
<file path=[Content_Types].xml><?xml version="1.0" encoding="utf-8"?>
<Types xmlns="http://schemas.openxmlformats.org/package/2006/content-types">
  <Default Extension="jpeg" ContentType="image/jpeg"/>
  <Default Extension="emf" ContentType="image/x-emf"/>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
  </p:notesMasterIdLst>
  <p:sldIdLst>
    <p:sldId id="257" r:id="rId3"/>
    <p:sldId id="258" r:id="rId5"/>
    <p:sldId id="259" r:id="rId6"/>
    <p:sldId id="281" r:id="rId7"/>
    <p:sldId id="262" r:id="rId8"/>
    <p:sldId id="267" r:id="rId9"/>
    <p:sldId id="297" r:id="rId10"/>
    <p:sldId id="268" r:id="rId11"/>
    <p:sldId id="261" r:id="rId12"/>
    <p:sldId id="292" r:id="rId13"/>
    <p:sldId id="264" r:id="rId14"/>
    <p:sldId id="263" r:id="rId15"/>
    <p:sldId id="273" r:id="rId16"/>
    <p:sldId id="265" r:id="rId17"/>
    <p:sldId id="285" r:id="rId18"/>
    <p:sldId id="289" r:id="rId19"/>
    <p:sldId id="270" r:id="rId20"/>
    <p:sldId id="291" r:id="rId21"/>
    <p:sldId id="294" r:id="rId22"/>
    <p:sldId id="293" r:id="rId23"/>
    <p:sldId id="277" r:id="rId24"/>
    <p:sldId id="298" r:id="rId25"/>
    <p:sldId id="260" r:id="rId26"/>
    <p:sldId id="272" r:id="rId27"/>
    <p:sldId id="296" r:id="rId28"/>
    <p:sldId id="288" r:id="rId29"/>
    <p:sldId id="276" r:id="rId30"/>
    <p:sldId id="283" r:id="rId31"/>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47264"/>
    <a:srgbClr val="F8D35E"/>
    <a:srgbClr val="84CBC5"/>
    <a:srgbClr val="7CC8E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16DA210-FB5B-4158-B5E0-FEB733F419BA}" styleName="浅色样式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8" d="100"/>
          <a:sy n="68" d="100"/>
        </p:scale>
        <p:origin x="-776" y="-112"/>
      </p:cViewPr>
      <p:guideLst>
        <p:guide orient="horz" pos="2160"/>
        <p:guide pos="3840"/>
      </p:guideLst>
    </p:cSldViewPr>
  </p:slideViewPr>
  <p:notesTextViewPr>
    <p:cViewPr>
      <p:scale>
        <a:sx n="1" d="1"/>
        <a:sy n="1" d="1"/>
      </p:scale>
      <p:origin x="0" y="0"/>
    </p:cViewPr>
  </p:notesTextViewPr>
  <p:sorterViewPr>
    <p:cViewPr varScale="1">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slide" Target="slides/slide2.xml"/><Relationship Id="rId4" Type="http://schemas.openxmlformats.org/officeDocument/2006/relationships/notesMaster" Target="notesMasters/notesMaster1.xml"/><Relationship Id="rId34" Type="http://schemas.openxmlformats.org/officeDocument/2006/relationships/tableStyles" Target="tableStyles.xml"/><Relationship Id="rId33" Type="http://schemas.openxmlformats.org/officeDocument/2006/relationships/viewProps" Target="viewProps.xml"/><Relationship Id="rId32" Type="http://schemas.openxmlformats.org/officeDocument/2006/relationships/presProps" Target="presProps.xml"/><Relationship Id="rId31" Type="http://schemas.openxmlformats.org/officeDocument/2006/relationships/slide" Target="slides/slide28.xml"/><Relationship Id="rId30" Type="http://schemas.openxmlformats.org/officeDocument/2006/relationships/slide" Target="slides/slide27.xml"/><Relationship Id="rId3" Type="http://schemas.openxmlformats.org/officeDocument/2006/relationships/slide" Target="slides/slide1.xml"/><Relationship Id="rId29" Type="http://schemas.openxmlformats.org/officeDocument/2006/relationships/slide" Target="slides/slide26.xml"/><Relationship Id="rId28" Type="http://schemas.openxmlformats.org/officeDocument/2006/relationships/slide" Target="slides/slide25.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4F7E5DC-5936-4EB4-BBFA-0DDF7F42F273}"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FDCC171-5557-4AD9-A4DC-B2B660F99E68}"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0.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2.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8.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9.xml"/></Relationships>
</file>

<file path=ppt/notesSlides/_rels/notesSlide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0.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pPr marL="171450" indent="-171450">
              <a:buFont typeface="Arial" panose="020B0604020202020204"/>
              <a:buChar char="•"/>
            </a:pPr>
            <a:r>
              <a:rPr lang="zh-CN" altLang="en-US" dirty="0" smtClean="0"/>
              <a:t>3个时间点：暑假</a:t>
            </a:r>
            <a:r>
              <a:rPr lang="en-US" altLang="zh-CN" dirty="0" smtClean="0"/>
              <a:t> 7</a:t>
            </a:r>
            <a:r>
              <a:rPr lang="zh-CN" altLang="en-US" dirty="0" smtClean="0"/>
              <a:t>月</a:t>
            </a:r>
            <a:r>
              <a:rPr lang="en-US" altLang="zh-CN" dirty="0" smtClean="0"/>
              <a:t>8</a:t>
            </a:r>
            <a:r>
              <a:rPr lang="zh-CN" altLang="en-US" dirty="0" smtClean="0"/>
              <a:t>、</a:t>
            </a:r>
            <a:r>
              <a:rPr lang="en-US" altLang="zh-CN" dirty="0" smtClean="0"/>
              <a:t>22</a:t>
            </a:r>
            <a:r>
              <a:rPr lang="zh-CN" altLang="en-US" dirty="0" smtClean="0"/>
              <a:t>（</a:t>
            </a:r>
            <a:r>
              <a:rPr lang="en-US" altLang="zh-CN" dirty="0" smtClean="0"/>
              <a:t>2</a:t>
            </a:r>
            <a:r>
              <a:rPr lang="zh-CN" altLang="en-US" dirty="0" smtClean="0"/>
              <a:t>5</a:t>
            </a:r>
            <a:r>
              <a:rPr lang="en-US" altLang="zh-CN" dirty="0" smtClean="0"/>
              <a:t>500</a:t>
            </a:r>
            <a:r>
              <a:rPr lang="zh-CN" altLang="en-US" dirty="0" smtClean="0"/>
              <a:t>元）和</a:t>
            </a:r>
            <a:r>
              <a:rPr lang="en-US" altLang="zh-CN" dirty="0" smtClean="0"/>
              <a:t>8</a:t>
            </a:r>
            <a:r>
              <a:rPr lang="zh-CN" altLang="en-US" dirty="0" smtClean="0"/>
              <a:t>月</a:t>
            </a:r>
            <a:r>
              <a:rPr lang="en-US" altLang="zh-CN" dirty="0" smtClean="0"/>
              <a:t>5</a:t>
            </a:r>
            <a:r>
              <a:rPr lang="zh-CN" altLang="en-US" dirty="0" smtClean="0"/>
              <a:t>出发</a:t>
            </a:r>
            <a:endParaRPr lang="en-AU" altLang="zh-CN" dirty="0" smtClean="0"/>
          </a:p>
          <a:p>
            <a:pPr marL="171450" indent="-171450">
              <a:buFont typeface="Arial" panose="020B0604020202020204"/>
              <a:buChar char="•"/>
            </a:pPr>
            <a:r>
              <a:rPr lang="zh-CN" altLang="en-US" dirty="0" smtClean="0"/>
              <a:t>机构返佣：</a:t>
            </a:r>
            <a:r>
              <a:rPr lang="zh-CN" altLang="zh-CN" dirty="0" smtClean="0"/>
              <a:t>3</a:t>
            </a:r>
            <a:r>
              <a:rPr lang="en-US" altLang="zh-CN" dirty="0" smtClean="0"/>
              <a:t>-4k</a:t>
            </a:r>
            <a:endParaRPr lang="en-US" altLang="zh-CN" dirty="0" smtClean="0"/>
          </a:p>
          <a:p>
            <a:pPr marL="171450" indent="-171450">
              <a:buFont typeface="Arial" panose="020B0604020202020204"/>
              <a:buChar char="•"/>
            </a:pPr>
            <a:r>
              <a:rPr lang="zh-CN" altLang="en-US" dirty="0" smtClean="0"/>
              <a:t>机构</a:t>
            </a:r>
            <a:r>
              <a:rPr lang="en-US" altLang="zh-CN" dirty="0" smtClean="0"/>
              <a:t> </a:t>
            </a:r>
            <a:r>
              <a:rPr lang="zh-CN" altLang="en-US" dirty="0" smtClean="0"/>
              <a:t>＋</a:t>
            </a:r>
            <a:r>
              <a:rPr lang="en-US" altLang="zh-CN" dirty="0" smtClean="0"/>
              <a:t> </a:t>
            </a:r>
            <a:r>
              <a:rPr lang="zh-CN" altLang="en-US" dirty="0" smtClean="0"/>
              <a:t>合作学校</a:t>
            </a:r>
            <a:r>
              <a:rPr lang="en-US" altLang="zh-CN" dirty="0" smtClean="0"/>
              <a:t> </a:t>
            </a:r>
            <a:r>
              <a:rPr lang="zh-CN" altLang="en-US" dirty="0" smtClean="0"/>
              <a:t>＋</a:t>
            </a:r>
            <a:r>
              <a:rPr lang="en-US" altLang="zh-CN" dirty="0" smtClean="0"/>
              <a:t> </a:t>
            </a:r>
            <a:r>
              <a:rPr lang="zh-CN" altLang="en-US" dirty="0" smtClean="0"/>
              <a:t>网络直销推广（首选）</a:t>
            </a:r>
            <a:endParaRPr lang="en-AU" altLang="zh-CN" dirty="0" smtClean="0"/>
          </a:p>
          <a:p>
            <a:pPr marL="171450" indent="-171450">
              <a:buFont typeface="Arial" panose="020B0604020202020204"/>
              <a:buChar char="•"/>
            </a:pPr>
            <a:r>
              <a:rPr lang="zh-CN" altLang="en-US" dirty="0" smtClean="0"/>
              <a:t>义工证书样本</a:t>
            </a:r>
            <a:endParaRPr lang="en-AU" altLang="zh-CN" dirty="0" smtClean="0"/>
          </a:p>
          <a:p>
            <a:pPr marL="171450" indent="-171450">
              <a:buFont typeface="Arial" panose="020B0604020202020204"/>
              <a:buChar char="•"/>
            </a:pPr>
            <a:endParaRPr lang="en-AU" altLang="zh-CN" dirty="0" smtClean="0"/>
          </a:p>
          <a:p>
            <a:pPr marL="171450" indent="-171450">
              <a:buFont typeface="Arial" panose="020B0604020202020204"/>
              <a:buChar char="•"/>
            </a:pPr>
            <a:endParaRPr lang="en-US" altLang="zh-CN" dirty="0" smtClean="0"/>
          </a:p>
          <a:p>
            <a:pPr marL="171450" indent="-171450">
              <a:buFont typeface="Arial" panose="020B0604020202020204"/>
              <a:buChar char="•"/>
            </a:pPr>
            <a:endParaRPr lang="en-AU" altLang="zh-CN" dirty="0" smtClean="0"/>
          </a:p>
          <a:p>
            <a:pPr marL="171450" indent="-171450">
              <a:buFont typeface="Arial" panose="020B0604020202020204"/>
              <a:buChar char="•"/>
            </a:pPr>
            <a:endParaRPr lang="en-AU" altLang="zh-CN" dirty="0" smtClean="0"/>
          </a:p>
          <a:p>
            <a:pPr marL="171450" indent="-171450">
              <a:buFont typeface="Arial" panose="020B0604020202020204"/>
              <a:buChar char="•"/>
            </a:pPr>
            <a:endParaRPr lang="es-ES_tradnl" altLang="zh-CN" dirty="0" smtClean="0"/>
          </a:p>
          <a:p>
            <a:endParaRPr lang="zh-CN" altLang="en-US" dirty="0"/>
          </a:p>
        </p:txBody>
      </p:sp>
      <p:sp>
        <p:nvSpPr>
          <p:cNvPr id="4" name="灯片编号占位符 3"/>
          <p:cNvSpPr>
            <a:spLocks noGrp="1"/>
          </p:cNvSpPr>
          <p:nvPr>
            <p:ph type="sldNum" sz="quarter" idx="10"/>
          </p:nvPr>
        </p:nvSpPr>
        <p:spPr/>
        <p:txBody>
          <a:bodyPr/>
          <a:lstStyle/>
          <a:p>
            <a:fld id="{CFDCC171-5557-4AD9-A4DC-B2B660F99E68}" type="slidenum">
              <a:rPr lang="zh-CN" altLang="en-US" smtClean="0"/>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CFDCC171-5557-4AD9-A4DC-B2B660F99E68}" type="slidenum">
              <a:rPr lang="zh-CN" altLang="en-US" smtClean="0"/>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CFDCC171-5557-4AD9-A4DC-B2B660F99E68}" type="slidenum">
              <a:rPr lang="zh-CN" altLang="en-US" smtClean="0"/>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kumimoji="1" lang="ja-JP" altLang="en-US" dirty="0"/>
          </a:p>
        </p:txBody>
      </p:sp>
      <p:sp>
        <p:nvSpPr>
          <p:cNvPr id="4" name="Slide Number Placeholder 3"/>
          <p:cNvSpPr>
            <a:spLocks noGrp="1"/>
          </p:cNvSpPr>
          <p:nvPr>
            <p:ph type="sldNum" sz="quarter" idx="10"/>
          </p:nvPr>
        </p:nvSpPr>
        <p:spPr/>
        <p:txBody>
          <a:bodyPr/>
          <a:lstStyle/>
          <a:p>
            <a:fld id="{CFDCC171-5557-4AD9-A4DC-B2B660F99E68}" type="slidenum">
              <a:rPr lang="zh-CN" altLang="en-US" smtClean="0"/>
            </a:fld>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kumimoji="1" lang="ja-JP" altLang="en-US" dirty="0"/>
          </a:p>
        </p:txBody>
      </p:sp>
      <p:sp>
        <p:nvSpPr>
          <p:cNvPr id="4" name="Slide Number Placeholder 3"/>
          <p:cNvSpPr>
            <a:spLocks noGrp="1"/>
          </p:cNvSpPr>
          <p:nvPr>
            <p:ph type="sldNum" sz="quarter" idx="10"/>
          </p:nvPr>
        </p:nvSpPr>
        <p:spPr/>
        <p:txBody>
          <a:bodyPr/>
          <a:lstStyle/>
          <a:p>
            <a:fld id="{CFDCC171-5557-4AD9-A4DC-B2B660F99E68}" type="slidenum">
              <a:rPr lang="zh-CN" altLang="en-US" smtClean="0"/>
            </a:fld>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kumimoji="1" lang="ja-JP" altLang="en-US" dirty="0"/>
          </a:p>
        </p:txBody>
      </p:sp>
      <p:sp>
        <p:nvSpPr>
          <p:cNvPr id="4" name="Slide Number Placeholder 3"/>
          <p:cNvSpPr>
            <a:spLocks noGrp="1"/>
          </p:cNvSpPr>
          <p:nvPr>
            <p:ph type="sldNum" sz="quarter" idx="10"/>
          </p:nvPr>
        </p:nvSpPr>
        <p:spPr/>
        <p:txBody>
          <a:bodyPr/>
          <a:lstStyle/>
          <a:p>
            <a:fld id="{CFDCC171-5557-4AD9-A4DC-B2B660F99E68}" type="slidenum">
              <a:rPr lang="zh-CN" altLang="en-US" smtClean="0"/>
            </a:fld>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kumimoji="1" lang="ja-JP" altLang="en-US" dirty="0"/>
          </a:p>
        </p:txBody>
      </p:sp>
      <p:sp>
        <p:nvSpPr>
          <p:cNvPr id="4" name="Slide Number Placeholder 3"/>
          <p:cNvSpPr>
            <a:spLocks noGrp="1"/>
          </p:cNvSpPr>
          <p:nvPr>
            <p:ph type="sldNum" sz="quarter" idx="10"/>
          </p:nvPr>
        </p:nvSpPr>
        <p:spPr/>
        <p:txBody>
          <a:bodyPr/>
          <a:lstStyle/>
          <a:p>
            <a:fld id="{CFDCC171-5557-4AD9-A4DC-B2B660F99E68}" type="slidenum">
              <a:rPr lang="zh-CN" altLang="en-US" smtClean="0"/>
            </a:fld>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kumimoji="1" lang="ja-JP" altLang="en-US" dirty="0"/>
          </a:p>
        </p:txBody>
      </p:sp>
      <p:sp>
        <p:nvSpPr>
          <p:cNvPr id="4" name="Slide Number Placeholder 3"/>
          <p:cNvSpPr>
            <a:spLocks noGrp="1"/>
          </p:cNvSpPr>
          <p:nvPr>
            <p:ph type="sldNum" sz="quarter" idx="10"/>
          </p:nvPr>
        </p:nvSpPr>
        <p:spPr/>
        <p:txBody>
          <a:bodyPr/>
          <a:lstStyle/>
          <a:p>
            <a:fld id="{CFDCC171-5557-4AD9-A4DC-B2B660F99E68}" type="slidenum">
              <a:rPr lang="zh-CN" altLang="en-US" smtClean="0"/>
            </a:fld>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kumimoji="1" lang="ja-JP" altLang="en-US" dirty="0"/>
          </a:p>
        </p:txBody>
      </p:sp>
      <p:sp>
        <p:nvSpPr>
          <p:cNvPr id="4" name="Slide Number Placeholder 3"/>
          <p:cNvSpPr>
            <a:spLocks noGrp="1"/>
          </p:cNvSpPr>
          <p:nvPr>
            <p:ph type="sldNum" sz="quarter" idx="10"/>
          </p:nvPr>
        </p:nvSpPr>
        <p:spPr/>
        <p:txBody>
          <a:bodyPr/>
          <a:lstStyle/>
          <a:p>
            <a:fld id="{CFDCC171-5557-4AD9-A4DC-B2B660F99E68}" type="slidenum">
              <a:rPr lang="zh-CN" altLang="en-US" smtClean="0"/>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9978B25D-0DCF-4960-871E-E781AAE7AEC6}" type="datetimeFigureOut">
              <a:rPr lang="zh-CN" altLang="en-US" smtClean="0">
                <a:solidFill>
                  <a:prstClr val="black">
                    <a:tint val="75000"/>
                  </a:prstClr>
                </a:solidFill>
              </a:rPr>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46493D02-3590-4494-9ABB-93D650CAA22C}" type="slidenum">
              <a:rPr lang="zh-CN" altLang="en-US" smtClean="0">
                <a:solidFill>
                  <a:prstClr val="black">
                    <a:tint val="75000"/>
                  </a:prstClr>
                </a:solidFill>
              </a:rPr>
            </a:fld>
            <a:endParaRPr lang="zh-CN" altLang="en-US">
              <a:solidFill>
                <a:prstClr val="black">
                  <a:tint val="75000"/>
                </a:prstClr>
              </a:solidFill>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9978B25D-0DCF-4960-871E-E781AAE7AEC6}" type="datetimeFigureOut">
              <a:rPr lang="zh-CN" altLang="en-US" smtClean="0">
                <a:solidFill>
                  <a:prstClr val="black">
                    <a:tint val="75000"/>
                  </a:prstClr>
                </a:solidFill>
              </a:rPr>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46493D02-3590-4494-9ABB-93D650CAA22C}" type="slidenum">
              <a:rPr lang="zh-CN" altLang="en-US" smtClean="0">
                <a:solidFill>
                  <a:prstClr val="black">
                    <a:tint val="75000"/>
                  </a:prstClr>
                </a:solidFill>
              </a:rPr>
            </a:fld>
            <a:endParaRPr lang="zh-CN" altLang="en-US">
              <a:solidFill>
                <a:prstClr val="black">
                  <a:tint val="75000"/>
                </a:prstClr>
              </a:solidFill>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lstStyle/>
          <a:p>
            <a:fld id="{9978B25D-0DCF-4960-871E-E781AAE7AEC6}" type="datetimeFigureOut">
              <a:rPr lang="zh-CN" altLang="en-US" smtClean="0">
                <a:solidFill>
                  <a:prstClr val="black">
                    <a:tint val="75000"/>
                  </a:prstClr>
                </a:solidFill>
              </a:rPr>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46493D02-3590-4494-9ABB-93D650CAA22C}" type="slidenum">
              <a:rPr lang="zh-CN" altLang="en-US" smtClean="0">
                <a:solidFill>
                  <a:prstClr val="black">
                    <a:tint val="75000"/>
                  </a:prstClr>
                </a:solidFill>
              </a:rPr>
            </a:fld>
            <a:endParaRPr lang="zh-CN" altLang="en-US">
              <a:solidFill>
                <a:prstClr val="black">
                  <a:tint val="75000"/>
                </a:prstClr>
              </a:solidFill>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9978B25D-0DCF-4960-871E-E781AAE7AEC6}" type="datetimeFigureOut">
              <a:rPr lang="zh-CN" altLang="en-US" smtClean="0">
                <a:solidFill>
                  <a:prstClr val="black">
                    <a:tint val="75000"/>
                  </a:prstClr>
                </a:solidFill>
              </a:rPr>
            </a:fld>
            <a:endParaRPr lang="zh-CN" altLang="en-US">
              <a:solidFill>
                <a:prstClr val="black">
                  <a:tint val="75000"/>
                </a:prstClr>
              </a:solidFill>
            </a:endParaRPr>
          </a:p>
        </p:txBody>
      </p:sp>
      <p:sp>
        <p:nvSpPr>
          <p:cNvPr id="6" name="页脚占位符 5"/>
          <p:cNvSpPr>
            <a:spLocks noGrp="1"/>
          </p:cNvSpPr>
          <p:nvPr>
            <p:ph type="ftr" sz="quarter" idx="11"/>
          </p:nvPr>
        </p:nvSpPr>
        <p:spPr/>
        <p:txBody>
          <a:bodyPr/>
          <a:lstStyle/>
          <a:p>
            <a:endParaRPr lang="zh-CN" altLang="en-US">
              <a:solidFill>
                <a:prstClr val="black">
                  <a:tint val="75000"/>
                </a:prstClr>
              </a:solidFill>
            </a:endParaRPr>
          </a:p>
        </p:txBody>
      </p:sp>
      <p:sp>
        <p:nvSpPr>
          <p:cNvPr id="7" name="灯片编号占位符 6"/>
          <p:cNvSpPr>
            <a:spLocks noGrp="1"/>
          </p:cNvSpPr>
          <p:nvPr>
            <p:ph type="sldNum" sz="quarter" idx="12"/>
          </p:nvPr>
        </p:nvSpPr>
        <p:spPr/>
        <p:txBody>
          <a:bodyPr/>
          <a:lstStyle/>
          <a:p>
            <a:fld id="{46493D02-3590-4494-9ABB-93D650CAA22C}" type="slidenum">
              <a:rPr lang="zh-CN" altLang="en-US" smtClean="0">
                <a:solidFill>
                  <a:prstClr val="black">
                    <a:tint val="75000"/>
                  </a:prstClr>
                </a:solidFill>
              </a:rPr>
            </a:fld>
            <a:endParaRPr lang="zh-CN" altLang="en-US">
              <a:solidFill>
                <a:prstClr val="black">
                  <a:tint val="75000"/>
                </a:prstClr>
              </a:solidFill>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9978B25D-0DCF-4960-871E-E781AAE7AEC6}" type="datetimeFigureOut">
              <a:rPr lang="zh-CN" altLang="en-US" smtClean="0">
                <a:solidFill>
                  <a:prstClr val="black">
                    <a:tint val="75000"/>
                  </a:prstClr>
                </a:solidFill>
              </a:rPr>
            </a:fld>
            <a:endParaRPr lang="zh-CN" altLang="en-US">
              <a:solidFill>
                <a:prstClr val="black">
                  <a:tint val="75000"/>
                </a:prstClr>
              </a:solidFill>
            </a:endParaRPr>
          </a:p>
        </p:txBody>
      </p:sp>
      <p:sp>
        <p:nvSpPr>
          <p:cNvPr id="8" name="页脚占位符 7"/>
          <p:cNvSpPr>
            <a:spLocks noGrp="1"/>
          </p:cNvSpPr>
          <p:nvPr>
            <p:ph type="ftr" sz="quarter" idx="11"/>
          </p:nvPr>
        </p:nvSpPr>
        <p:spPr/>
        <p:txBody>
          <a:bodyPr/>
          <a:lstStyle/>
          <a:p>
            <a:endParaRPr lang="zh-CN" altLang="en-US">
              <a:solidFill>
                <a:prstClr val="black">
                  <a:tint val="75000"/>
                </a:prstClr>
              </a:solidFill>
            </a:endParaRPr>
          </a:p>
        </p:txBody>
      </p:sp>
      <p:sp>
        <p:nvSpPr>
          <p:cNvPr id="9" name="灯片编号占位符 8"/>
          <p:cNvSpPr>
            <a:spLocks noGrp="1"/>
          </p:cNvSpPr>
          <p:nvPr>
            <p:ph type="sldNum" sz="quarter" idx="12"/>
          </p:nvPr>
        </p:nvSpPr>
        <p:spPr/>
        <p:txBody>
          <a:bodyPr/>
          <a:lstStyle/>
          <a:p>
            <a:fld id="{46493D02-3590-4494-9ABB-93D650CAA22C}" type="slidenum">
              <a:rPr lang="zh-CN" altLang="en-US" smtClean="0">
                <a:solidFill>
                  <a:prstClr val="black">
                    <a:tint val="75000"/>
                  </a:prstClr>
                </a:solidFill>
              </a:rPr>
            </a:fld>
            <a:endParaRPr lang="zh-CN" altLang="en-US">
              <a:solidFill>
                <a:prstClr val="black">
                  <a:tint val="75000"/>
                </a:prstClr>
              </a:solidFill>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9978B25D-0DCF-4960-871E-E781AAE7AEC6}" type="datetimeFigureOut">
              <a:rPr lang="zh-CN" altLang="en-US" smtClean="0">
                <a:solidFill>
                  <a:prstClr val="black">
                    <a:tint val="75000"/>
                  </a:prstClr>
                </a:solidFill>
              </a:rPr>
            </a:fld>
            <a:endParaRPr lang="zh-CN" altLang="en-US">
              <a:solidFill>
                <a:prstClr val="black">
                  <a:tint val="75000"/>
                </a:prstClr>
              </a:solidFill>
            </a:endParaRPr>
          </a:p>
        </p:txBody>
      </p:sp>
      <p:sp>
        <p:nvSpPr>
          <p:cNvPr id="4" name="页脚占位符 3"/>
          <p:cNvSpPr>
            <a:spLocks noGrp="1"/>
          </p:cNvSpPr>
          <p:nvPr>
            <p:ph type="ftr" sz="quarter" idx="11"/>
          </p:nvPr>
        </p:nvSpPr>
        <p:spPr/>
        <p:txBody>
          <a:bodyPr/>
          <a:lstStyle/>
          <a:p>
            <a:endParaRPr lang="zh-CN" altLang="en-US">
              <a:solidFill>
                <a:prstClr val="black">
                  <a:tint val="75000"/>
                </a:prstClr>
              </a:solidFill>
            </a:endParaRPr>
          </a:p>
        </p:txBody>
      </p:sp>
      <p:sp>
        <p:nvSpPr>
          <p:cNvPr id="5" name="灯片编号占位符 4"/>
          <p:cNvSpPr>
            <a:spLocks noGrp="1"/>
          </p:cNvSpPr>
          <p:nvPr>
            <p:ph type="sldNum" sz="quarter" idx="12"/>
          </p:nvPr>
        </p:nvSpPr>
        <p:spPr/>
        <p:txBody>
          <a:bodyPr/>
          <a:lstStyle/>
          <a:p>
            <a:fld id="{46493D02-3590-4494-9ABB-93D650CAA22C}" type="slidenum">
              <a:rPr lang="zh-CN" altLang="en-US" smtClean="0">
                <a:solidFill>
                  <a:prstClr val="black">
                    <a:tint val="75000"/>
                  </a:prstClr>
                </a:solidFill>
              </a:rPr>
            </a:fld>
            <a:endParaRPr lang="zh-CN" altLang="en-US">
              <a:solidFill>
                <a:prstClr val="black">
                  <a:tint val="75000"/>
                </a:prstClr>
              </a:solidFill>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9978B25D-0DCF-4960-871E-E781AAE7AEC6}" type="datetimeFigureOut">
              <a:rPr lang="zh-CN" altLang="en-US" smtClean="0">
                <a:solidFill>
                  <a:prstClr val="black">
                    <a:tint val="75000"/>
                  </a:prstClr>
                </a:solidFill>
              </a:rPr>
            </a:fld>
            <a:endParaRPr lang="zh-CN" altLang="en-US">
              <a:solidFill>
                <a:prstClr val="black">
                  <a:tint val="75000"/>
                </a:prstClr>
              </a:solidFill>
            </a:endParaRPr>
          </a:p>
        </p:txBody>
      </p:sp>
      <p:sp>
        <p:nvSpPr>
          <p:cNvPr id="3" name="页脚占位符 2"/>
          <p:cNvSpPr>
            <a:spLocks noGrp="1"/>
          </p:cNvSpPr>
          <p:nvPr>
            <p:ph type="ftr" sz="quarter" idx="11"/>
          </p:nvPr>
        </p:nvSpPr>
        <p:spPr/>
        <p:txBody>
          <a:bodyPr/>
          <a:lstStyle/>
          <a:p>
            <a:endParaRPr lang="zh-CN" altLang="en-US">
              <a:solidFill>
                <a:prstClr val="black">
                  <a:tint val="75000"/>
                </a:prstClr>
              </a:solidFill>
            </a:endParaRPr>
          </a:p>
        </p:txBody>
      </p:sp>
      <p:sp>
        <p:nvSpPr>
          <p:cNvPr id="4" name="灯片编号占位符 3"/>
          <p:cNvSpPr>
            <a:spLocks noGrp="1"/>
          </p:cNvSpPr>
          <p:nvPr>
            <p:ph type="sldNum" sz="quarter" idx="12"/>
          </p:nvPr>
        </p:nvSpPr>
        <p:spPr/>
        <p:txBody>
          <a:bodyPr/>
          <a:lstStyle/>
          <a:p>
            <a:fld id="{46493D02-3590-4494-9ABB-93D650CAA22C}" type="slidenum">
              <a:rPr lang="zh-CN" altLang="en-US" smtClean="0">
                <a:solidFill>
                  <a:prstClr val="black">
                    <a:tint val="75000"/>
                  </a:prstClr>
                </a:solidFill>
              </a:rPr>
            </a:fld>
            <a:endParaRPr lang="zh-CN" altLang="en-US">
              <a:solidFill>
                <a:prstClr val="black">
                  <a:tint val="75000"/>
                </a:prstClr>
              </a:solidFill>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9978B25D-0DCF-4960-871E-E781AAE7AEC6}" type="datetimeFigureOut">
              <a:rPr lang="zh-CN" altLang="en-US" smtClean="0">
                <a:solidFill>
                  <a:prstClr val="black">
                    <a:tint val="75000"/>
                  </a:prstClr>
                </a:solidFill>
              </a:rPr>
            </a:fld>
            <a:endParaRPr lang="zh-CN" altLang="en-US">
              <a:solidFill>
                <a:prstClr val="black">
                  <a:tint val="75000"/>
                </a:prstClr>
              </a:solidFill>
            </a:endParaRPr>
          </a:p>
        </p:txBody>
      </p:sp>
      <p:sp>
        <p:nvSpPr>
          <p:cNvPr id="6" name="页脚占位符 5"/>
          <p:cNvSpPr>
            <a:spLocks noGrp="1"/>
          </p:cNvSpPr>
          <p:nvPr>
            <p:ph type="ftr" sz="quarter" idx="11"/>
          </p:nvPr>
        </p:nvSpPr>
        <p:spPr/>
        <p:txBody>
          <a:bodyPr/>
          <a:lstStyle/>
          <a:p>
            <a:endParaRPr lang="zh-CN" altLang="en-US">
              <a:solidFill>
                <a:prstClr val="black">
                  <a:tint val="75000"/>
                </a:prstClr>
              </a:solidFill>
            </a:endParaRPr>
          </a:p>
        </p:txBody>
      </p:sp>
      <p:sp>
        <p:nvSpPr>
          <p:cNvPr id="7" name="灯片编号占位符 6"/>
          <p:cNvSpPr>
            <a:spLocks noGrp="1"/>
          </p:cNvSpPr>
          <p:nvPr>
            <p:ph type="sldNum" sz="quarter" idx="12"/>
          </p:nvPr>
        </p:nvSpPr>
        <p:spPr/>
        <p:txBody>
          <a:bodyPr/>
          <a:lstStyle/>
          <a:p>
            <a:fld id="{46493D02-3590-4494-9ABB-93D650CAA22C}" type="slidenum">
              <a:rPr lang="zh-CN" altLang="en-US" smtClean="0">
                <a:solidFill>
                  <a:prstClr val="black">
                    <a:tint val="75000"/>
                  </a:prstClr>
                </a:solidFill>
              </a:rPr>
            </a:fld>
            <a:endParaRPr lang="zh-CN" altLang="en-US">
              <a:solidFill>
                <a:prstClr val="black">
                  <a:tint val="75000"/>
                </a:prstClr>
              </a:solidFill>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9978B25D-0DCF-4960-871E-E781AAE7AEC6}" type="datetimeFigureOut">
              <a:rPr lang="zh-CN" altLang="en-US" smtClean="0">
                <a:solidFill>
                  <a:prstClr val="black">
                    <a:tint val="75000"/>
                  </a:prstClr>
                </a:solidFill>
              </a:rPr>
            </a:fld>
            <a:endParaRPr lang="zh-CN" altLang="en-US">
              <a:solidFill>
                <a:prstClr val="black">
                  <a:tint val="75000"/>
                </a:prstClr>
              </a:solidFill>
            </a:endParaRPr>
          </a:p>
        </p:txBody>
      </p:sp>
      <p:sp>
        <p:nvSpPr>
          <p:cNvPr id="6" name="页脚占位符 5"/>
          <p:cNvSpPr>
            <a:spLocks noGrp="1"/>
          </p:cNvSpPr>
          <p:nvPr>
            <p:ph type="ftr" sz="quarter" idx="11"/>
          </p:nvPr>
        </p:nvSpPr>
        <p:spPr/>
        <p:txBody>
          <a:bodyPr/>
          <a:lstStyle/>
          <a:p>
            <a:endParaRPr lang="zh-CN" altLang="en-US">
              <a:solidFill>
                <a:prstClr val="black">
                  <a:tint val="75000"/>
                </a:prstClr>
              </a:solidFill>
            </a:endParaRPr>
          </a:p>
        </p:txBody>
      </p:sp>
      <p:sp>
        <p:nvSpPr>
          <p:cNvPr id="7" name="灯片编号占位符 6"/>
          <p:cNvSpPr>
            <a:spLocks noGrp="1"/>
          </p:cNvSpPr>
          <p:nvPr>
            <p:ph type="sldNum" sz="quarter" idx="12"/>
          </p:nvPr>
        </p:nvSpPr>
        <p:spPr/>
        <p:txBody>
          <a:bodyPr/>
          <a:lstStyle/>
          <a:p>
            <a:fld id="{46493D02-3590-4494-9ABB-93D650CAA22C}" type="slidenum">
              <a:rPr lang="zh-CN" altLang="en-US" smtClean="0">
                <a:solidFill>
                  <a:prstClr val="black">
                    <a:tint val="75000"/>
                  </a:prstClr>
                </a:solidFill>
              </a:rPr>
            </a:fld>
            <a:endParaRPr lang="zh-CN" altLang="en-US">
              <a:solidFill>
                <a:prstClr val="black">
                  <a:tint val="75000"/>
                </a:prstClr>
              </a:solidFill>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9978B25D-0DCF-4960-871E-E781AAE7AEC6}" type="datetimeFigureOut">
              <a:rPr lang="zh-CN" altLang="en-US" smtClean="0">
                <a:solidFill>
                  <a:prstClr val="black">
                    <a:tint val="75000"/>
                  </a:prstClr>
                </a:solidFill>
              </a:rPr>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46493D02-3590-4494-9ABB-93D650CAA22C}" type="slidenum">
              <a:rPr lang="zh-CN" altLang="en-US" smtClean="0">
                <a:solidFill>
                  <a:prstClr val="black">
                    <a:tint val="75000"/>
                  </a:prstClr>
                </a:solidFill>
              </a:rPr>
            </a:fld>
            <a:endParaRPr lang="zh-CN" altLang="en-US">
              <a:solidFill>
                <a:prstClr val="black">
                  <a:tint val="75000"/>
                </a:prstClr>
              </a:solidFill>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9978B25D-0DCF-4960-871E-E781AAE7AEC6}" type="datetimeFigureOut">
              <a:rPr lang="zh-CN" altLang="en-US" smtClean="0">
                <a:solidFill>
                  <a:prstClr val="black">
                    <a:tint val="75000"/>
                  </a:prstClr>
                </a:solidFill>
              </a:rPr>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46493D02-3590-4494-9ABB-93D650CAA22C}" type="slidenum">
              <a:rPr lang="zh-CN" altLang="en-US" smtClean="0">
                <a:solidFill>
                  <a:prstClr val="black">
                    <a:tint val="75000"/>
                  </a:prstClr>
                </a:solidFill>
              </a:rPr>
            </a:fld>
            <a:endParaRPr lang="zh-CN" altLang="en-US">
              <a:solidFill>
                <a:prstClr val="black">
                  <a:tint val="75000"/>
                </a:prstClr>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2" Type="http://schemas.openxmlformats.org/officeDocument/2006/relationships/theme" Target="../theme/theme1.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978B25D-0DCF-4960-871E-E781AAE7AEC6}" type="datetimeFigureOut">
              <a:rPr lang="zh-CN" altLang="en-US" smtClean="0">
                <a:solidFill>
                  <a:prstClr val="black">
                    <a:tint val="75000"/>
                  </a:prstClr>
                </a:solidFill>
              </a:rPr>
            </a:fld>
            <a:endParaRPr lang="zh-CN" altLang="en-US">
              <a:solidFill>
                <a:prstClr val="black">
                  <a:tint val="75000"/>
                </a:prstClr>
              </a:solidFill>
            </a:endParaRPr>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solidFill>
                <a:prstClr val="black">
                  <a:tint val="75000"/>
                </a:prstClr>
              </a:solidFill>
            </a:endParaRPr>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6493D02-3590-4494-9ABB-93D650CAA22C}" type="slidenum">
              <a:rPr lang="zh-CN" altLang="en-US" smtClean="0">
                <a:solidFill>
                  <a:prstClr val="black">
                    <a:tint val="75000"/>
                  </a:prstClr>
                </a:solidFill>
              </a:rPr>
            </a:fld>
            <a:endParaRPr lang="zh-CN" altLang="en-US">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5" Type="http://schemas.openxmlformats.org/officeDocument/2006/relationships/notesSlide" Target="../notesSlides/notesSlide1.xml"/><Relationship Id="rId4" Type="http://schemas.openxmlformats.org/officeDocument/2006/relationships/slideLayout" Target="../slideLayouts/slideLayout2.xml"/><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image" Target="../media/image1.jpe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4.png"/></Relationships>
</file>

<file path=ppt/slides/_rels/slide4.xml.rels><?xml version="1.0" encoding="UTF-8" standalone="yes"?>
<Relationships xmlns="http://schemas.openxmlformats.org/package/2006/relationships"><Relationship Id="rId4" Type="http://schemas.openxmlformats.org/officeDocument/2006/relationships/notesSlide" Target="../notesSlides/notesSlide3.xml"/><Relationship Id="rId3" Type="http://schemas.openxmlformats.org/officeDocument/2006/relationships/slideLayout" Target="../slideLayouts/slideLayout2.xml"/><Relationship Id="rId2" Type="http://schemas.openxmlformats.org/officeDocument/2006/relationships/image" Target="../media/image6.jpeg"/><Relationship Id="rId1" Type="http://schemas.openxmlformats.org/officeDocument/2006/relationships/image" Target="../media/image5.png"/></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5.png"/></Relationships>
</file>

<file path=ppt/slides/_rels/slide6.xml.rels><?xml version="1.0" encoding="UTF-8" standalone="yes"?>
<Relationships xmlns="http://schemas.openxmlformats.org/package/2006/relationships"><Relationship Id="rId5" Type="http://schemas.openxmlformats.org/officeDocument/2006/relationships/slideLayout" Target="../slideLayouts/slideLayout2.xml"/><Relationship Id="rId4" Type="http://schemas.openxmlformats.org/officeDocument/2006/relationships/image" Target="../media/image9.jpeg"/><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image" Target="../media/image5.png"/></Relationships>
</file>

<file path=ppt/slides/_rels/slide7.xml.rels><?xml version="1.0" encoding="UTF-8" standalone="yes"?>
<Relationships xmlns="http://schemas.openxmlformats.org/package/2006/relationships"><Relationship Id="rId5" Type="http://schemas.openxmlformats.org/officeDocument/2006/relationships/slideLayout" Target="../slideLayouts/slideLayout2.xml"/><Relationship Id="rId4" Type="http://schemas.openxmlformats.org/officeDocument/2006/relationships/image" Target="../media/image12.jpeg"/><Relationship Id="rId3" Type="http://schemas.openxmlformats.org/officeDocument/2006/relationships/image" Target="../media/image11.jpeg"/><Relationship Id="rId2" Type="http://schemas.openxmlformats.org/officeDocument/2006/relationships/image" Target="../media/image10.emf"/><Relationship Id="rId1" Type="http://schemas.openxmlformats.org/officeDocument/2006/relationships/image" Target="../media/image5.png"/></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5.png"/></Relationships>
</file>

<file path=ppt/slides/_rels/slide9.xml.rels><?xml version="1.0" encoding="UTF-8" standalone="yes"?>
<Relationships xmlns="http://schemas.openxmlformats.org/package/2006/relationships"><Relationship Id="rId6" Type="http://schemas.openxmlformats.org/officeDocument/2006/relationships/notesSlide" Target="../notesSlides/notesSlide4.xml"/><Relationship Id="rId5" Type="http://schemas.openxmlformats.org/officeDocument/2006/relationships/slideLayout" Target="../slideLayouts/slideLayout2.xml"/><Relationship Id="rId4" Type="http://schemas.openxmlformats.org/officeDocument/2006/relationships/image" Target="../media/image15.jpeg"/><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image" Target="../media/image5.png"/></Relationships>
</file>

<file path=ppt/slides/_rels/slide10.xml.rels><?xml version="1.0" encoding="UTF-8" standalone="yes"?>
<Relationships xmlns="http://schemas.openxmlformats.org/package/2006/relationships"><Relationship Id="rId6" Type="http://schemas.openxmlformats.org/officeDocument/2006/relationships/notesSlide" Target="../notesSlides/notesSlide5.xml"/><Relationship Id="rId5" Type="http://schemas.openxmlformats.org/officeDocument/2006/relationships/slideLayout" Target="../slideLayouts/slideLayout2.xml"/><Relationship Id="rId4" Type="http://schemas.openxmlformats.org/officeDocument/2006/relationships/image" Target="../media/image17.jpeg"/><Relationship Id="rId3" Type="http://schemas.openxmlformats.org/officeDocument/2006/relationships/image" Target="../media/image16.jpeg"/><Relationship Id="rId2" Type="http://schemas.openxmlformats.org/officeDocument/2006/relationships/image" Target="../media/image13.jpeg"/><Relationship Id="rId1" Type="http://schemas.openxmlformats.org/officeDocument/2006/relationships/image" Target="../media/image5.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5" Type="http://schemas.openxmlformats.org/officeDocument/2006/relationships/notesSlide" Target="../notesSlides/notesSlide6.xml"/><Relationship Id="rId4" Type="http://schemas.openxmlformats.org/officeDocument/2006/relationships/slideLayout" Target="../slideLayouts/slideLayout2.xml"/><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image" Target="../media/image5.png"/></Relationships>
</file>

<file path=ppt/slides/_rels/slide13.xml.rels><?xml version="1.0" encoding="UTF-8" standalone="yes"?>
<Relationships xmlns="http://schemas.openxmlformats.org/package/2006/relationships"><Relationship Id="rId6" Type="http://schemas.openxmlformats.org/officeDocument/2006/relationships/slideLayout" Target="../slideLayouts/slideLayout2.xml"/><Relationship Id="rId5" Type="http://schemas.openxmlformats.org/officeDocument/2006/relationships/image" Target="../media/image23.png"/><Relationship Id="rId4" Type="http://schemas.openxmlformats.org/officeDocument/2006/relationships/image" Target="../media/image22.png"/><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image" Target="../media/image5.png"/></Relationships>
</file>

<file path=ppt/slides/_rels/slide14.xml.rels><?xml version="1.0" encoding="UTF-8" standalone="yes"?>
<Relationships xmlns="http://schemas.openxmlformats.org/package/2006/relationships"><Relationship Id="rId5" Type="http://schemas.openxmlformats.org/officeDocument/2006/relationships/slideLayout" Target="../slideLayouts/slideLayout2.xml"/><Relationship Id="rId4" Type="http://schemas.openxmlformats.org/officeDocument/2006/relationships/image" Target="../media/image26.png"/><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image" Target="../media/image5.png"/></Relationships>
</file>

<file path=ppt/slides/_rels/slide15.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image" Target="../media/image29.png"/><Relationship Id="rId2" Type="http://schemas.openxmlformats.org/officeDocument/2006/relationships/image" Target="../media/image28.emf"/><Relationship Id="rId1" Type="http://schemas.openxmlformats.org/officeDocument/2006/relationships/image" Target="../media/image27.emf"/></Relationships>
</file>

<file path=ppt/slides/_rels/slide16.xml.rels><?xml version="1.0" encoding="UTF-8" standalone="yes"?>
<Relationships xmlns="http://schemas.openxmlformats.org/package/2006/relationships"><Relationship Id="rId5" Type="http://schemas.openxmlformats.org/officeDocument/2006/relationships/slideLayout" Target="../slideLayouts/slideLayout2.xml"/><Relationship Id="rId4" Type="http://schemas.openxmlformats.org/officeDocument/2006/relationships/image" Target="../media/image26.png"/><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image" Target="../media/image5.png"/></Relationships>
</file>

<file path=ppt/slides/_rels/slide1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30.png"/></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2.xml"/><Relationship Id="rId1" Type="http://schemas.openxmlformats.org/officeDocument/2006/relationships/image" Target="../media/image5.png"/></Relationships>
</file>

<file path=ppt/slides/_rels/slide19.xml.rels><?xml version="1.0" encoding="UTF-8" standalone="yes"?>
<Relationships xmlns="http://schemas.openxmlformats.org/package/2006/relationships"><Relationship Id="rId9" Type="http://schemas.openxmlformats.org/officeDocument/2006/relationships/slideLayout" Target="../slideLayouts/slideLayout2.xml"/><Relationship Id="rId8" Type="http://schemas.openxmlformats.org/officeDocument/2006/relationships/image" Target="../media/image37.jpeg"/><Relationship Id="rId7" Type="http://schemas.openxmlformats.org/officeDocument/2006/relationships/image" Target="../media/image36.jpeg"/><Relationship Id="rId6" Type="http://schemas.openxmlformats.org/officeDocument/2006/relationships/image" Target="../media/image35.jpeg"/><Relationship Id="rId5" Type="http://schemas.openxmlformats.org/officeDocument/2006/relationships/image" Target="../media/image34.jpeg"/><Relationship Id="rId4" Type="http://schemas.openxmlformats.org/officeDocument/2006/relationships/image" Target="../media/image33.jpeg"/><Relationship Id="rId3" Type="http://schemas.openxmlformats.org/officeDocument/2006/relationships/image" Target="../media/image32.jpeg"/><Relationship Id="rId2" Type="http://schemas.openxmlformats.org/officeDocument/2006/relationships/image" Target="../media/image31.jpeg"/><Relationship Id="rId10" Type="http://schemas.openxmlformats.org/officeDocument/2006/relationships/notesSlide" Target="../notesSlides/notesSlide8.xml"/><Relationship Id="rId1" Type="http://schemas.openxmlformats.org/officeDocument/2006/relationships/image" Target="../media/image5.png"/></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2.xml"/><Relationship Id="rId1" Type="http://schemas.openxmlformats.org/officeDocument/2006/relationships/image" Target="../media/image5.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5" Type="http://schemas.openxmlformats.org/officeDocument/2006/relationships/slideLayout" Target="../slideLayouts/slideLayout2.xml"/><Relationship Id="rId4" Type="http://schemas.openxmlformats.org/officeDocument/2006/relationships/image" Target="../media/image40.png"/><Relationship Id="rId3" Type="http://schemas.openxmlformats.org/officeDocument/2006/relationships/image" Target="../media/image39.png"/><Relationship Id="rId2" Type="http://schemas.openxmlformats.org/officeDocument/2006/relationships/image" Target="../media/image38.png"/><Relationship Id="rId1" Type="http://schemas.openxmlformats.org/officeDocument/2006/relationships/image" Target="../media/image5.png"/></Relationships>
</file>

<file path=ppt/slides/_rels/slide2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5.png"/></Relationships>
</file>

<file path=ppt/slides/_rels/slide2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5.png"/></Relationships>
</file>

<file path=ppt/slides/_rels/slide2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41.emf"/><Relationship Id="rId1" Type="http://schemas.openxmlformats.org/officeDocument/2006/relationships/image" Target="../media/image5.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image" Target="../media/image42.png"/><Relationship Id="rId2" Type="http://schemas.openxmlformats.org/officeDocument/2006/relationships/hyperlink" Target="http://www.edusunrising.com" TargetMode="External"/><Relationship Id="rId1" Type="http://schemas.openxmlformats.org/officeDocument/2006/relationships/image" Target="../media/image5.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C4E0E2"/>
        </a:solidFill>
        <a:effectLst/>
      </p:bgPr>
    </p:bg>
    <p:spTree>
      <p:nvGrpSpPr>
        <p:cNvPr id="1" name=""/>
        <p:cNvGrpSpPr/>
        <p:nvPr/>
      </p:nvGrpSpPr>
      <p:grpSpPr>
        <a:xfrm>
          <a:off x="0" y="0"/>
          <a:ext cx="0" cy="0"/>
          <a:chOff x="0" y="0"/>
          <a:chExt cx="0" cy="0"/>
        </a:xfrm>
      </p:grpSpPr>
      <p:pic>
        <p:nvPicPr>
          <p:cNvPr id="117" name="图片 116" descr="20151110152350254.jpg"/>
          <p:cNvPicPr>
            <a:picLocks noChangeAspect="1"/>
          </p:cNvPicPr>
          <p:nvPr/>
        </p:nvPicPr>
        <p:blipFill>
          <a:blip r:embed="rId1" cstate="print"/>
          <a:stretch>
            <a:fillRect/>
          </a:stretch>
        </p:blipFill>
        <p:spPr>
          <a:xfrm>
            <a:off x="749148" y="1673827"/>
            <a:ext cx="5187687" cy="4345101"/>
          </a:xfrm>
          <a:prstGeom prst="ellipse">
            <a:avLst/>
          </a:prstGeom>
        </p:spPr>
      </p:pic>
      <p:sp>
        <p:nvSpPr>
          <p:cNvPr id="4" name="矩形 3"/>
          <p:cNvSpPr/>
          <p:nvPr/>
        </p:nvSpPr>
        <p:spPr>
          <a:xfrm>
            <a:off x="-9428" y="5268014"/>
            <a:ext cx="12201427" cy="1589986"/>
          </a:xfrm>
          <a:custGeom>
            <a:avLst/>
            <a:gdLst>
              <a:gd name="connsiteX0" fmla="*/ 0 w 12192000"/>
              <a:gd name="connsiteY0" fmla="*/ 0 h 1635551"/>
              <a:gd name="connsiteX1" fmla="*/ 12192000 w 12192000"/>
              <a:gd name="connsiteY1" fmla="*/ 0 h 1635551"/>
              <a:gd name="connsiteX2" fmla="*/ 12192000 w 12192000"/>
              <a:gd name="connsiteY2" fmla="*/ 1635551 h 1635551"/>
              <a:gd name="connsiteX3" fmla="*/ 0 w 12192000"/>
              <a:gd name="connsiteY3" fmla="*/ 1635551 h 1635551"/>
              <a:gd name="connsiteX4" fmla="*/ 0 w 12192000"/>
              <a:gd name="connsiteY4" fmla="*/ 0 h 1635551"/>
              <a:gd name="connsiteX0-1" fmla="*/ 0 w 12192000"/>
              <a:gd name="connsiteY0-2" fmla="*/ 519521 h 2155072"/>
              <a:gd name="connsiteX1-3" fmla="*/ 12192000 w 12192000"/>
              <a:gd name="connsiteY1-4" fmla="*/ 519521 h 2155072"/>
              <a:gd name="connsiteX2-5" fmla="*/ 12192000 w 12192000"/>
              <a:gd name="connsiteY2-6" fmla="*/ 2155072 h 2155072"/>
              <a:gd name="connsiteX3-7" fmla="*/ 0 w 12192000"/>
              <a:gd name="connsiteY3-8" fmla="*/ 2155072 h 2155072"/>
              <a:gd name="connsiteX4-9" fmla="*/ 0 w 12192000"/>
              <a:gd name="connsiteY4-10" fmla="*/ 519521 h 2155072"/>
              <a:gd name="connsiteX0-11" fmla="*/ 0 w 12192000"/>
              <a:gd name="connsiteY0-12" fmla="*/ 738797 h 2374348"/>
              <a:gd name="connsiteX1-13" fmla="*/ 12192000 w 12192000"/>
              <a:gd name="connsiteY1-14" fmla="*/ 738797 h 2374348"/>
              <a:gd name="connsiteX2-15" fmla="*/ 12192000 w 12192000"/>
              <a:gd name="connsiteY2-16" fmla="*/ 2374348 h 2374348"/>
              <a:gd name="connsiteX3-17" fmla="*/ 0 w 12192000"/>
              <a:gd name="connsiteY3-18" fmla="*/ 2374348 h 2374348"/>
              <a:gd name="connsiteX4-19" fmla="*/ 0 w 12192000"/>
              <a:gd name="connsiteY4-20" fmla="*/ 738797 h 2374348"/>
              <a:gd name="connsiteX0-21" fmla="*/ 0 w 12192000"/>
              <a:gd name="connsiteY0-22" fmla="*/ 731129 h 2366680"/>
              <a:gd name="connsiteX1-23" fmla="*/ 12192000 w 12192000"/>
              <a:gd name="connsiteY1-24" fmla="*/ 731129 h 2366680"/>
              <a:gd name="connsiteX2-25" fmla="*/ 12192000 w 12192000"/>
              <a:gd name="connsiteY2-26" fmla="*/ 2366680 h 2366680"/>
              <a:gd name="connsiteX3-27" fmla="*/ 0 w 12192000"/>
              <a:gd name="connsiteY3-28" fmla="*/ 2366680 h 2366680"/>
              <a:gd name="connsiteX4-29" fmla="*/ 0 w 12192000"/>
              <a:gd name="connsiteY4-30" fmla="*/ 731129 h 2366680"/>
              <a:gd name="connsiteX0-31" fmla="*/ 0 w 12192000"/>
              <a:gd name="connsiteY0-32" fmla="*/ 704453 h 2340004"/>
              <a:gd name="connsiteX1-33" fmla="*/ 12192000 w 12192000"/>
              <a:gd name="connsiteY1-34" fmla="*/ 704453 h 2340004"/>
              <a:gd name="connsiteX2-35" fmla="*/ 12192000 w 12192000"/>
              <a:gd name="connsiteY2-36" fmla="*/ 2340004 h 2340004"/>
              <a:gd name="connsiteX3-37" fmla="*/ 0 w 12192000"/>
              <a:gd name="connsiteY3-38" fmla="*/ 2340004 h 2340004"/>
              <a:gd name="connsiteX4-39" fmla="*/ 0 w 12192000"/>
              <a:gd name="connsiteY4-40" fmla="*/ 704453 h 2340004"/>
              <a:gd name="connsiteX0-41" fmla="*/ 0 w 12201427"/>
              <a:gd name="connsiteY0-42" fmla="*/ 680872 h 2371224"/>
              <a:gd name="connsiteX1-43" fmla="*/ 12201427 w 12201427"/>
              <a:gd name="connsiteY1-44" fmla="*/ 735673 h 2371224"/>
              <a:gd name="connsiteX2-45" fmla="*/ 12201427 w 12201427"/>
              <a:gd name="connsiteY2-46" fmla="*/ 2371224 h 2371224"/>
              <a:gd name="connsiteX3-47" fmla="*/ 9427 w 12201427"/>
              <a:gd name="connsiteY3-48" fmla="*/ 2371224 h 2371224"/>
              <a:gd name="connsiteX4-49" fmla="*/ 0 w 12201427"/>
              <a:gd name="connsiteY4-50" fmla="*/ 680872 h 2371224"/>
              <a:gd name="connsiteX0-51" fmla="*/ 0 w 12201427"/>
              <a:gd name="connsiteY0-52" fmla="*/ 719150 h 2321821"/>
              <a:gd name="connsiteX1-53" fmla="*/ 12201427 w 12201427"/>
              <a:gd name="connsiteY1-54" fmla="*/ 686270 h 2321821"/>
              <a:gd name="connsiteX2-55" fmla="*/ 12201427 w 12201427"/>
              <a:gd name="connsiteY2-56" fmla="*/ 2321821 h 2321821"/>
              <a:gd name="connsiteX3-57" fmla="*/ 9427 w 12201427"/>
              <a:gd name="connsiteY3-58" fmla="*/ 2321821 h 2321821"/>
              <a:gd name="connsiteX4-59" fmla="*/ 0 w 12201427"/>
              <a:gd name="connsiteY4-60" fmla="*/ 719150 h 2321821"/>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2201427" h="2321821">
                <a:moveTo>
                  <a:pt x="0" y="719150"/>
                </a:moveTo>
                <a:cubicBezTo>
                  <a:pt x="7250260" y="-364932"/>
                  <a:pt x="6600858" y="-96155"/>
                  <a:pt x="12201427" y="686270"/>
                </a:cubicBezTo>
                <a:lnTo>
                  <a:pt x="12201427" y="2321821"/>
                </a:lnTo>
                <a:lnTo>
                  <a:pt x="9427" y="2321821"/>
                </a:lnTo>
                <a:cubicBezTo>
                  <a:pt x="6285" y="1758370"/>
                  <a:pt x="3142" y="1282601"/>
                  <a:pt x="0" y="71915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nvGrpSpPr>
          <p:cNvPr id="5" name="组合 4"/>
          <p:cNvGrpSpPr/>
          <p:nvPr/>
        </p:nvGrpSpPr>
        <p:grpSpPr>
          <a:xfrm>
            <a:off x="10443741" y="4717506"/>
            <a:ext cx="850901" cy="1189038"/>
            <a:chOff x="8061325" y="4505325"/>
            <a:chExt cx="850901" cy="1189038"/>
          </a:xfrm>
        </p:grpSpPr>
        <p:sp>
          <p:nvSpPr>
            <p:cNvPr id="6" name="Freeform 5"/>
            <p:cNvSpPr/>
            <p:nvPr/>
          </p:nvSpPr>
          <p:spPr bwMode="auto">
            <a:xfrm>
              <a:off x="8285163" y="4505325"/>
              <a:ext cx="627063" cy="1147763"/>
            </a:xfrm>
            <a:custGeom>
              <a:avLst/>
              <a:gdLst>
                <a:gd name="T0" fmla="*/ 86 w 165"/>
                <a:gd name="T1" fmla="*/ 303 h 303"/>
                <a:gd name="T2" fmla="*/ 162 w 165"/>
                <a:gd name="T3" fmla="*/ 284 h 303"/>
                <a:gd name="T4" fmla="*/ 165 w 165"/>
                <a:gd name="T5" fmla="*/ 49 h 303"/>
                <a:gd name="T6" fmla="*/ 1 w 165"/>
                <a:gd name="T7" fmla="*/ 0 h 303"/>
                <a:gd name="T8" fmla="*/ 0 w 165"/>
                <a:gd name="T9" fmla="*/ 4 h 303"/>
                <a:gd name="T10" fmla="*/ 86 w 165"/>
                <a:gd name="T11" fmla="*/ 303 h 303"/>
              </a:gdLst>
              <a:ahLst/>
              <a:cxnLst>
                <a:cxn ang="0">
                  <a:pos x="T0" y="T1"/>
                </a:cxn>
                <a:cxn ang="0">
                  <a:pos x="T2" y="T3"/>
                </a:cxn>
                <a:cxn ang="0">
                  <a:pos x="T4" y="T5"/>
                </a:cxn>
                <a:cxn ang="0">
                  <a:pos x="T6" y="T7"/>
                </a:cxn>
                <a:cxn ang="0">
                  <a:pos x="T8" y="T9"/>
                </a:cxn>
                <a:cxn ang="0">
                  <a:pos x="T10" y="T11"/>
                </a:cxn>
              </a:cxnLst>
              <a:rect l="0" t="0" r="r" b="b"/>
              <a:pathLst>
                <a:path w="165" h="303">
                  <a:moveTo>
                    <a:pt x="86" y="303"/>
                  </a:moveTo>
                  <a:cubicBezTo>
                    <a:pt x="162" y="284"/>
                    <a:pt x="162" y="284"/>
                    <a:pt x="162" y="284"/>
                  </a:cubicBezTo>
                  <a:cubicBezTo>
                    <a:pt x="162" y="284"/>
                    <a:pt x="152" y="113"/>
                    <a:pt x="165" y="49"/>
                  </a:cubicBezTo>
                  <a:cubicBezTo>
                    <a:pt x="165" y="49"/>
                    <a:pt x="48" y="23"/>
                    <a:pt x="1" y="0"/>
                  </a:cubicBezTo>
                  <a:cubicBezTo>
                    <a:pt x="0" y="4"/>
                    <a:pt x="0" y="4"/>
                    <a:pt x="0" y="4"/>
                  </a:cubicBezTo>
                  <a:lnTo>
                    <a:pt x="86" y="303"/>
                  </a:lnTo>
                  <a:close/>
                </a:path>
              </a:pathLst>
            </a:custGeom>
            <a:solidFill>
              <a:srgbClr val="D33809"/>
            </a:solidFill>
            <a:ln>
              <a:noFill/>
            </a:ln>
          </p:spPr>
          <p:txBody>
            <a:bodyPr vert="horz" wrap="square" lIns="91440" tIns="45720" rIns="91440" bIns="45720" numCol="1" anchor="t" anchorCtr="0" compatLnSpc="1"/>
            <a:lstStyle/>
            <a:p>
              <a:endParaRPr lang="zh-CN" altLang="en-US">
                <a:solidFill>
                  <a:prstClr val="black"/>
                </a:solidFill>
              </a:endParaRPr>
            </a:p>
          </p:txBody>
        </p:sp>
        <p:sp>
          <p:nvSpPr>
            <p:cNvPr id="7" name="Freeform 6"/>
            <p:cNvSpPr/>
            <p:nvPr/>
          </p:nvSpPr>
          <p:spPr bwMode="auto">
            <a:xfrm>
              <a:off x="8061325" y="4505325"/>
              <a:ext cx="581025" cy="1189038"/>
            </a:xfrm>
            <a:custGeom>
              <a:avLst/>
              <a:gdLst>
                <a:gd name="T0" fmla="*/ 103 w 153"/>
                <a:gd name="T1" fmla="*/ 314 h 314"/>
                <a:gd name="T2" fmla="*/ 153 w 153"/>
                <a:gd name="T3" fmla="*/ 301 h 314"/>
                <a:gd name="T4" fmla="*/ 60 w 153"/>
                <a:gd name="T5" fmla="*/ 0 h 314"/>
                <a:gd name="T6" fmla="*/ 0 w 153"/>
                <a:gd name="T7" fmla="*/ 128 h 314"/>
                <a:gd name="T8" fmla="*/ 103 w 153"/>
                <a:gd name="T9" fmla="*/ 314 h 314"/>
              </a:gdLst>
              <a:ahLst/>
              <a:cxnLst>
                <a:cxn ang="0">
                  <a:pos x="T0" y="T1"/>
                </a:cxn>
                <a:cxn ang="0">
                  <a:pos x="T2" y="T3"/>
                </a:cxn>
                <a:cxn ang="0">
                  <a:pos x="T4" y="T5"/>
                </a:cxn>
                <a:cxn ang="0">
                  <a:pos x="T6" y="T7"/>
                </a:cxn>
                <a:cxn ang="0">
                  <a:pos x="T8" y="T9"/>
                </a:cxn>
              </a:cxnLst>
              <a:rect l="0" t="0" r="r" b="b"/>
              <a:pathLst>
                <a:path w="153" h="314">
                  <a:moveTo>
                    <a:pt x="103" y="314"/>
                  </a:moveTo>
                  <a:cubicBezTo>
                    <a:pt x="153" y="301"/>
                    <a:pt x="153" y="301"/>
                    <a:pt x="153" y="301"/>
                  </a:cubicBezTo>
                  <a:cubicBezTo>
                    <a:pt x="153" y="301"/>
                    <a:pt x="71" y="58"/>
                    <a:pt x="60" y="0"/>
                  </a:cubicBezTo>
                  <a:cubicBezTo>
                    <a:pt x="60" y="0"/>
                    <a:pt x="37" y="83"/>
                    <a:pt x="0" y="128"/>
                  </a:cubicBezTo>
                  <a:cubicBezTo>
                    <a:pt x="0" y="128"/>
                    <a:pt x="86" y="259"/>
                    <a:pt x="103" y="314"/>
                  </a:cubicBezTo>
                  <a:close/>
                </a:path>
              </a:pathLst>
            </a:custGeom>
            <a:solidFill>
              <a:srgbClr val="F6921E"/>
            </a:solidFill>
            <a:ln>
              <a:noFill/>
            </a:ln>
          </p:spPr>
          <p:txBody>
            <a:bodyPr vert="horz" wrap="square" lIns="91440" tIns="45720" rIns="91440" bIns="45720" numCol="1" anchor="t" anchorCtr="0" compatLnSpc="1"/>
            <a:lstStyle/>
            <a:p>
              <a:endParaRPr lang="zh-CN" altLang="en-US">
                <a:solidFill>
                  <a:prstClr val="black"/>
                </a:solidFill>
              </a:endParaRPr>
            </a:p>
          </p:txBody>
        </p:sp>
        <p:sp>
          <p:nvSpPr>
            <p:cNvPr id="8" name="Freeform 7"/>
            <p:cNvSpPr/>
            <p:nvPr/>
          </p:nvSpPr>
          <p:spPr bwMode="auto">
            <a:xfrm>
              <a:off x="8432800" y="5546725"/>
              <a:ext cx="84138" cy="98425"/>
            </a:xfrm>
            <a:custGeom>
              <a:avLst/>
              <a:gdLst>
                <a:gd name="T0" fmla="*/ 0 w 53"/>
                <a:gd name="T1" fmla="*/ 17 h 62"/>
                <a:gd name="T2" fmla="*/ 34 w 53"/>
                <a:gd name="T3" fmla="*/ 0 h 62"/>
                <a:gd name="T4" fmla="*/ 53 w 53"/>
                <a:gd name="T5" fmla="*/ 41 h 62"/>
                <a:gd name="T6" fmla="*/ 22 w 53"/>
                <a:gd name="T7" fmla="*/ 62 h 62"/>
                <a:gd name="T8" fmla="*/ 0 w 53"/>
                <a:gd name="T9" fmla="*/ 17 h 62"/>
              </a:gdLst>
              <a:ahLst/>
              <a:cxnLst>
                <a:cxn ang="0">
                  <a:pos x="T0" y="T1"/>
                </a:cxn>
                <a:cxn ang="0">
                  <a:pos x="T2" y="T3"/>
                </a:cxn>
                <a:cxn ang="0">
                  <a:pos x="T4" y="T5"/>
                </a:cxn>
                <a:cxn ang="0">
                  <a:pos x="T6" y="T7"/>
                </a:cxn>
                <a:cxn ang="0">
                  <a:pos x="T8" y="T9"/>
                </a:cxn>
              </a:cxnLst>
              <a:rect l="0" t="0" r="r" b="b"/>
              <a:pathLst>
                <a:path w="53" h="62">
                  <a:moveTo>
                    <a:pt x="0" y="17"/>
                  </a:moveTo>
                  <a:lnTo>
                    <a:pt x="34" y="0"/>
                  </a:lnTo>
                  <a:lnTo>
                    <a:pt x="53" y="41"/>
                  </a:lnTo>
                  <a:lnTo>
                    <a:pt x="22" y="62"/>
                  </a:lnTo>
                  <a:lnTo>
                    <a:pt x="0" y="17"/>
                  </a:lnTo>
                  <a:close/>
                </a:path>
              </a:pathLst>
            </a:custGeom>
            <a:solidFill>
              <a:srgbClr val="F9E385"/>
            </a:solidFill>
            <a:ln>
              <a:noFill/>
            </a:ln>
          </p:spPr>
          <p:txBody>
            <a:bodyPr vert="horz" wrap="square" lIns="91440" tIns="45720" rIns="91440" bIns="45720" numCol="1" anchor="t" anchorCtr="0" compatLnSpc="1"/>
            <a:lstStyle/>
            <a:p>
              <a:endParaRPr lang="zh-CN" altLang="en-US">
                <a:solidFill>
                  <a:prstClr val="black"/>
                </a:solidFill>
              </a:endParaRPr>
            </a:p>
          </p:txBody>
        </p:sp>
        <p:sp>
          <p:nvSpPr>
            <p:cNvPr id="9" name="Freeform 8"/>
            <p:cNvSpPr/>
            <p:nvPr/>
          </p:nvSpPr>
          <p:spPr bwMode="auto">
            <a:xfrm>
              <a:off x="8520113" y="5513388"/>
              <a:ext cx="84138" cy="90488"/>
            </a:xfrm>
            <a:custGeom>
              <a:avLst/>
              <a:gdLst>
                <a:gd name="T0" fmla="*/ 0 w 53"/>
                <a:gd name="T1" fmla="*/ 12 h 57"/>
                <a:gd name="T2" fmla="*/ 36 w 53"/>
                <a:gd name="T3" fmla="*/ 0 h 57"/>
                <a:gd name="T4" fmla="*/ 53 w 53"/>
                <a:gd name="T5" fmla="*/ 43 h 57"/>
                <a:gd name="T6" fmla="*/ 17 w 53"/>
                <a:gd name="T7" fmla="*/ 57 h 57"/>
                <a:gd name="T8" fmla="*/ 0 w 53"/>
                <a:gd name="T9" fmla="*/ 12 h 57"/>
              </a:gdLst>
              <a:ahLst/>
              <a:cxnLst>
                <a:cxn ang="0">
                  <a:pos x="T0" y="T1"/>
                </a:cxn>
                <a:cxn ang="0">
                  <a:pos x="T2" y="T3"/>
                </a:cxn>
                <a:cxn ang="0">
                  <a:pos x="T4" y="T5"/>
                </a:cxn>
                <a:cxn ang="0">
                  <a:pos x="T6" y="T7"/>
                </a:cxn>
                <a:cxn ang="0">
                  <a:pos x="T8" y="T9"/>
                </a:cxn>
              </a:cxnLst>
              <a:rect l="0" t="0" r="r" b="b"/>
              <a:pathLst>
                <a:path w="53" h="57">
                  <a:moveTo>
                    <a:pt x="0" y="12"/>
                  </a:moveTo>
                  <a:lnTo>
                    <a:pt x="36" y="0"/>
                  </a:lnTo>
                  <a:lnTo>
                    <a:pt x="53" y="43"/>
                  </a:lnTo>
                  <a:lnTo>
                    <a:pt x="17" y="57"/>
                  </a:lnTo>
                  <a:lnTo>
                    <a:pt x="0" y="12"/>
                  </a:lnTo>
                  <a:close/>
                </a:path>
              </a:pathLst>
            </a:custGeom>
            <a:solidFill>
              <a:srgbClr val="F9E385"/>
            </a:solidFill>
            <a:ln>
              <a:noFill/>
            </a:ln>
          </p:spPr>
          <p:txBody>
            <a:bodyPr vert="horz" wrap="square" lIns="91440" tIns="45720" rIns="91440" bIns="45720" numCol="1" anchor="t" anchorCtr="0" compatLnSpc="1"/>
            <a:lstStyle/>
            <a:p>
              <a:endParaRPr lang="zh-CN" altLang="en-US">
                <a:solidFill>
                  <a:prstClr val="black"/>
                </a:solidFill>
              </a:endParaRPr>
            </a:p>
          </p:txBody>
        </p:sp>
        <p:sp>
          <p:nvSpPr>
            <p:cNvPr id="10" name="Freeform 9"/>
            <p:cNvSpPr/>
            <p:nvPr/>
          </p:nvSpPr>
          <p:spPr bwMode="auto">
            <a:xfrm>
              <a:off x="8369300" y="5426075"/>
              <a:ext cx="82550" cy="98425"/>
            </a:xfrm>
            <a:custGeom>
              <a:avLst/>
              <a:gdLst>
                <a:gd name="T0" fmla="*/ 0 w 52"/>
                <a:gd name="T1" fmla="*/ 19 h 62"/>
                <a:gd name="T2" fmla="*/ 33 w 52"/>
                <a:gd name="T3" fmla="*/ 0 h 62"/>
                <a:gd name="T4" fmla="*/ 52 w 52"/>
                <a:gd name="T5" fmla="*/ 43 h 62"/>
                <a:gd name="T6" fmla="*/ 21 w 52"/>
                <a:gd name="T7" fmla="*/ 62 h 62"/>
                <a:gd name="T8" fmla="*/ 0 w 52"/>
                <a:gd name="T9" fmla="*/ 19 h 62"/>
              </a:gdLst>
              <a:ahLst/>
              <a:cxnLst>
                <a:cxn ang="0">
                  <a:pos x="T0" y="T1"/>
                </a:cxn>
                <a:cxn ang="0">
                  <a:pos x="T2" y="T3"/>
                </a:cxn>
                <a:cxn ang="0">
                  <a:pos x="T4" y="T5"/>
                </a:cxn>
                <a:cxn ang="0">
                  <a:pos x="T6" y="T7"/>
                </a:cxn>
                <a:cxn ang="0">
                  <a:pos x="T8" y="T9"/>
                </a:cxn>
              </a:cxnLst>
              <a:rect l="0" t="0" r="r" b="b"/>
              <a:pathLst>
                <a:path w="52" h="62">
                  <a:moveTo>
                    <a:pt x="0" y="19"/>
                  </a:moveTo>
                  <a:lnTo>
                    <a:pt x="33" y="0"/>
                  </a:lnTo>
                  <a:lnTo>
                    <a:pt x="52" y="43"/>
                  </a:lnTo>
                  <a:lnTo>
                    <a:pt x="21" y="62"/>
                  </a:lnTo>
                  <a:lnTo>
                    <a:pt x="0" y="19"/>
                  </a:lnTo>
                  <a:close/>
                </a:path>
              </a:pathLst>
            </a:custGeom>
            <a:solidFill>
              <a:srgbClr val="F9E385"/>
            </a:solidFill>
            <a:ln>
              <a:noFill/>
            </a:ln>
          </p:spPr>
          <p:txBody>
            <a:bodyPr vert="horz" wrap="square" lIns="91440" tIns="45720" rIns="91440" bIns="45720" numCol="1" anchor="t" anchorCtr="0" compatLnSpc="1"/>
            <a:lstStyle/>
            <a:p>
              <a:endParaRPr lang="zh-CN" altLang="en-US">
                <a:solidFill>
                  <a:prstClr val="black"/>
                </a:solidFill>
              </a:endParaRPr>
            </a:p>
          </p:txBody>
        </p:sp>
        <p:sp>
          <p:nvSpPr>
            <p:cNvPr id="11" name="Freeform 10"/>
            <p:cNvSpPr/>
            <p:nvPr/>
          </p:nvSpPr>
          <p:spPr bwMode="auto">
            <a:xfrm>
              <a:off x="8459788" y="5391150"/>
              <a:ext cx="84138" cy="95250"/>
            </a:xfrm>
            <a:custGeom>
              <a:avLst/>
              <a:gdLst>
                <a:gd name="T0" fmla="*/ 0 w 53"/>
                <a:gd name="T1" fmla="*/ 15 h 60"/>
                <a:gd name="T2" fmla="*/ 34 w 53"/>
                <a:gd name="T3" fmla="*/ 0 h 60"/>
                <a:gd name="T4" fmla="*/ 53 w 53"/>
                <a:gd name="T5" fmla="*/ 43 h 60"/>
                <a:gd name="T6" fmla="*/ 17 w 53"/>
                <a:gd name="T7" fmla="*/ 60 h 60"/>
                <a:gd name="T8" fmla="*/ 0 w 53"/>
                <a:gd name="T9" fmla="*/ 15 h 60"/>
              </a:gdLst>
              <a:ahLst/>
              <a:cxnLst>
                <a:cxn ang="0">
                  <a:pos x="T0" y="T1"/>
                </a:cxn>
                <a:cxn ang="0">
                  <a:pos x="T2" y="T3"/>
                </a:cxn>
                <a:cxn ang="0">
                  <a:pos x="T4" y="T5"/>
                </a:cxn>
                <a:cxn ang="0">
                  <a:pos x="T6" y="T7"/>
                </a:cxn>
                <a:cxn ang="0">
                  <a:pos x="T8" y="T9"/>
                </a:cxn>
              </a:cxnLst>
              <a:rect l="0" t="0" r="r" b="b"/>
              <a:pathLst>
                <a:path w="53" h="60">
                  <a:moveTo>
                    <a:pt x="0" y="15"/>
                  </a:moveTo>
                  <a:lnTo>
                    <a:pt x="34" y="0"/>
                  </a:lnTo>
                  <a:lnTo>
                    <a:pt x="53" y="43"/>
                  </a:lnTo>
                  <a:lnTo>
                    <a:pt x="17" y="60"/>
                  </a:lnTo>
                  <a:lnTo>
                    <a:pt x="0" y="15"/>
                  </a:lnTo>
                  <a:close/>
                </a:path>
              </a:pathLst>
            </a:custGeom>
            <a:solidFill>
              <a:srgbClr val="F9E385"/>
            </a:solidFill>
            <a:ln>
              <a:noFill/>
            </a:ln>
          </p:spPr>
          <p:txBody>
            <a:bodyPr vert="horz" wrap="square" lIns="91440" tIns="45720" rIns="91440" bIns="45720" numCol="1" anchor="t" anchorCtr="0" compatLnSpc="1"/>
            <a:lstStyle/>
            <a:p>
              <a:endParaRPr lang="zh-CN" altLang="en-US">
                <a:solidFill>
                  <a:prstClr val="black"/>
                </a:solidFill>
              </a:endParaRPr>
            </a:p>
          </p:txBody>
        </p:sp>
        <p:sp>
          <p:nvSpPr>
            <p:cNvPr id="12" name="Freeform 11"/>
            <p:cNvSpPr/>
            <p:nvPr/>
          </p:nvSpPr>
          <p:spPr bwMode="auto">
            <a:xfrm>
              <a:off x="8307388" y="5305425"/>
              <a:ext cx="84138" cy="93663"/>
            </a:xfrm>
            <a:custGeom>
              <a:avLst/>
              <a:gdLst>
                <a:gd name="T0" fmla="*/ 0 w 53"/>
                <a:gd name="T1" fmla="*/ 16 h 59"/>
                <a:gd name="T2" fmla="*/ 34 w 53"/>
                <a:gd name="T3" fmla="*/ 0 h 59"/>
                <a:gd name="T4" fmla="*/ 53 w 53"/>
                <a:gd name="T5" fmla="*/ 40 h 59"/>
                <a:gd name="T6" fmla="*/ 20 w 53"/>
                <a:gd name="T7" fmla="*/ 59 h 59"/>
                <a:gd name="T8" fmla="*/ 0 w 53"/>
                <a:gd name="T9" fmla="*/ 16 h 59"/>
              </a:gdLst>
              <a:ahLst/>
              <a:cxnLst>
                <a:cxn ang="0">
                  <a:pos x="T0" y="T1"/>
                </a:cxn>
                <a:cxn ang="0">
                  <a:pos x="T2" y="T3"/>
                </a:cxn>
                <a:cxn ang="0">
                  <a:pos x="T4" y="T5"/>
                </a:cxn>
                <a:cxn ang="0">
                  <a:pos x="T6" y="T7"/>
                </a:cxn>
                <a:cxn ang="0">
                  <a:pos x="T8" y="T9"/>
                </a:cxn>
              </a:cxnLst>
              <a:rect l="0" t="0" r="r" b="b"/>
              <a:pathLst>
                <a:path w="53" h="59">
                  <a:moveTo>
                    <a:pt x="0" y="16"/>
                  </a:moveTo>
                  <a:lnTo>
                    <a:pt x="34" y="0"/>
                  </a:lnTo>
                  <a:lnTo>
                    <a:pt x="53" y="40"/>
                  </a:lnTo>
                  <a:lnTo>
                    <a:pt x="20" y="59"/>
                  </a:lnTo>
                  <a:lnTo>
                    <a:pt x="0" y="16"/>
                  </a:lnTo>
                  <a:close/>
                </a:path>
              </a:pathLst>
            </a:custGeom>
            <a:solidFill>
              <a:srgbClr val="F9E385"/>
            </a:solidFill>
            <a:ln>
              <a:noFill/>
            </a:ln>
          </p:spPr>
          <p:txBody>
            <a:bodyPr vert="horz" wrap="square" lIns="91440" tIns="45720" rIns="91440" bIns="45720" numCol="1" anchor="t" anchorCtr="0" compatLnSpc="1"/>
            <a:lstStyle/>
            <a:p>
              <a:endParaRPr lang="zh-CN" altLang="en-US">
                <a:solidFill>
                  <a:prstClr val="black"/>
                </a:solidFill>
              </a:endParaRPr>
            </a:p>
          </p:txBody>
        </p:sp>
        <p:sp>
          <p:nvSpPr>
            <p:cNvPr id="13" name="Freeform 12"/>
            <p:cNvSpPr/>
            <p:nvPr/>
          </p:nvSpPr>
          <p:spPr bwMode="auto">
            <a:xfrm>
              <a:off x="8399463" y="5267325"/>
              <a:ext cx="82550" cy="98425"/>
            </a:xfrm>
            <a:custGeom>
              <a:avLst/>
              <a:gdLst>
                <a:gd name="T0" fmla="*/ 0 w 52"/>
                <a:gd name="T1" fmla="*/ 16 h 62"/>
                <a:gd name="T2" fmla="*/ 33 w 52"/>
                <a:gd name="T3" fmla="*/ 0 h 62"/>
                <a:gd name="T4" fmla="*/ 52 w 52"/>
                <a:gd name="T5" fmla="*/ 43 h 62"/>
                <a:gd name="T6" fmla="*/ 19 w 52"/>
                <a:gd name="T7" fmla="*/ 62 h 62"/>
                <a:gd name="T8" fmla="*/ 0 w 52"/>
                <a:gd name="T9" fmla="*/ 16 h 62"/>
              </a:gdLst>
              <a:ahLst/>
              <a:cxnLst>
                <a:cxn ang="0">
                  <a:pos x="T0" y="T1"/>
                </a:cxn>
                <a:cxn ang="0">
                  <a:pos x="T2" y="T3"/>
                </a:cxn>
                <a:cxn ang="0">
                  <a:pos x="T4" y="T5"/>
                </a:cxn>
                <a:cxn ang="0">
                  <a:pos x="T6" y="T7"/>
                </a:cxn>
                <a:cxn ang="0">
                  <a:pos x="T8" y="T9"/>
                </a:cxn>
              </a:cxnLst>
              <a:rect l="0" t="0" r="r" b="b"/>
              <a:pathLst>
                <a:path w="52" h="62">
                  <a:moveTo>
                    <a:pt x="0" y="16"/>
                  </a:moveTo>
                  <a:lnTo>
                    <a:pt x="33" y="0"/>
                  </a:lnTo>
                  <a:lnTo>
                    <a:pt x="52" y="43"/>
                  </a:lnTo>
                  <a:lnTo>
                    <a:pt x="19" y="62"/>
                  </a:lnTo>
                  <a:lnTo>
                    <a:pt x="0" y="16"/>
                  </a:lnTo>
                  <a:close/>
                </a:path>
              </a:pathLst>
            </a:custGeom>
            <a:solidFill>
              <a:srgbClr val="F9E385"/>
            </a:solidFill>
            <a:ln>
              <a:noFill/>
            </a:ln>
          </p:spPr>
          <p:txBody>
            <a:bodyPr vert="horz" wrap="square" lIns="91440" tIns="45720" rIns="91440" bIns="45720" numCol="1" anchor="t" anchorCtr="0" compatLnSpc="1"/>
            <a:lstStyle/>
            <a:p>
              <a:endParaRPr lang="zh-CN" altLang="en-US">
                <a:solidFill>
                  <a:prstClr val="black"/>
                </a:solidFill>
              </a:endParaRPr>
            </a:p>
          </p:txBody>
        </p:sp>
        <p:sp>
          <p:nvSpPr>
            <p:cNvPr id="14" name="Freeform 13"/>
            <p:cNvSpPr/>
            <p:nvPr/>
          </p:nvSpPr>
          <p:spPr bwMode="auto">
            <a:xfrm>
              <a:off x="8243888" y="5187950"/>
              <a:ext cx="79375" cy="93663"/>
            </a:xfrm>
            <a:custGeom>
              <a:avLst/>
              <a:gdLst>
                <a:gd name="T0" fmla="*/ 0 w 50"/>
                <a:gd name="T1" fmla="*/ 21 h 59"/>
                <a:gd name="T2" fmla="*/ 33 w 50"/>
                <a:gd name="T3" fmla="*/ 0 h 59"/>
                <a:gd name="T4" fmla="*/ 50 w 50"/>
                <a:gd name="T5" fmla="*/ 45 h 59"/>
                <a:gd name="T6" fmla="*/ 26 w 50"/>
                <a:gd name="T7" fmla="*/ 59 h 59"/>
                <a:gd name="T8" fmla="*/ 0 w 50"/>
                <a:gd name="T9" fmla="*/ 21 h 59"/>
              </a:gdLst>
              <a:ahLst/>
              <a:cxnLst>
                <a:cxn ang="0">
                  <a:pos x="T0" y="T1"/>
                </a:cxn>
                <a:cxn ang="0">
                  <a:pos x="T2" y="T3"/>
                </a:cxn>
                <a:cxn ang="0">
                  <a:pos x="T4" y="T5"/>
                </a:cxn>
                <a:cxn ang="0">
                  <a:pos x="T6" y="T7"/>
                </a:cxn>
                <a:cxn ang="0">
                  <a:pos x="T8" y="T9"/>
                </a:cxn>
              </a:cxnLst>
              <a:rect l="0" t="0" r="r" b="b"/>
              <a:pathLst>
                <a:path w="50" h="59">
                  <a:moveTo>
                    <a:pt x="0" y="21"/>
                  </a:moveTo>
                  <a:lnTo>
                    <a:pt x="33" y="0"/>
                  </a:lnTo>
                  <a:lnTo>
                    <a:pt x="50" y="45"/>
                  </a:lnTo>
                  <a:lnTo>
                    <a:pt x="26" y="59"/>
                  </a:lnTo>
                  <a:lnTo>
                    <a:pt x="0" y="21"/>
                  </a:lnTo>
                  <a:close/>
                </a:path>
              </a:pathLst>
            </a:custGeom>
            <a:solidFill>
              <a:srgbClr val="F9E385"/>
            </a:solidFill>
            <a:ln>
              <a:noFill/>
            </a:ln>
          </p:spPr>
          <p:txBody>
            <a:bodyPr vert="horz" wrap="square" lIns="91440" tIns="45720" rIns="91440" bIns="45720" numCol="1" anchor="t" anchorCtr="0" compatLnSpc="1"/>
            <a:lstStyle/>
            <a:p>
              <a:endParaRPr lang="zh-CN" altLang="en-US">
                <a:solidFill>
                  <a:prstClr val="black"/>
                </a:solidFill>
              </a:endParaRPr>
            </a:p>
          </p:txBody>
        </p:sp>
        <p:sp>
          <p:nvSpPr>
            <p:cNvPr id="15" name="Freeform 14"/>
            <p:cNvSpPr/>
            <p:nvPr/>
          </p:nvSpPr>
          <p:spPr bwMode="auto">
            <a:xfrm>
              <a:off x="8339138" y="5141913"/>
              <a:ext cx="82550" cy="90488"/>
            </a:xfrm>
            <a:custGeom>
              <a:avLst/>
              <a:gdLst>
                <a:gd name="T0" fmla="*/ 0 w 52"/>
                <a:gd name="T1" fmla="*/ 17 h 57"/>
                <a:gd name="T2" fmla="*/ 33 w 52"/>
                <a:gd name="T3" fmla="*/ 0 h 57"/>
                <a:gd name="T4" fmla="*/ 52 w 52"/>
                <a:gd name="T5" fmla="*/ 43 h 57"/>
                <a:gd name="T6" fmla="*/ 24 w 52"/>
                <a:gd name="T7" fmla="*/ 57 h 57"/>
                <a:gd name="T8" fmla="*/ 0 w 52"/>
                <a:gd name="T9" fmla="*/ 17 h 57"/>
              </a:gdLst>
              <a:ahLst/>
              <a:cxnLst>
                <a:cxn ang="0">
                  <a:pos x="T0" y="T1"/>
                </a:cxn>
                <a:cxn ang="0">
                  <a:pos x="T2" y="T3"/>
                </a:cxn>
                <a:cxn ang="0">
                  <a:pos x="T4" y="T5"/>
                </a:cxn>
                <a:cxn ang="0">
                  <a:pos x="T6" y="T7"/>
                </a:cxn>
                <a:cxn ang="0">
                  <a:pos x="T8" y="T9"/>
                </a:cxn>
              </a:cxnLst>
              <a:rect l="0" t="0" r="r" b="b"/>
              <a:pathLst>
                <a:path w="52" h="57">
                  <a:moveTo>
                    <a:pt x="0" y="17"/>
                  </a:moveTo>
                  <a:lnTo>
                    <a:pt x="33" y="0"/>
                  </a:lnTo>
                  <a:lnTo>
                    <a:pt x="52" y="43"/>
                  </a:lnTo>
                  <a:lnTo>
                    <a:pt x="24" y="57"/>
                  </a:lnTo>
                  <a:lnTo>
                    <a:pt x="0" y="17"/>
                  </a:lnTo>
                  <a:close/>
                </a:path>
              </a:pathLst>
            </a:custGeom>
            <a:solidFill>
              <a:srgbClr val="F9E385"/>
            </a:solidFill>
            <a:ln>
              <a:noFill/>
            </a:ln>
          </p:spPr>
          <p:txBody>
            <a:bodyPr vert="horz" wrap="square" lIns="91440" tIns="45720" rIns="91440" bIns="45720" numCol="1" anchor="t" anchorCtr="0" compatLnSpc="1"/>
            <a:lstStyle/>
            <a:p>
              <a:endParaRPr lang="zh-CN" altLang="en-US">
                <a:solidFill>
                  <a:prstClr val="black"/>
                </a:solidFill>
              </a:endParaRPr>
            </a:p>
          </p:txBody>
        </p:sp>
        <p:sp>
          <p:nvSpPr>
            <p:cNvPr id="16" name="Freeform 15"/>
            <p:cNvSpPr/>
            <p:nvPr/>
          </p:nvSpPr>
          <p:spPr bwMode="auto">
            <a:xfrm>
              <a:off x="8178800" y="5065713"/>
              <a:ext cx="87313" cy="98425"/>
            </a:xfrm>
            <a:custGeom>
              <a:avLst/>
              <a:gdLst>
                <a:gd name="T0" fmla="*/ 0 w 55"/>
                <a:gd name="T1" fmla="*/ 19 h 62"/>
                <a:gd name="T2" fmla="*/ 31 w 55"/>
                <a:gd name="T3" fmla="*/ 0 h 62"/>
                <a:gd name="T4" fmla="*/ 55 w 55"/>
                <a:gd name="T5" fmla="*/ 41 h 62"/>
                <a:gd name="T6" fmla="*/ 24 w 55"/>
                <a:gd name="T7" fmla="*/ 62 h 62"/>
                <a:gd name="T8" fmla="*/ 0 w 55"/>
                <a:gd name="T9" fmla="*/ 19 h 62"/>
              </a:gdLst>
              <a:ahLst/>
              <a:cxnLst>
                <a:cxn ang="0">
                  <a:pos x="T0" y="T1"/>
                </a:cxn>
                <a:cxn ang="0">
                  <a:pos x="T2" y="T3"/>
                </a:cxn>
                <a:cxn ang="0">
                  <a:pos x="T4" y="T5"/>
                </a:cxn>
                <a:cxn ang="0">
                  <a:pos x="T6" y="T7"/>
                </a:cxn>
                <a:cxn ang="0">
                  <a:pos x="T8" y="T9"/>
                </a:cxn>
              </a:cxnLst>
              <a:rect l="0" t="0" r="r" b="b"/>
              <a:pathLst>
                <a:path w="55" h="62">
                  <a:moveTo>
                    <a:pt x="0" y="19"/>
                  </a:moveTo>
                  <a:lnTo>
                    <a:pt x="31" y="0"/>
                  </a:lnTo>
                  <a:lnTo>
                    <a:pt x="55" y="41"/>
                  </a:lnTo>
                  <a:lnTo>
                    <a:pt x="24" y="62"/>
                  </a:lnTo>
                  <a:lnTo>
                    <a:pt x="0" y="19"/>
                  </a:lnTo>
                  <a:close/>
                </a:path>
              </a:pathLst>
            </a:custGeom>
            <a:solidFill>
              <a:srgbClr val="F9E385"/>
            </a:solidFill>
            <a:ln>
              <a:noFill/>
            </a:ln>
          </p:spPr>
          <p:txBody>
            <a:bodyPr vert="horz" wrap="square" lIns="91440" tIns="45720" rIns="91440" bIns="45720" numCol="1" anchor="t" anchorCtr="0" compatLnSpc="1"/>
            <a:lstStyle/>
            <a:p>
              <a:endParaRPr lang="zh-CN" altLang="en-US">
                <a:solidFill>
                  <a:prstClr val="black"/>
                </a:solidFill>
              </a:endParaRPr>
            </a:p>
          </p:txBody>
        </p:sp>
        <p:sp>
          <p:nvSpPr>
            <p:cNvPr id="17" name="Freeform 16"/>
            <p:cNvSpPr/>
            <p:nvPr/>
          </p:nvSpPr>
          <p:spPr bwMode="auto">
            <a:xfrm>
              <a:off x="8255000" y="5013325"/>
              <a:ext cx="87313" cy="95250"/>
            </a:xfrm>
            <a:custGeom>
              <a:avLst/>
              <a:gdLst>
                <a:gd name="T0" fmla="*/ 0 w 55"/>
                <a:gd name="T1" fmla="*/ 17 h 60"/>
                <a:gd name="T2" fmla="*/ 33 w 55"/>
                <a:gd name="T3" fmla="*/ 0 h 60"/>
                <a:gd name="T4" fmla="*/ 55 w 55"/>
                <a:gd name="T5" fmla="*/ 40 h 60"/>
                <a:gd name="T6" fmla="*/ 24 w 55"/>
                <a:gd name="T7" fmla="*/ 60 h 60"/>
                <a:gd name="T8" fmla="*/ 0 w 55"/>
                <a:gd name="T9" fmla="*/ 17 h 60"/>
              </a:gdLst>
              <a:ahLst/>
              <a:cxnLst>
                <a:cxn ang="0">
                  <a:pos x="T0" y="T1"/>
                </a:cxn>
                <a:cxn ang="0">
                  <a:pos x="T2" y="T3"/>
                </a:cxn>
                <a:cxn ang="0">
                  <a:pos x="T4" y="T5"/>
                </a:cxn>
                <a:cxn ang="0">
                  <a:pos x="T6" y="T7"/>
                </a:cxn>
                <a:cxn ang="0">
                  <a:pos x="T8" y="T9"/>
                </a:cxn>
              </a:cxnLst>
              <a:rect l="0" t="0" r="r" b="b"/>
              <a:pathLst>
                <a:path w="55" h="60">
                  <a:moveTo>
                    <a:pt x="0" y="17"/>
                  </a:moveTo>
                  <a:lnTo>
                    <a:pt x="33" y="0"/>
                  </a:lnTo>
                  <a:lnTo>
                    <a:pt x="55" y="40"/>
                  </a:lnTo>
                  <a:lnTo>
                    <a:pt x="24" y="60"/>
                  </a:lnTo>
                  <a:lnTo>
                    <a:pt x="0" y="17"/>
                  </a:lnTo>
                  <a:close/>
                </a:path>
              </a:pathLst>
            </a:custGeom>
            <a:solidFill>
              <a:srgbClr val="F9E385"/>
            </a:solidFill>
            <a:ln>
              <a:noFill/>
            </a:ln>
          </p:spPr>
          <p:txBody>
            <a:bodyPr vert="horz" wrap="square" lIns="91440" tIns="45720" rIns="91440" bIns="45720" numCol="1" anchor="t" anchorCtr="0" compatLnSpc="1"/>
            <a:lstStyle/>
            <a:p>
              <a:endParaRPr lang="zh-CN" altLang="en-US">
                <a:solidFill>
                  <a:prstClr val="black"/>
                </a:solidFill>
              </a:endParaRPr>
            </a:p>
          </p:txBody>
        </p:sp>
        <p:sp>
          <p:nvSpPr>
            <p:cNvPr id="18" name="Freeform 17"/>
            <p:cNvSpPr/>
            <p:nvPr/>
          </p:nvSpPr>
          <p:spPr bwMode="auto">
            <a:xfrm>
              <a:off x="8331200" y="4964113"/>
              <a:ext cx="87313" cy="98425"/>
            </a:xfrm>
            <a:custGeom>
              <a:avLst/>
              <a:gdLst>
                <a:gd name="T0" fmla="*/ 0 w 55"/>
                <a:gd name="T1" fmla="*/ 19 h 62"/>
                <a:gd name="T2" fmla="*/ 33 w 55"/>
                <a:gd name="T3" fmla="*/ 0 h 62"/>
                <a:gd name="T4" fmla="*/ 55 w 55"/>
                <a:gd name="T5" fmla="*/ 43 h 62"/>
                <a:gd name="T6" fmla="*/ 24 w 55"/>
                <a:gd name="T7" fmla="*/ 62 h 62"/>
                <a:gd name="T8" fmla="*/ 0 w 55"/>
                <a:gd name="T9" fmla="*/ 19 h 62"/>
              </a:gdLst>
              <a:ahLst/>
              <a:cxnLst>
                <a:cxn ang="0">
                  <a:pos x="T0" y="T1"/>
                </a:cxn>
                <a:cxn ang="0">
                  <a:pos x="T2" y="T3"/>
                </a:cxn>
                <a:cxn ang="0">
                  <a:pos x="T4" y="T5"/>
                </a:cxn>
                <a:cxn ang="0">
                  <a:pos x="T6" y="T7"/>
                </a:cxn>
                <a:cxn ang="0">
                  <a:pos x="T8" y="T9"/>
                </a:cxn>
              </a:cxnLst>
              <a:rect l="0" t="0" r="r" b="b"/>
              <a:pathLst>
                <a:path w="55" h="62">
                  <a:moveTo>
                    <a:pt x="0" y="19"/>
                  </a:moveTo>
                  <a:lnTo>
                    <a:pt x="33" y="0"/>
                  </a:lnTo>
                  <a:lnTo>
                    <a:pt x="55" y="43"/>
                  </a:lnTo>
                  <a:lnTo>
                    <a:pt x="24" y="62"/>
                  </a:lnTo>
                  <a:lnTo>
                    <a:pt x="0" y="19"/>
                  </a:lnTo>
                  <a:close/>
                </a:path>
              </a:pathLst>
            </a:custGeom>
            <a:solidFill>
              <a:srgbClr val="F9E385"/>
            </a:solidFill>
            <a:ln>
              <a:noFill/>
            </a:ln>
          </p:spPr>
          <p:txBody>
            <a:bodyPr vert="horz" wrap="square" lIns="91440" tIns="45720" rIns="91440" bIns="45720" numCol="1" anchor="t" anchorCtr="0" compatLnSpc="1"/>
            <a:lstStyle/>
            <a:p>
              <a:endParaRPr lang="zh-CN" altLang="en-US">
                <a:solidFill>
                  <a:prstClr val="black"/>
                </a:solidFill>
              </a:endParaRPr>
            </a:p>
          </p:txBody>
        </p:sp>
        <p:sp>
          <p:nvSpPr>
            <p:cNvPr id="19" name="Freeform 18"/>
            <p:cNvSpPr/>
            <p:nvPr/>
          </p:nvSpPr>
          <p:spPr bwMode="auto">
            <a:xfrm>
              <a:off x="8099425" y="4948238"/>
              <a:ext cx="90488" cy="98425"/>
            </a:xfrm>
            <a:custGeom>
              <a:avLst/>
              <a:gdLst>
                <a:gd name="T0" fmla="*/ 0 w 57"/>
                <a:gd name="T1" fmla="*/ 24 h 62"/>
                <a:gd name="T2" fmla="*/ 31 w 57"/>
                <a:gd name="T3" fmla="*/ 0 h 62"/>
                <a:gd name="T4" fmla="*/ 57 w 57"/>
                <a:gd name="T5" fmla="*/ 39 h 62"/>
                <a:gd name="T6" fmla="*/ 29 w 57"/>
                <a:gd name="T7" fmla="*/ 62 h 62"/>
                <a:gd name="T8" fmla="*/ 0 w 57"/>
                <a:gd name="T9" fmla="*/ 24 h 62"/>
              </a:gdLst>
              <a:ahLst/>
              <a:cxnLst>
                <a:cxn ang="0">
                  <a:pos x="T0" y="T1"/>
                </a:cxn>
                <a:cxn ang="0">
                  <a:pos x="T2" y="T3"/>
                </a:cxn>
                <a:cxn ang="0">
                  <a:pos x="T4" y="T5"/>
                </a:cxn>
                <a:cxn ang="0">
                  <a:pos x="T6" y="T7"/>
                </a:cxn>
                <a:cxn ang="0">
                  <a:pos x="T8" y="T9"/>
                </a:cxn>
              </a:cxnLst>
              <a:rect l="0" t="0" r="r" b="b"/>
              <a:pathLst>
                <a:path w="57" h="62">
                  <a:moveTo>
                    <a:pt x="0" y="24"/>
                  </a:moveTo>
                  <a:lnTo>
                    <a:pt x="31" y="0"/>
                  </a:lnTo>
                  <a:lnTo>
                    <a:pt x="57" y="39"/>
                  </a:lnTo>
                  <a:lnTo>
                    <a:pt x="29" y="62"/>
                  </a:lnTo>
                  <a:lnTo>
                    <a:pt x="0" y="24"/>
                  </a:lnTo>
                  <a:close/>
                </a:path>
              </a:pathLst>
            </a:custGeom>
            <a:solidFill>
              <a:srgbClr val="F9E385"/>
            </a:solidFill>
            <a:ln>
              <a:noFill/>
            </a:ln>
          </p:spPr>
          <p:txBody>
            <a:bodyPr vert="horz" wrap="square" lIns="91440" tIns="45720" rIns="91440" bIns="45720" numCol="1" anchor="t" anchorCtr="0" compatLnSpc="1"/>
            <a:lstStyle/>
            <a:p>
              <a:endParaRPr lang="zh-CN" altLang="en-US">
                <a:solidFill>
                  <a:prstClr val="black"/>
                </a:solidFill>
              </a:endParaRPr>
            </a:p>
          </p:txBody>
        </p:sp>
        <p:sp>
          <p:nvSpPr>
            <p:cNvPr id="20" name="Freeform 19"/>
            <p:cNvSpPr/>
            <p:nvPr/>
          </p:nvSpPr>
          <p:spPr bwMode="auto">
            <a:xfrm>
              <a:off x="8170863" y="4868863"/>
              <a:ext cx="87313" cy="98425"/>
            </a:xfrm>
            <a:custGeom>
              <a:avLst/>
              <a:gdLst>
                <a:gd name="T0" fmla="*/ 0 w 55"/>
                <a:gd name="T1" fmla="*/ 19 h 62"/>
                <a:gd name="T2" fmla="*/ 31 w 55"/>
                <a:gd name="T3" fmla="*/ 0 h 62"/>
                <a:gd name="T4" fmla="*/ 55 w 55"/>
                <a:gd name="T5" fmla="*/ 41 h 62"/>
                <a:gd name="T6" fmla="*/ 24 w 55"/>
                <a:gd name="T7" fmla="*/ 62 h 62"/>
                <a:gd name="T8" fmla="*/ 0 w 55"/>
                <a:gd name="T9" fmla="*/ 19 h 62"/>
              </a:gdLst>
              <a:ahLst/>
              <a:cxnLst>
                <a:cxn ang="0">
                  <a:pos x="T0" y="T1"/>
                </a:cxn>
                <a:cxn ang="0">
                  <a:pos x="T2" y="T3"/>
                </a:cxn>
                <a:cxn ang="0">
                  <a:pos x="T4" y="T5"/>
                </a:cxn>
                <a:cxn ang="0">
                  <a:pos x="T6" y="T7"/>
                </a:cxn>
                <a:cxn ang="0">
                  <a:pos x="T8" y="T9"/>
                </a:cxn>
              </a:cxnLst>
              <a:rect l="0" t="0" r="r" b="b"/>
              <a:pathLst>
                <a:path w="55" h="62">
                  <a:moveTo>
                    <a:pt x="0" y="19"/>
                  </a:moveTo>
                  <a:lnTo>
                    <a:pt x="31" y="0"/>
                  </a:lnTo>
                  <a:lnTo>
                    <a:pt x="55" y="41"/>
                  </a:lnTo>
                  <a:lnTo>
                    <a:pt x="24" y="62"/>
                  </a:lnTo>
                  <a:lnTo>
                    <a:pt x="0" y="19"/>
                  </a:lnTo>
                  <a:close/>
                </a:path>
              </a:pathLst>
            </a:custGeom>
            <a:solidFill>
              <a:srgbClr val="F9E385"/>
            </a:solidFill>
            <a:ln>
              <a:noFill/>
            </a:ln>
          </p:spPr>
          <p:txBody>
            <a:bodyPr vert="horz" wrap="square" lIns="91440" tIns="45720" rIns="91440" bIns="45720" numCol="1" anchor="t" anchorCtr="0" compatLnSpc="1"/>
            <a:lstStyle/>
            <a:p>
              <a:endParaRPr lang="zh-CN" altLang="en-US">
                <a:solidFill>
                  <a:prstClr val="black"/>
                </a:solidFill>
              </a:endParaRPr>
            </a:p>
          </p:txBody>
        </p:sp>
        <p:sp>
          <p:nvSpPr>
            <p:cNvPr id="21" name="Freeform 20"/>
            <p:cNvSpPr/>
            <p:nvPr/>
          </p:nvSpPr>
          <p:spPr bwMode="auto">
            <a:xfrm>
              <a:off x="8247063" y="4805363"/>
              <a:ext cx="87313" cy="98425"/>
            </a:xfrm>
            <a:custGeom>
              <a:avLst/>
              <a:gdLst>
                <a:gd name="T0" fmla="*/ 0 w 55"/>
                <a:gd name="T1" fmla="*/ 19 h 62"/>
                <a:gd name="T2" fmla="*/ 31 w 55"/>
                <a:gd name="T3" fmla="*/ 0 h 62"/>
                <a:gd name="T4" fmla="*/ 55 w 55"/>
                <a:gd name="T5" fmla="*/ 40 h 62"/>
                <a:gd name="T6" fmla="*/ 24 w 55"/>
                <a:gd name="T7" fmla="*/ 62 h 62"/>
                <a:gd name="T8" fmla="*/ 0 w 55"/>
                <a:gd name="T9" fmla="*/ 19 h 62"/>
              </a:gdLst>
              <a:ahLst/>
              <a:cxnLst>
                <a:cxn ang="0">
                  <a:pos x="T0" y="T1"/>
                </a:cxn>
                <a:cxn ang="0">
                  <a:pos x="T2" y="T3"/>
                </a:cxn>
                <a:cxn ang="0">
                  <a:pos x="T4" y="T5"/>
                </a:cxn>
                <a:cxn ang="0">
                  <a:pos x="T6" y="T7"/>
                </a:cxn>
                <a:cxn ang="0">
                  <a:pos x="T8" y="T9"/>
                </a:cxn>
              </a:cxnLst>
              <a:rect l="0" t="0" r="r" b="b"/>
              <a:pathLst>
                <a:path w="55" h="62">
                  <a:moveTo>
                    <a:pt x="0" y="19"/>
                  </a:moveTo>
                  <a:lnTo>
                    <a:pt x="31" y="0"/>
                  </a:lnTo>
                  <a:lnTo>
                    <a:pt x="55" y="40"/>
                  </a:lnTo>
                  <a:lnTo>
                    <a:pt x="24" y="62"/>
                  </a:lnTo>
                  <a:lnTo>
                    <a:pt x="0" y="19"/>
                  </a:lnTo>
                  <a:close/>
                </a:path>
              </a:pathLst>
            </a:custGeom>
            <a:solidFill>
              <a:srgbClr val="F9E385"/>
            </a:solidFill>
            <a:ln>
              <a:noFill/>
            </a:ln>
          </p:spPr>
          <p:txBody>
            <a:bodyPr vert="horz" wrap="square" lIns="91440" tIns="45720" rIns="91440" bIns="45720" numCol="1" anchor="t" anchorCtr="0" compatLnSpc="1"/>
            <a:lstStyle/>
            <a:p>
              <a:endParaRPr lang="zh-CN" altLang="en-US">
                <a:solidFill>
                  <a:prstClr val="black"/>
                </a:solidFill>
              </a:endParaRPr>
            </a:p>
          </p:txBody>
        </p:sp>
        <p:sp>
          <p:nvSpPr>
            <p:cNvPr id="22" name="Freeform 21"/>
            <p:cNvSpPr/>
            <p:nvPr/>
          </p:nvSpPr>
          <p:spPr bwMode="auto">
            <a:xfrm>
              <a:off x="8582025" y="5365750"/>
              <a:ext cx="90488" cy="90488"/>
            </a:xfrm>
            <a:custGeom>
              <a:avLst/>
              <a:gdLst>
                <a:gd name="T0" fmla="*/ 0 w 57"/>
                <a:gd name="T1" fmla="*/ 9 h 57"/>
                <a:gd name="T2" fmla="*/ 12 w 57"/>
                <a:gd name="T3" fmla="*/ 57 h 57"/>
                <a:gd name="T4" fmla="*/ 57 w 57"/>
                <a:gd name="T5" fmla="*/ 45 h 57"/>
                <a:gd name="T6" fmla="*/ 45 w 57"/>
                <a:gd name="T7" fmla="*/ 0 h 57"/>
                <a:gd name="T8" fmla="*/ 0 w 57"/>
                <a:gd name="T9" fmla="*/ 9 h 57"/>
              </a:gdLst>
              <a:ahLst/>
              <a:cxnLst>
                <a:cxn ang="0">
                  <a:pos x="T0" y="T1"/>
                </a:cxn>
                <a:cxn ang="0">
                  <a:pos x="T2" y="T3"/>
                </a:cxn>
                <a:cxn ang="0">
                  <a:pos x="T4" y="T5"/>
                </a:cxn>
                <a:cxn ang="0">
                  <a:pos x="T6" y="T7"/>
                </a:cxn>
                <a:cxn ang="0">
                  <a:pos x="T8" y="T9"/>
                </a:cxn>
              </a:cxnLst>
              <a:rect l="0" t="0" r="r" b="b"/>
              <a:pathLst>
                <a:path w="57" h="57">
                  <a:moveTo>
                    <a:pt x="0" y="9"/>
                  </a:moveTo>
                  <a:lnTo>
                    <a:pt x="12" y="57"/>
                  </a:lnTo>
                  <a:lnTo>
                    <a:pt x="57" y="45"/>
                  </a:lnTo>
                  <a:lnTo>
                    <a:pt x="45" y="0"/>
                  </a:lnTo>
                  <a:lnTo>
                    <a:pt x="0" y="9"/>
                  </a:lnTo>
                  <a:close/>
                </a:path>
              </a:pathLst>
            </a:custGeom>
            <a:solidFill>
              <a:srgbClr val="F9E385"/>
            </a:solidFill>
            <a:ln>
              <a:noFill/>
            </a:ln>
          </p:spPr>
          <p:txBody>
            <a:bodyPr vert="horz" wrap="square" lIns="91440" tIns="45720" rIns="91440" bIns="45720" numCol="1" anchor="t" anchorCtr="0" compatLnSpc="1"/>
            <a:lstStyle/>
            <a:p>
              <a:endParaRPr lang="zh-CN" altLang="en-US">
                <a:solidFill>
                  <a:prstClr val="black"/>
                </a:solidFill>
              </a:endParaRPr>
            </a:p>
          </p:txBody>
        </p:sp>
        <p:sp>
          <p:nvSpPr>
            <p:cNvPr id="23" name="Freeform 22"/>
            <p:cNvSpPr/>
            <p:nvPr/>
          </p:nvSpPr>
          <p:spPr bwMode="auto">
            <a:xfrm>
              <a:off x="8691563" y="5346700"/>
              <a:ext cx="76200" cy="82550"/>
            </a:xfrm>
            <a:custGeom>
              <a:avLst/>
              <a:gdLst>
                <a:gd name="T0" fmla="*/ 0 w 48"/>
                <a:gd name="T1" fmla="*/ 9 h 52"/>
                <a:gd name="T2" fmla="*/ 10 w 48"/>
                <a:gd name="T3" fmla="*/ 52 h 52"/>
                <a:gd name="T4" fmla="*/ 48 w 48"/>
                <a:gd name="T5" fmla="*/ 43 h 52"/>
                <a:gd name="T6" fmla="*/ 38 w 48"/>
                <a:gd name="T7" fmla="*/ 0 h 52"/>
                <a:gd name="T8" fmla="*/ 0 w 48"/>
                <a:gd name="T9" fmla="*/ 9 h 52"/>
              </a:gdLst>
              <a:ahLst/>
              <a:cxnLst>
                <a:cxn ang="0">
                  <a:pos x="T0" y="T1"/>
                </a:cxn>
                <a:cxn ang="0">
                  <a:pos x="T2" y="T3"/>
                </a:cxn>
                <a:cxn ang="0">
                  <a:pos x="T4" y="T5"/>
                </a:cxn>
                <a:cxn ang="0">
                  <a:pos x="T6" y="T7"/>
                </a:cxn>
                <a:cxn ang="0">
                  <a:pos x="T8" y="T9"/>
                </a:cxn>
              </a:cxnLst>
              <a:rect l="0" t="0" r="r" b="b"/>
              <a:pathLst>
                <a:path w="48" h="52">
                  <a:moveTo>
                    <a:pt x="0" y="9"/>
                  </a:moveTo>
                  <a:lnTo>
                    <a:pt x="10" y="52"/>
                  </a:lnTo>
                  <a:lnTo>
                    <a:pt x="48" y="43"/>
                  </a:lnTo>
                  <a:lnTo>
                    <a:pt x="38" y="0"/>
                  </a:lnTo>
                  <a:lnTo>
                    <a:pt x="0" y="9"/>
                  </a:lnTo>
                  <a:close/>
                </a:path>
              </a:pathLst>
            </a:custGeom>
            <a:solidFill>
              <a:srgbClr val="F9E385"/>
            </a:solidFill>
            <a:ln>
              <a:noFill/>
            </a:ln>
          </p:spPr>
          <p:txBody>
            <a:bodyPr vert="horz" wrap="square" lIns="91440" tIns="45720" rIns="91440" bIns="45720" numCol="1" anchor="t" anchorCtr="0" compatLnSpc="1"/>
            <a:lstStyle/>
            <a:p>
              <a:endParaRPr lang="zh-CN" altLang="en-US">
                <a:solidFill>
                  <a:prstClr val="black"/>
                </a:solidFill>
              </a:endParaRPr>
            </a:p>
          </p:txBody>
        </p:sp>
        <p:sp>
          <p:nvSpPr>
            <p:cNvPr id="24" name="Freeform 23"/>
            <p:cNvSpPr/>
            <p:nvPr/>
          </p:nvSpPr>
          <p:spPr bwMode="auto">
            <a:xfrm>
              <a:off x="8793163" y="5330825"/>
              <a:ext cx="69850" cy="73025"/>
            </a:xfrm>
            <a:custGeom>
              <a:avLst/>
              <a:gdLst>
                <a:gd name="T0" fmla="*/ 0 w 44"/>
                <a:gd name="T1" fmla="*/ 5 h 46"/>
                <a:gd name="T2" fmla="*/ 5 w 44"/>
                <a:gd name="T3" fmla="*/ 46 h 46"/>
                <a:gd name="T4" fmla="*/ 44 w 44"/>
                <a:gd name="T5" fmla="*/ 41 h 46"/>
                <a:gd name="T6" fmla="*/ 39 w 44"/>
                <a:gd name="T7" fmla="*/ 0 h 46"/>
                <a:gd name="T8" fmla="*/ 0 w 44"/>
                <a:gd name="T9" fmla="*/ 5 h 46"/>
              </a:gdLst>
              <a:ahLst/>
              <a:cxnLst>
                <a:cxn ang="0">
                  <a:pos x="T0" y="T1"/>
                </a:cxn>
                <a:cxn ang="0">
                  <a:pos x="T2" y="T3"/>
                </a:cxn>
                <a:cxn ang="0">
                  <a:pos x="T4" y="T5"/>
                </a:cxn>
                <a:cxn ang="0">
                  <a:pos x="T6" y="T7"/>
                </a:cxn>
                <a:cxn ang="0">
                  <a:pos x="T8" y="T9"/>
                </a:cxn>
              </a:cxnLst>
              <a:rect l="0" t="0" r="r" b="b"/>
              <a:pathLst>
                <a:path w="44" h="46">
                  <a:moveTo>
                    <a:pt x="0" y="5"/>
                  </a:moveTo>
                  <a:lnTo>
                    <a:pt x="5" y="46"/>
                  </a:lnTo>
                  <a:lnTo>
                    <a:pt x="44" y="41"/>
                  </a:lnTo>
                  <a:lnTo>
                    <a:pt x="39" y="0"/>
                  </a:lnTo>
                  <a:lnTo>
                    <a:pt x="0" y="5"/>
                  </a:lnTo>
                  <a:close/>
                </a:path>
              </a:pathLst>
            </a:custGeom>
            <a:solidFill>
              <a:srgbClr val="F9E385"/>
            </a:solidFill>
            <a:ln>
              <a:noFill/>
            </a:ln>
          </p:spPr>
          <p:txBody>
            <a:bodyPr vert="horz" wrap="square" lIns="91440" tIns="45720" rIns="91440" bIns="45720" numCol="1" anchor="t" anchorCtr="0" compatLnSpc="1"/>
            <a:lstStyle/>
            <a:p>
              <a:endParaRPr lang="zh-CN" altLang="en-US">
                <a:solidFill>
                  <a:prstClr val="black"/>
                </a:solidFill>
              </a:endParaRPr>
            </a:p>
          </p:txBody>
        </p:sp>
        <p:sp>
          <p:nvSpPr>
            <p:cNvPr id="25" name="Freeform 24"/>
            <p:cNvSpPr/>
            <p:nvPr/>
          </p:nvSpPr>
          <p:spPr bwMode="auto">
            <a:xfrm>
              <a:off x="8631238" y="5502275"/>
              <a:ext cx="79375" cy="79375"/>
            </a:xfrm>
            <a:custGeom>
              <a:avLst/>
              <a:gdLst>
                <a:gd name="T0" fmla="*/ 0 w 50"/>
                <a:gd name="T1" fmla="*/ 7 h 50"/>
                <a:gd name="T2" fmla="*/ 9 w 50"/>
                <a:gd name="T3" fmla="*/ 50 h 50"/>
                <a:gd name="T4" fmla="*/ 50 w 50"/>
                <a:gd name="T5" fmla="*/ 40 h 50"/>
                <a:gd name="T6" fmla="*/ 40 w 50"/>
                <a:gd name="T7" fmla="*/ 0 h 50"/>
                <a:gd name="T8" fmla="*/ 0 w 50"/>
                <a:gd name="T9" fmla="*/ 7 h 50"/>
              </a:gdLst>
              <a:ahLst/>
              <a:cxnLst>
                <a:cxn ang="0">
                  <a:pos x="T0" y="T1"/>
                </a:cxn>
                <a:cxn ang="0">
                  <a:pos x="T2" y="T3"/>
                </a:cxn>
                <a:cxn ang="0">
                  <a:pos x="T4" y="T5"/>
                </a:cxn>
                <a:cxn ang="0">
                  <a:pos x="T6" y="T7"/>
                </a:cxn>
                <a:cxn ang="0">
                  <a:pos x="T8" y="T9"/>
                </a:cxn>
              </a:cxnLst>
              <a:rect l="0" t="0" r="r" b="b"/>
              <a:pathLst>
                <a:path w="50" h="50">
                  <a:moveTo>
                    <a:pt x="0" y="7"/>
                  </a:moveTo>
                  <a:lnTo>
                    <a:pt x="9" y="50"/>
                  </a:lnTo>
                  <a:lnTo>
                    <a:pt x="50" y="40"/>
                  </a:lnTo>
                  <a:lnTo>
                    <a:pt x="40" y="0"/>
                  </a:lnTo>
                  <a:lnTo>
                    <a:pt x="0" y="7"/>
                  </a:lnTo>
                  <a:close/>
                </a:path>
              </a:pathLst>
            </a:custGeom>
            <a:solidFill>
              <a:srgbClr val="F9E385"/>
            </a:solidFill>
            <a:ln>
              <a:noFill/>
            </a:ln>
          </p:spPr>
          <p:txBody>
            <a:bodyPr vert="horz" wrap="square" lIns="91440" tIns="45720" rIns="91440" bIns="45720" numCol="1" anchor="t" anchorCtr="0" compatLnSpc="1"/>
            <a:lstStyle/>
            <a:p>
              <a:endParaRPr lang="zh-CN" altLang="en-US">
                <a:solidFill>
                  <a:prstClr val="black"/>
                </a:solidFill>
              </a:endParaRPr>
            </a:p>
          </p:txBody>
        </p:sp>
        <p:sp>
          <p:nvSpPr>
            <p:cNvPr id="26" name="Freeform 25"/>
            <p:cNvSpPr/>
            <p:nvPr/>
          </p:nvSpPr>
          <p:spPr bwMode="auto">
            <a:xfrm>
              <a:off x="8724900" y="5486400"/>
              <a:ext cx="68263" cy="71438"/>
            </a:xfrm>
            <a:custGeom>
              <a:avLst/>
              <a:gdLst>
                <a:gd name="T0" fmla="*/ 0 w 43"/>
                <a:gd name="T1" fmla="*/ 7 h 45"/>
                <a:gd name="T2" fmla="*/ 10 w 43"/>
                <a:gd name="T3" fmla="*/ 45 h 45"/>
                <a:gd name="T4" fmla="*/ 43 w 43"/>
                <a:gd name="T5" fmla="*/ 36 h 45"/>
                <a:gd name="T6" fmla="*/ 36 w 43"/>
                <a:gd name="T7" fmla="*/ 0 h 45"/>
                <a:gd name="T8" fmla="*/ 0 w 43"/>
                <a:gd name="T9" fmla="*/ 7 h 45"/>
              </a:gdLst>
              <a:ahLst/>
              <a:cxnLst>
                <a:cxn ang="0">
                  <a:pos x="T0" y="T1"/>
                </a:cxn>
                <a:cxn ang="0">
                  <a:pos x="T2" y="T3"/>
                </a:cxn>
                <a:cxn ang="0">
                  <a:pos x="T4" y="T5"/>
                </a:cxn>
                <a:cxn ang="0">
                  <a:pos x="T6" y="T7"/>
                </a:cxn>
                <a:cxn ang="0">
                  <a:pos x="T8" y="T9"/>
                </a:cxn>
              </a:cxnLst>
              <a:rect l="0" t="0" r="r" b="b"/>
              <a:pathLst>
                <a:path w="43" h="45">
                  <a:moveTo>
                    <a:pt x="0" y="7"/>
                  </a:moveTo>
                  <a:lnTo>
                    <a:pt x="10" y="45"/>
                  </a:lnTo>
                  <a:lnTo>
                    <a:pt x="43" y="36"/>
                  </a:lnTo>
                  <a:lnTo>
                    <a:pt x="36" y="0"/>
                  </a:lnTo>
                  <a:lnTo>
                    <a:pt x="0" y="7"/>
                  </a:lnTo>
                  <a:close/>
                </a:path>
              </a:pathLst>
            </a:custGeom>
            <a:solidFill>
              <a:srgbClr val="F9E385"/>
            </a:solidFill>
            <a:ln>
              <a:noFill/>
            </a:ln>
          </p:spPr>
          <p:txBody>
            <a:bodyPr vert="horz" wrap="square" lIns="91440" tIns="45720" rIns="91440" bIns="45720" numCol="1" anchor="t" anchorCtr="0" compatLnSpc="1"/>
            <a:lstStyle/>
            <a:p>
              <a:endParaRPr lang="zh-CN" altLang="en-US">
                <a:solidFill>
                  <a:prstClr val="black"/>
                </a:solidFill>
              </a:endParaRPr>
            </a:p>
          </p:txBody>
        </p:sp>
        <p:sp>
          <p:nvSpPr>
            <p:cNvPr id="27" name="Freeform 26"/>
            <p:cNvSpPr/>
            <p:nvPr/>
          </p:nvSpPr>
          <p:spPr bwMode="auto">
            <a:xfrm>
              <a:off x="8809038" y="5470525"/>
              <a:ext cx="68263" cy="68263"/>
            </a:xfrm>
            <a:custGeom>
              <a:avLst/>
              <a:gdLst>
                <a:gd name="T0" fmla="*/ 0 w 43"/>
                <a:gd name="T1" fmla="*/ 8 h 43"/>
                <a:gd name="T2" fmla="*/ 10 w 43"/>
                <a:gd name="T3" fmla="*/ 43 h 43"/>
                <a:gd name="T4" fmla="*/ 43 w 43"/>
                <a:gd name="T5" fmla="*/ 36 h 43"/>
                <a:gd name="T6" fmla="*/ 36 w 43"/>
                <a:gd name="T7" fmla="*/ 0 h 43"/>
                <a:gd name="T8" fmla="*/ 0 w 43"/>
                <a:gd name="T9" fmla="*/ 8 h 43"/>
              </a:gdLst>
              <a:ahLst/>
              <a:cxnLst>
                <a:cxn ang="0">
                  <a:pos x="T0" y="T1"/>
                </a:cxn>
                <a:cxn ang="0">
                  <a:pos x="T2" y="T3"/>
                </a:cxn>
                <a:cxn ang="0">
                  <a:pos x="T4" y="T5"/>
                </a:cxn>
                <a:cxn ang="0">
                  <a:pos x="T6" y="T7"/>
                </a:cxn>
                <a:cxn ang="0">
                  <a:pos x="T8" y="T9"/>
                </a:cxn>
              </a:cxnLst>
              <a:rect l="0" t="0" r="r" b="b"/>
              <a:pathLst>
                <a:path w="43" h="43">
                  <a:moveTo>
                    <a:pt x="0" y="8"/>
                  </a:moveTo>
                  <a:lnTo>
                    <a:pt x="10" y="43"/>
                  </a:lnTo>
                  <a:lnTo>
                    <a:pt x="43" y="36"/>
                  </a:lnTo>
                  <a:lnTo>
                    <a:pt x="36" y="0"/>
                  </a:lnTo>
                  <a:lnTo>
                    <a:pt x="0" y="8"/>
                  </a:lnTo>
                  <a:close/>
                </a:path>
              </a:pathLst>
            </a:custGeom>
            <a:solidFill>
              <a:srgbClr val="F9E385"/>
            </a:solidFill>
            <a:ln>
              <a:noFill/>
            </a:ln>
          </p:spPr>
          <p:txBody>
            <a:bodyPr vert="horz" wrap="square" lIns="91440" tIns="45720" rIns="91440" bIns="45720" numCol="1" anchor="t" anchorCtr="0" compatLnSpc="1"/>
            <a:lstStyle/>
            <a:p>
              <a:endParaRPr lang="zh-CN" altLang="en-US">
                <a:solidFill>
                  <a:prstClr val="black"/>
                </a:solidFill>
              </a:endParaRPr>
            </a:p>
          </p:txBody>
        </p:sp>
        <p:sp>
          <p:nvSpPr>
            <p:cNvPr id="28" name="Freeform 27"/>
            <p:cNvSpPr/>
            <p:nvPr/>
          </p:nvSpPr>
          <p:spPr bwMode="auto">
            <a:xfrm>
              <a:off x="8547100" y="5237163"/>
              <a:ext cx="90488" cy="90488"/>
            </a:xfrm>
            <a:custGeom>
              <a:avLst/>
              <a:gdLst>
                <a:gd name="T0" fmla="*/ 0 w 57"/>
                <a:gd name="T1" fmla="*/ 7 h 57"/>
                <a:gd name="T2" fmla="*/ 10 w 57"/>
                <a:gd name="T3" fmla="*/ 57 h 57"/>
                <a:gd name="T4" fmla="*/ 57 w 57"/>
                <a:gd name="T5" fmla="*/ 50 h 57"/>
                <a:gd name="T6" fmla="*/ 48 w 57"/>
                <a:gd name="T7" fmla="*/ 0 h 57"/>
                <a:gd name="T8" fmla="*/ 0 w 57"/>
                <a:gd name="T9" fmla="*/ 7 h 57"/>
              </a:gdLst>
              <a:ahLst/>
              <a:cxnLst>
                <a:cxn ang="0">
                  <a:pos x="T0" y="T1"/>
                </a:cxn>
                <a:cxn ang="0">
                  <a:pos x="T2" y="T3"/>
                </a:cxn>
                <a:cxn ang="0">
                  <a:pos x="T4" y="T5"/>
                </a:cxn>
                <a:cxn ang="0">
                  <a:pos x="T6" y="T7"/>
                </a:cxn>
                <a:cxn ang="0">
                  <a:pos x="T8" y="T9"/>
                </a:cxn>
              </a:cxnLst>
              <a:rect l="0" t="0" r="r" b="b"/>
              <a:pathLst>
                <a:path w="57" h="57">
                  <a:moveTo>
                    <a:pt x="0" y="7"/>
                  </a:moveTo>
                  <a:lnTo>
                    <a:pt x="10" y="57"/>
                  </a:lnTo>
                  <a:lnTo>
                    <a:pt x="57" y="50"/>
                  </a:lnTo>
                  <a:lnTo>
                    <a:pt x="48" y="0"/>
                  </a:lnTo>
                  <a:lnTo>
                    <a:pt x="0" y="7"/>
                  </a:lnTo>
                  <a:close/>
                </a:path>
              </a:pathLst>
            </a:custGeom>
            <a:solidFill>
              <a:srgbClr val="F9E385"/>
            </a:solidFill>
            <a:ln>
              <a:noFill/>
            </a:ln>
          </p:spPr>
          <p:txBody>
            <a:bodyPr vert="horz" wrap="square" lIns="91440" tIns="45720" rIns="91440" bIns="45720" numCol="1" anchor="t" anchorCtr="0" compatLnSpc="1"/>
            <a:lstStyle/>
            <a:p>
              <a:endParaRPr lang="zh-CN" altLang="en-US">
                <a:solidFill>
                  <a:prstClr val="black"/>
                </a:solidFill>
              </a:endParaRPr>
            </a:p>
          </p:txBody>
        </p:sp>
        <p:sp>
          <p:nvSpPr>
            <p:cNvPr id="29" name="Freeform 28"/>
            <p:cNvSpPr/>
            <p:nvPr/>
          </p:nvSpPr>
          <p:spPr bwMode="auto">
            <a:xfrm>
              <a:off x="8661400" y="5224463"/>
              <a:ext cx="79375" cy="80963"/>
            </a:xfrm>
            <a:custGeom>
              <a:avLst/>
              <a:gdLst>
                <a:gd name="T0" fmla="*/ 0 w 50"/>
                <a:gd name="T1" fmla="*/ 5 h 51"/>
                <a:gd name="T2" fmla="*/ 7 w 50"/>
                <a:gd name="T3" fmla="*/ 51 h 51"/>
                <a:gd name="T4" fmla="*/ 50 w 50"/>
                <a:gd name="T5" fmla="*/ 43 h 51"/>
                <a:gd name="T6" fmla="*/ 43 w 50"/>
                <a:gd name="T7" fmla="*/ 0 h 51"/>
                <a:gd name="T8" fmla="*/ 0 w 50"/>
                <a:gd name="T9" fmla="*/ 5 h 51"/>
              </a:gdLst>
              <a:ahLst/>
              <a:cxnLst>
                <a:cxn ang="0">
                  <a:pos x="T0" y="T1"/>
                </a:cxn>
                <a:cxn ang="0">
                  <a:pos x="T2" y="T3"/>
                </a:cxn>
                <a:cxn ang="0">
                  <a:pos x="T4" y="T5"/>
                </a:cxn>
                <a:cxn ang="0">
                  <a:pos x="T6" y="T7"/>
                </a:cxn>
                <a:cxn ang="0">
                  <a:pos x="T8" y="T9"/>
                </a:cxn>
              </a:cxnLst>
              <a:rect l="0" t="0" r="r" b="b"/>
              <a:pathLst>
                <a:path w="50" h="51">
                  <a:moveTo>
                    <a:pt x="0" y="5"/>
                  </a:moveTo>
                  <a:lnTo>
                    <a:pt x="7" y="51"/>
                  </a:lnTo>
                  <a:lnTo>
                    <a:pt x="50" y="43"/>
                  </a:lnTo>
                  <a:lnTo>
                    <a:pt x="43" y="0"/>
                  </a:lnTo>
                  <a:lnTo>
                    <a:pt x="0" y="5"/>
                  </a:lnTo>
                  <a:close/>
                </a:path>
              </a:pathLst>
            </a:custGeom>
            <a:solidFill>
              <a:srgbClr val="F9E385"/>
            </a:solidFill>
            <a:ln>
              <a:noFill/>
            </a:ln>
          </p:spPr>
          <p:txBody>
            <a:bodyPr vert="horz" wrap="square" lIns="91440" tIns="45720" rIns="91440" bIns="45720" numCol="1" anchor="t" anchorCtr="0" compatLnSpc="1"/>
            <a:lstStyle/>
            <a:p>
              <a:endParaRPr lang="zh-CN" altLang="en-US">
                <a:solidFill>
                  <a:prstClr val="black"/>
                </a:solidFill>
              </a:endParaRPr>
            </a:p>
          </p:txBody>
        </p:sp>
        <p:sp>
          <p:nvSpPr>
            <p:cNvPr id="30" name="Freeform 29"/>
            <p:cNvSpPr/>
            <p:nvPr/>
          </p:nvSpPr>
          <p:spPr bwMode="auto">
            <a:xfrm>
              <a:off x="8778875" y="5207000"/>
              <a:ext cx="76200" cy="74613"/>
            </a:xfrm>
            <a:custGeom>
              <a:avLst/>
              <a:gdLst>
                <a:gd name="T0" fmla="*/ 0 w 48"/>
                <a:gd name="T1" fmla="*/ 4 h 47"/>
                <a:gd name="T2" fmla="*/ 7 w 48"/>
                <a:gd name="T3" fmla="*/ 47 h 47"/>
                <a:gd name="T4" fmla="*/ 48 w 48"/>
                <a:gd name="T5" fmla="*/ 40 h 47"/>
                <a:gd name="T6" fmla="*/ 41 w 48"/>
                <a:gd name="T7" fmla="*/ 0 h 47"/>
                <a:gd name="T8" fmla="*/ 0 w 48"/>
                <a:gd name="T9" fmla="*/ 4 h 47"/>
              </a:gdLst>
              <a:ahLst/>
              <a:cxnLst>
                <a:cxn ang="0">
                  <a:pos x="T0" y="T1"/>
                </a:cxn>
                <a:cxn ang="0">
                  <a:pos x="T2" y="T3"/>
                </a:cxn>
                <a:cxn ang="0">
                  <a:pos x="T4" y="T5"/>
                </a:cxn>
                <a:cxn ang="0">
                  <a:pos x="T6" y="T7"/>
                </a:cxn>
                <a:cxn ang="0">
                  <a:pos x="T8" y="T9"/>
                </a:cxn>
              </a:cxnLst>
              <a:rect l="0" t="0" r="r" b="b"/>
              <a:pathLst>
                <a:path w="48" h="47">
                  <a:moveTo>
                    <a:pt x="0" y="4"/>
                  </a:moveTo>
                  <a:lnTo>
                    <a:pt x="7" y="47"/>
                  </a:lnTo>
                  <a:lnTo>
                    <a:pt x="48" y="40"/>
                  </a:lnTo>
                  <a:lnTo>
                    <a:pt x="41" y="0"/>
                  </a:lnTo>
                  <a:lnTo>
                    <a:pt x="0" y="4"/>
                  </a:lnTo>
                  <a:close/>
                </a:path>
              </a:pathLst>
            </a:custGeom>
            <a:solidFill>
              <a:srgbClr val="F9E385"/>
            </a:solidFill>
            <a:ln>
              <a:noFill/>
            </a:ln>
          </p:spPr>
          <p:txBody>
            <a:bodyPr vert="horz" wrap="square" lIns="91440" tIns="45720" rIns="91440" bIns="45720" numCol="1" anchor="t" anchorCtr="0" compatLnSpc="1"/>
            <a:lstStyle/>
            <a:p>
              <a:endParaRPr lang="zh-CN" altLang="en-US">
                <a:solidFill>
                  <a:prstClr val="black"/>
                </a:solidFill>
              </a:endParaRPr>
            </a:p>
          </p:txBody>
        </p:sp>
        <p:sp>
          <p:nvSpPr>
            <p:cNvPr id="31" name="Freeform 30"/>
            <p:cNvSpPr/>
            <p:nvPr/>
          </p:nvSpPr>
          <p:spPr bwMode="auto">
            <a:xfrm>
              <a:off x="8505825" y="5070475"/>
              <a:ext cx="90488" cy="93663"/>
            </a:xfrm>
            <a:custGeom>
              <a:avLst/>
              <a:gdLst>
                <a:gd name="T0" fmla="*/ 0 w 57"/>
                <a:gd name="T1" fmla="*/ 7 h 59"/>
                <a:gd name="T2" fmla="*/ 7 w 57"/>
                <a:gd name="T3" fmla="*/ 59 h 59"/>
                <a:gd name="T4" fmla="*/ 57 w 57"/>
                <a:gd name="T5" fmla="*/ 52 h 59"/>
                <a:gd name="T6" fmla="*/ 50 w 57"/>
                <a:gd name="T7" fmla="*/ 0 h 59"/>
                <a:gd name="T8" fmla="*/ 0 w 57"/>
                <a:gd name="T9" fmla="*/ 7 h 59"/>
              </a:gdLst>
              <a:ahLst/>
              <a:cxnLst>
                <a:cxn ang="0">
                  <a:pos x="T0" y="T1"/>
                </a:cxn>
                <a:cxn ang="0">
                  <a:pos x="T2" y="T3"/>
                </a:cxn>
                <a:cxn ang="0">
                  <a:pos x="T4" y="T5"/>
                </a:cxn>
                <a:cxn ang="0">
                  <a:pos x="T6" y="T7"/>
                </a:cxn>
                <a:cxn ang="0">
                  <a:pos x="T8" y="T9"/>
                </a:cxn>
              </a:cxnLst>
              <a:rect l="0" t="0" r="r" b="b"/>
              <a:pathLst>
                <a:path w="57" h="59">
                  <a:moveTo>
                    <a:pt x="0" y="7"/>
                  </a:moveTo>
                  <a:lnTo>
                    <a:pt x="7" y="59"/>
                  </a:lnTo>
                  <a:lnTo>
                    <a:pt x="57" y="52"/>
                  </a:lnTo>
                  <a:lnTo>
                    <a:pt x="50" y="0"/>
                  </a:lnTo>
                  <a:lnTo>
                    <a:pt x="0" y="7"/>
                  </a:lnTo>
                  <a:close/>
                </a:path>
              </a:pathLst>
            </a:custGeom>
            <a:solidFill>
              <a:srgbClr val="F9E385"/>
            </a:solidFill>
            <a:ln>
              <a:noFill/>
            </a:ln>
          </p:spPr>
          <p:txBody>
            <a:bodyPr vert="horz" wrap="square" lIns="91440" tIns="45720" rIns="91440" bIns="45720" numCol="1" anchor="t" anchorCtr="0" compatLnSpc="1"/>
            <a:lstStyle/>
            <a:p>
              <a:endParaRPr lang="zh-CN" altLang="en-US">
                <a:solidFill>
                  <a:prstClr val="black"/>
                </a:solidFill>
              </a:endParaRPr>
            </a:p>
          </p:txBody>
        </p:sp>
        <p:sp>
          <p:nvSpPr>
            <p:cNvPr id="32" name="Freeform 31"/>
            <p:cNvSpPr/>
            <p:nvPr/>
          </p:nvSpPr>
          <p:spPr bwMode="auto">
            <a:xfrm>
              <a:off x="8634413" y="5073650"/>
              <a:ext cx="76200" cy="79375"/>
            </a:xfrm>
            <a:custGeom>
              <a:avLst/>
              <a:gdLst>
                <a:gd name="T0" fmla="*/ 0 w 48"/>
                <a:gd name="T1" fmla="*/ 2 h 50"/>
                <a:gd name="T2" fmla="*/ 2 w 48"/>
                <a:gd name="T3" fmla="*/ 50 h 50"/>
                <a:gd name="T4" fmla="*/ 48 w 48"/>
                <a:gd name="T5" fmla="*/ 48 h 50"/>
                <a:gd name="T6" fmla="*/ 46 w 48"/>
                <a:gd name="T7" fmla="*/ 0 h 50"/>
                <a:gd name="T8" fmla="*/ 0 w 48"/>
                <a:gd name="T9" fmla="*/ 2 h 50"/>
              </a:gdLst>
              <a:ahLst/>
              <a:cxnLst>
                <a:cxn ang="0">
                  <a:pos x="T0" y="T1"/>
                </a:cxn>
                <a:cxn ang="0">
                  <a:pos x="T2" y="T3"/>
                </a:cxn>
                <a:cxn ang="0">
                  <a:pos x="T4" y="T5"/>
                </a:cxn>
                <a:cxn ang="0">
                  <a:pos x="T6" y="T7"/>
                </a:cxn>
                <a:cxn ang="0">
                  <a:pos x="T8" y="T9"/>
                </a:cxn>
              </a:cxnLst>
              <a:rect l="0" t="0" r="r" b="b"/>
              <a:pathLst>
                <a:path w="48" h="50">
                  <a:moveTo>
                    <a:pt x="0" y="2"/>
                  </a:moveTo>
                  <a:lnTo>
                    <a:pt x="2" y="50"/>
                  </a:lnTo>
                  <a:lnTo>
                    <a:pt x="48" y="48"/>
                  </a:lnTo>
                  <a:lnTo>
                    <a:pt x="46" y="0"/>
                  </a:lnTo>
                  <a:lnTo>
                    <a:pt x="0" y="2"/>
                  </a:lnTo>
                  <a:close/>
                </a:path>
              </a:pathLst>
            </a:custGeom>
            <a:solidFill>
              <a:srgbClr val="F9E385"/>
            </a:solidFill>
            <a:ln>
              <a:noFill/>
            </a:ln>
          </p:spPr>
          <p:txBody>
            <a:bodyPr vert="horz" wrap="square" lIns="91440" tIns="45720" rIns="91440" bIns="45720" numCol="1" anchor="t" anchorCtr="0" compatLnSpc="1"/>
            <a:lstStyle/>
            <a:p>
              <a:endParaRPr lang="zh-CN" altLang="en-US">
                <a:solidFill>
                  <a:prstClr val="black"/>
                </a:solidFill>
              </a:endParaRPr>
            </a:p>
          </p:txBody>
        </p:sp>
        <p:sp>
          <p:nvSpPr>
            <p:cNvPr id="33" name="Freeform 32"/>
            <p:cNvSpPr/>
            <p:nvPr/>
          </p:nvSpPr>
          <p:spPr bwMode="auto">
            <a:xfrm>
              <a:off x="8767763" y="5073650"/>
              <a:ext cx="76200" cy="76200"/>
            </a:xfrm>
            <a:custGeom>
              <a:avLst/>
              <a:gdLst>
                <a:gd name="T0" fmla="*/ 0 w 48"/>
                <a:gd name="T1" fmla="*/ 2 h 48"/>
                <a:gd name="T2" fmla="*/ 5 w 48"/>
                <a:gd name="T3" fmla="*/ 48 h 48"/>
                <a:gd name="T4" fmla="*/ 48 w 48"/>
                <a:gd name="T5" fmla="*/ 45 h 48"/>
                <a:gd name="T6" fmla="*/ 45 w 48"/>
                <a:gd name="T7" fmla="*/ 0 h 48"/>
                <a:gd name="T8" fmla="*/ 0 w 48"/>
                <a:gd name="T9" fmla="*/ 2 h 48"/>
              </a:gdLst>
              <a:ahLst/>
              <a:cxnLst>
                <a:cxn ang="0">
                  <a:pos x="T0" y="T1"/>
                </a:cxn>
                <a:cxn ang="0">
                  <a:pos x="T2" y="T3"/>
                </a:cxn>
                <a:cxn ang="0">
                  <a:pos x="T4" y="T5"/>
                </a:cxn>
                <a:cxn ang="0">
                  <a:pos x="T6" y="T7"/>
                </a:cxn>
                <a:cxn ang="0">
                  <a:pos x="T8" y="T9"/>
                </a:cxn>
              </a:cxnLst>
              <a:rect l="0" t="0" r="r" b="b"/>
              <a:pathLst>
                <a:path w="48" h="48">
                  <a:moveTo>
                    <a:pt x="0" y="2"/>
                  </a:moveTo>
                  <a:lnTo>
                    <a:pt x="5" y="48"/>
                  </a:lnTo>
                  <a:lnTo>
                    <a:pt x="48" y="45"/>
                  </a:lnTo>
                  <a:lnTo>
                    <a:pt x="45" y="0"/>
                  </a:lnTo>
                  <a:lnTo>
                    <a:pt x="0" y="2"/>
                  </a:lnTo>
                  <a:close/>
                </a:path>
              </a:pathLst>
            </a:custGeom>
            <a:solidFill>
              <a:srgbClr val="F9E385"/>
            </a:solidFill>
            <a:ln>
              <a:noFill/>
            </a:ln>
          </p:spPr>
          <p:txBody>
            <a:bodyPr vert="horz" wrap="square" lIns="91440" tIns="45720" rIns="91440" bIns="45720" numCol="1" anchor="t" anchorCtr="0" compatLnSpc="1"/>
            <a:lstStyle/>
            <a:p>
              <a:endParaRPr lang="zh-CN" altLang="en-US">
                <a:solidFill>
                  <a:prstClr val="black"/>
                </a:solidFill>
              </a:endParaRPr>
            </a:p>
          </p:txBody>
        </p:sp>
        <p:sp>
          <p:nvSpPr>
            <p:cNvPr id="34" name="Freeform 33"/>
            <p:cNvSpPr/>
            <p:nvPr/>
          </p:nvSpPr>
          <p:spPr bwMode="auto">
            <a:xfrm>
              <a:off x="8486775" y="4906963"/>
              <a:ext cx="82550" cy="87313"/>
            </a:xfrm>
            <a:custGeom>
              <a:avLst/>
              <a:gdLst>
                <a:gd name="T0" fmla="*/ 0 w 52"/>
                <a:gd name="T1" fmla="*/ 0 h 55"/>
                <a:gd name="T2" fmla="*/ 0 w 52"/>
                <a:gd name="T3" fmla="*/ 55 h 55"/>
                <a:gd name="T4" fmla="*/ 52 w 52"/>
                <a:gd name="T5" fmla="*/ 55 h 55"/>
                <a:gd name="T6" fmla="*/ 52 w 52"/>
                <a:gd name="T7" fmla="*/ 3 h 55"/>
                <a:gd name="T8" fmla="*/ 0 w 52"/>
                <a:gd name="T9" fmla="*/ 0 h 55"/>
              </a:gdLst>
              <a:ahLst/>
              <a:cxnLst>
                <a:cxn ang="0">
                  <a:pos x="T0" y="T1"/>
                </a:cxn>
                <a:cxn ang="0">
                  <a:pos x="T2" y="T3"/>
                </a:cxn>
                <a:cxn ang="0">
                  <a:pos x="T4" y="T5"/>
                </a:cxn>
                <a:cxn ang="0">
                  <a:pos x="T6" y="T7"/>
                </a:cxn>
                <a:cxn ang="0">
                  <a:pos x="T8" y="T9"/>
                </a:cxn>
              </a:cxnLst>
              <a:rect l="0" t="0" r="r" b="b"/>
              <a:pathLst>
                <a:path w="52" h="55">
                  <a:moveTo>
                    <a:pt x="0" y="0"/>
                  </a:moveTo>
                  <a:lnTo>
                    <a:pt x="0" y="55"/>
                  </a:lnTo>
                  <a:lnTo>
                    <a:pt x="52" y="55"/>
                  </a:lnTo>
                  <a:lnTo>
                    <a:pt x="52" y="3"/>
                  </a:lnTo>
                  <a:lnTo>
                    <a:pt x="0" y="0"/>
                  </a:lnTo>
                  <a:close/>
                </a:path>
              </a:pathLst>
            </a:custGeom>
            <a:solidFill>
              <a:srgbClr val="F9E385"/>
            </a:solidFill>
            <a:ln>
              <a:noFill/>
            </a:ln>
          </p:spPr>
          <p:txBody>
            <a:bodyPr vert="horz" wrap="square" lIns="91440" tIns="45720" rIns="91440" bIns="45720" numCol="1" anchor="t" anchorCtr="0" compatLnSpc="1"/>
            <a:lstStyle/>
            <a:p>
              <a:endParaRPr lang="zh-CN" altLang="en-US">
                <a:solidFill>
                  <a:prstClr val="black"/>
                </a:solidFill>
              </a:endParaRPr>
            </a:p>
          </p:txBody>
        </p:sp>
        <p:sp>
          <p:nvSpPr>
            <p:cNvPr id="35" name="Rectangle 34"/>
            <p:cNvSpPr>
              <a:spLocks noChangeArrowheads="1"/>
            </p:cNvSpPr>
            <p:nvPr/>
          </p:nvSpPr>
          <p:spPr bwMode="auto">
            <a:xfrm>
              <a:off x="8626475" y="4918075"/>
              <a:ext cx="73025" cy="76200"/>
            </a:xfrm>
            <a:prstGeom prst="rect">
              <a:avLst/>
            </a:prstGeom>
            <a:solidFill>
              <a:srgbClr val="F9E385"/>
            </a:solidFill>
            <a:ln>
              <a:noFill/>
            </a:ln>
          </p:spPr>
          <p:txBody>
            <a:bodyPr vert="horz" wrap="square" lIns="91440" tIns="45720" rIns="91440" bIns="45720" numCol="1" anchor="t" anchorCtr="0" compatLnSpc="1"/>
            <a:lstStyle/>
            <a:p>
              <a:endParaRPr lang="zh-CN" altLang="en-US">
                <a:solidFill>
                  <a:prstClr val="black"/>
                </a:solidFill>
              </a:endParaRPr>
            </a:p>
          </p:txBody>
        </p:sp>
        <p:sp>
          <p:nvSpPr>
            <p:cNvPr id="36" name="Rectangle 35"/>
            <p:cNvSpPr>
              <a:spLocks noChangeArrowheads="1"/>
            </p:cNvSpPr>
            <p:nvPr/>
          </p:nvSpPr>
          <p:spPr bwMode="auto">
            <a:xfrm>
              <a:off x="8770938" y="4922838"/>
              <a:ext cx="73025" cy="71438"/>
            </a:xfrm>
            <a:prstGeom prst="rect">
              <a:avLst/>
            </a:prstGeom>
            <a:solidFill>
              <a:srgbClr val="F9E385"/>
            </a:solidFill>
            <a:ln>
              <a:noFill/>
            </a:ln>
          </p:spPr>
          <p:txBody>
            <a:bodyPr vert="horz" wrap="square" lIns="91440" tIns="45720" rIns="91440" bIns="45720" numCol="1" anchor="t" anchorCtr="0" compatLnSpc="1"/>
            <a:lstStyle/>
            <a:p>
              <a:endParaRPr lang="zh-CN" altLang="en-US">
                <a:solidFill>
                  <a:prstClr val="black"/>
                </a:solidFill>
              </a:endParaRPr>
            </a:p>
          </p:txBody>
        </p:sp>
        <p:sp>
          <p:nvSpPr>
            <p:cNvPr id="37" name="Freeform 36"/>
            <p:cNvSpPr/>
            <p:nvPr/>
          </p:nvSpPr>
          <p:spPr bwMode="auto">
            <a:xfrm>
              <a:off x="8459788" y="4706938"/>
              <a:ext cx="98425" cy="106363"/>
            </a:xfrm>
            <a:custGeom>
              <a:avLst/>
              <a:gdLst>
                <a:gd name="T0" fmla="*/ 2 w 62"/>
                <a:gd name="T1" fmla="*/ 0 h 67"/>
                <a:gd name="T2" fmla="*/ 0 w 62"/>
                <a:gd name="T3" fmla="*/ 62 h 67"/>
                <a:gd name="T4" fmla="*/ 57 w 62"/>
                <a:gd name="T5" fmla="*/ 67 h 67"/>
                <a:gd name="T6" fmla="*/ 62 w 62"/>
                <a:gd name="T7" fmla="*/ 7 h 67"/>
                <a:gd name="T8" fmla="*/ 2 w 62"/>
                <a:gd name="T9" fmla="*/ 0 h 67"/>
              </a:gdLst>
              <a:ahLst/>
              <a:cxnLst>
                <a:cxn ang="0">
                  <a:pos x="T0" y="T1"/>
                </a:cxn>
                <a:cxn ang="0">
                  <a:pos x="T2" y="T3"/>
                </a:cxn>
                <a:cxn ang="0">
                  <a:pos x="T4" y="T5"/>
                </a:cxn>
                <a:cxn ang="0">
                  <a:pos x="T6" y="T7"/>
                </a:cxn>
                <a:cxn ang="0">
                  <a:pos x="T8" y="T9"/>
                </a:cxn>
              </a:cxnLst>
              <a:rect l="0" t="0" r="r" b="b"/>
              <a:pathLst>
                <a:path w="62" h="67">
                  <a:moveTo>
                    <a:pt x="2" y="0"/>
                  </a:moveTo>
                  <a:lnTo>
                    <a:pt x="0" y="62"/>
                  </a:lnTo>
                  <a:lnTo>
                    <a:pt x="57" y="67"/>
                  </a:lnTo>
                  <a:lnTo>
                    <a:pt x="62" y="7"/>
                  </a:lnTo>
                  <a:lnTo>
                    <a:pt x="2" y="0"/>
                  </a:lnTo>
                  <a:close/>
                </a:path>
              </a:pathLst>
            </a:custGeom>
            <a:solidFill>
              <a:srgbClr val="F9E385"/>
            </a:solidFill>
            <a:ln>
              <a:noFill/>
            </a:ln>
          </p:spPr>
          <p:txBody>
            <a:bodyPr vert="horz" wrap="square" lIns="91440" tIns="45720" rIns="91440" bIns="45720" numCol="1" anchor="t" anchorCtr="0" compatLnSpc="1"/>
            <a:lstStyle/>
            <a:p>
              <a:endParaRPr lang="zh-CN" altLang="en-US">
                <a:solidFill>
                  <a:prstClr val="black"/>
                </a:solidFill>
              </a:endParaRPr>
            </a:p>
          </p:txBody>
        </p:sp>
        <p:sp>
          <p:nvSpPr>
            <p:cNvPr id="38" name="Freeform 37"/>
            <p:cNvSpPr/>
            <p:nvPr/>
          </p:nvSpPr>
          <p:spPr bwMode="auto">
            <a:xfrm>
              <a:off x="8615363" y="4737100"/>
              <a:ext cx="87313" cy="93663"/>
            </a:xfrm>
            <a:custGeom>
              <a:avLst/>
              <a:gdLst>
                <a:gd name="T0" fmla="*/ 3 w 55"/>
                <a:gd name="T1" fmla="*/ 0 h 59"/>
                <a:gd name="T2" fmla="*/ 0 w 55"/>
                <a:gd name="T3" fmla="*/ 55 h 59"/>
                <a:gd name="T4" fmla="*/ 50 w 55"/>
                <a:gd name="T5" fmla="*/ 59 h 59"/>
                <a:gd name="T6" fmla="*/ 55 w 55"/>
                <a:gd name="T7" fmla="*/ 5 h 59"/>
                <a:gd name="T8" fmla="*/ 3 w 55"/>
                <a:gd name="T9" fmla="*/ 0 h 59"/>
              </a:gdLst>
              <a:ahLst/>
              <a:cxnLst>
                <a:cxn ang="0">
                  <a:pos x="T0" y="T1"/>
                </a:cxn>
                <a:cxn ang="0">
                  <a:pos x="T2" y="T3"/>
                </a:cxn>
                <a:cxn ang="0">
                  <a:pos x="T4" y="T5"/>
                </a:cxn>
                <a:cxn ang="0">
                  <a:pos x="T6" y="T7"/>
                </a:cxn>
                <a:cxn ang="0">
                  <a:pos x="T8" y="T9"/>
                </a:cxn>
              </a:cxnLst>
              <a:rect l="0" t="0" r="r" b="b"/>
              <a:pathLst>
                <a:path w="55" h="59">
                  <a:moveTo>
                    <a:pt x="3" y="0"/>
                  </a:moveTo>
                  <a:lnTo>
                    <a:pt x="0" y="55"/>
                  </a:lnTo>
                  <a:lnTo>
                    <a:pt x="50" y="59"/>
                  </a:lnTo>
                  <a:lnTo>
                    <a:pt x="55" y="5"/>
                  </a:lnTo>
                  <a:lnTo>
                    <a:pt x="3" y="0"/>
                  </a:lnTo>
                  <a:close/>
                </a:path>
              </a:pathLst>
            </a:custGeom>
            <a:solidFill>
              <a:srgbClr val="F9E385"/>
            </a:solidFill>
            <a:ln>
              <a:noFill/>
            </a:ln>
          </p:spPr>
          <p:txBody>
            <a:bodyPr vert="horz" wrap="square" lIns="91440" tIns="45720" rIns="91440" bIns="45720" numCol="1" anchor="t" anchorCtr="0" compatLnSpc="1"/>
            <a:lstStyle/>
            <a:p>
              <a:endParaRPr lang="zh-CN" altLang="en-US">
                <a:solidFill>
                  <a:prstClr val="black"/>
                </a:solidFill>
              </a:endParaRPr>
            </a:p>
          </p:txBody>
        </p:sp>
        <p:sp>
          <p:nvSpPr>
            <p:cNvPr id="39" name="Freeform 38"/>
            <p:cNvSpPr/>
            <p:nvPr/>
          </p:nvSpPr>
          <p:spPr bwMode="auto">
            <a:xfrm>
              <a:off x="8759825" y="4759325"/>
              <a:ext cx="84138" cy="87313"/>
            </a:xfrm>
            <a:custGeom>
              <a:avLst/>
              <a:gdLst>
                <a:gd name="T0" fmla="*/ 2 w 53"/>
                <a:gd name="T1" fmla="*/ 0 h 55"/>
                <a:gd name="T2" fmla="*/ 0 w 53"/>
                <a:gd name="T3" fmla="*/ 53 h 55"/>
                <a:gd name="T4" fmla="*/ 50 w 53"/>
                <a:gd name="T5" fmla="*/ 55 h 55"/>
                <a:gd name="T6" fmla="*/ 53 w 53"/>
                <a:gd name="T7" fmla="*/ 5 h 55"/>
                <a:gd name="T8" fmla="*/ 2 w 53"/>
                <a:gd name="T9" fmla="*/ 0 h 55"/>
              </a:gdLst>
              <a:ahLst/>
              <a:cxnLst>
                <a:cxn ang="0">
                  <a:pos x="T0" y="T1"/>
                </a:cxn>
                <a:cxn ang="0">
                  <a:pos x="T2" y="T3"/>
                </a:cxn>
                <a:cxn ang="0">
                  <a:pos x="T4" y="T5"/>
                </a:cxn>
                <a:cxn ang="0">
                  <a:pos x="T6" y="T7"/>
                </a:cxn>
                <a:cxn ang="0">
                  <a:pos x="T8" y="T9"/>
                </a:cxn>
              </a:cxnLst>
              <a:rect l="0" t="0" r="r" b="b"/>
              <a:pathLst>
                <a:path w="53" h="55">
                  <a:moveTo>
                    <a:pt x="2" y="0"/>
                  </a:moveTo>
                  <a:lnTo>
                    <a:pt x="0" y="53"/>
                  </a:lnTo>
                  <a:lnTo>
                    <a:pt x="50" y="55"/>
                  </a:lnTo>
                  <a:lnTo>
                    <a:pt x="53" y="5"/>
                  </a:lnTo>
                  <a:lnTo>
                    <a:pt x="2" y="0"/>
                  </a:lnTo>
                  <a:close/>
                </a:path>
              </a:pathLst>
            </a:custGeom>
            <a:solidFill>
              <a:srgbClr val="F9E385"/>
            </a:solidFill>
            <a:ln>
              <a:noFill/>
            </a:ln>
          </p:spPr>
          <p:txBody>
            <a:bodyPr vert="horz" wrap="square" lIns="91440" tIns="45720" rIns="91440" bIns="45720" numCol="1" anchor="t" anchorCtr="0" compatLnSpc="1"/>
            <a:lstStyle/>
            <a:p>
              <a:endParaRPr lang="zh-CN" altLang="en-US">
                <a:solidFill>
                  <a:prstClr val="black"/>
                </a:solidFill>
              </a:endParaRPr>
            </a:p>
          </p:txBody>
        </p:sp>
      </p:grpSp>
      <p:grpSp>
        <p:nvGrpSpPr>
          <p:cNvPr id="40" name="组合 39"/>
          <p:cNvGrpSpPr/>
          <p:nvPr/>
        </p:nvGrpSpPr>
        <p:grpSpPr>
          <a:xfrm>
            <a:off x="11458154" y="5130256"/>
            <a:ext cx="276225" cy="735013"/>
            <a:chOff x="9104313" y="4813300"/>
            <a:chExt cx="276225" cy="735013"/>
          </a:xfrm>
        </p:grpSpPr>
        <p:sp>
          <p:nvSpPr>
            <p:cNvPr id="41" name="Freeform 42"/>
            <p:cNvSpPr/>
            <p:nvPr/>
          </p:nvSpPr>
          <p:spPr bwMode="auto">
            <a:xfrm>
              <a:off x="9210676" y="5140325"/>
              <a:ext cx="58738" cy="407988"/>
            </a:xfrm>
            <a:custGeom>
              <a:avLst/>
              <a:gdLst>
                <a:gd name="T0" fmla="*/ 15 w 37"/>
                <a:gd name="T1" fmla="*/ 257 h 257"/>
                <a:gd name="T2" fmla="*/ 0 w 37"/>
                <a:gd name="T3" fmla="*/ 257 h 257"/>
                <a:gd name="T4" fmla="*/ 25 w 37"/>
                <a:gd name="T5" fmla="*/ 0 h 257"/>
                <a:gd name="T6" fmla="*/ 37 w 37"/>
                <a:gd name="T7" fmla="*/ 3 h 257"/>
                <a:gd name="T8" fmla="*/ 15 w 37"/>
                <a:gd name="T9" fmla="*/ 257 h 257"/>
              </a:gdLst>
              <a:ahLst/>
              <a:cxnLst>
                <a:cxn ang="0">
                  <a:pos x="T0" y="T1"/>
                </a:cxn>
                <a:cxn ang="0">
                  <a:pos x="T2" y="T3"/>
                </a:cxn>
                <a:cxn ang="0">
                  <a:pos x="T4" y="T5"/>
                </a:cxn>
                <a:cxn ang="0">
                  <a:pos x="T6" y="T7"/>
                </a:cxn>
                <a:cxn ang="0">
                  <a:pos x="T8" y="T9"/>
                </a:cxn>
              </a:cxnLst>
              <a:rect l="0" t="0" r="r" b="b"/>
              <a:pathLst>
                <a:path w="37" h="257">
                  <a:moveTo>
                    <a:pt x="15" y="257"/>
                  </a:moveTo>
                  <a:lnTo>
                    <a:pt x="0" y="257"/>
                  </a:lnTo>
                  <a:lnTo>
                    <a:pt x="25" y="0"/>
                  </a:lnTo>
                  <a:lnTo>
                    <a:pt x="37" y="3"/>
                  </a:lnTo>
                  <a:lnTo>
                    <a:pt x="15" y="257"/>
                  </a:lnTo>
                  <a:close/>
                </a:path>
              </a:pathLst>
            </a:custGeom>
            <a:solidFill>
              <a:srgbClr val="754C28"/>
            </a:solidFill>
            <a:ln>
              <a:noFill/>
            </a:ln>
          </p:spPr>
          <p:txBody>
            <a:bodyPr vert="horz" wrap="square" lIns="91440" tIns="45720" rIns="91440" bIns="45720" numCol="1" anchor="t" anchorCtr="0" compatLnSpc="1"/>
            <a:lstStyle/>
            <a:p>
              <a:endParaRPr lang="zh-CN" altLang="en-US">
                <a:solidFill>
                  <a:prstClr val="black"/>
                </a:solidFill>
              </a:endParaRPr>
            </a:p>
          </p:txBody>
        </p:sp>
        <p:sp>
          <p:nvSpPr>
            <p:cNvPr id="42" name="Freeform 43"/>
            <p:cNvSpPr/>
            <p:nvPr/>
          </p:nvSpPr>
          <p:spPr bwMode="auto">
            <a:xfrm>
              <a:off x="9104313" y="4813300"/>
              <a:ext cx="276225" cy="533400"/>
            </a:xfrm>
            <a:custGeom>
              <a:avLst/>
              <a:gdLst>
                <a:gd name="T0" fmla="*/ 70 w 70"/>
                <a:gd name="T1" fmla="*/ 140 h 140"/>
                <a:gd name="T2" fmla="*/ 48 w 70"/>
                <a:gd name="T3" fmla="*/ 2 h 140"/>
                <a:gd name="T4" fmla="*/ 0 w 70"/>
                <a:gd name="T5" fmla="*/ 134 h 140"/>
                <a:gd name="T6" fmla="*/ 70 w 70"/>
                <a:gd name="T7" fmla="*/ 140 h 140"/>
              </a:gdLst>
              <a:ahLst/>
              <a:cxnLst>
                <a:cxn ang="0">
                  <a:pos x="T0" y="T1"/>
                </a:cxn>
                <a:cxn ang="0">
                  <a:pos x="T2" y="T3"/>
                </a:cxn>
                <a:cxn ang="0">
                  <a:pos x="T4" y="T5"/>
                </a:cxn>
                <a:cxn ang="0">
                  <a:pos x="T6" y="T7"/>
                </a:cxn>
              </a:cxnLst>
              <a:rect l="0" t="0" r="r" b="b"/>
              <a:pathLst>
                <a:path w="70" h="140">
                  <a:moveTo>
                    <a:pt x="70" y="140"/>
                  </a:moveTo>
                  <a:cubicBezTo>
                    <a:pt x="67" y="116"/>
                    <a:pt x="48" y="5"/>
                    <a:pt x="48" y="2"/>
                  </a:cubicBezTo>
                  <a:cubicBezTo>
                    <a:pt x="49" y="0"/>
                    <a:pt x="10" y="108"/>
                    <a:pt x="0" y="134"/>
                  </a:cubicBezTo>
                  <a:lnTo>
                    <a:pt x="70" y="140"/>
                  </a:lnTo>
                  <a:close/>
                </a:path>
              </a:pathLst>
            </a:custGeom>
            <a:solidFill>
              <a:srgbClr val="006838"/>
            </a:solidFill>
            <a:ln>
              <a:noFill/>
            </a:ln>
          </p:spPr>
          <p:txBody>
            <a:bodyPr vert="horz" wrap="square" lIns="91440" tIns="45720" rIns="91440" bIns="45720" numCol="1" anchor="t" anchorCtr="0" compatLnSpc="1"/>
            <a:lstStyle/>
            <a:p>
              <a:endParaRPr lang="zh-CN" altLang="en-US">
                <a:solidFill>
                  <a:prstClr val="black"/>
                </a:solidFill>
              </a:endParaRPr>
            </a:p>
          </p:txBody>
        </p:sp>
      </p:grpSp>
      <p:grpSp>
        <p:nvGrpSpPr>
          <p:cNvPr id="43" name="组合 42"/>
          <p:cNvGrpSpPr/>
          <p:nvPr/>
        </p:nvGrpSpPr>
        <p:grpSpPr>
          <a:xfrm>
            <a:off x="9844857" y="5020662"/>
            <a:ext cx="457201" cy="717549"/>
            <a:chOff x="4378325" y="4833938"/>
            <a:chExt cx="457201" cy="717549"/>
          </a:xfrm>
        </p:grpSpPr>
        <p:sp>
          <p:nvSpPr>
            <p:cNvPr id="44" name="Freeform 47"/>
            <p:cNvSpPr/>
            <p:nvPr/>
          </p:nvSpPr>
          <p:spPr bwMode="auto">
            <a:xfrm>
              <a:off x="4635500" y="5184775"/>
              <a:ext cx="184150" cy="366712"/>
            </a:xfrm>
            <a:custGeom>
              <a:avLst/>
              <a:gdLst>
                <a:gd name="T0" fmla="*/ 116 w 116"/>
                <a:gd name="T1" fmla="*/ 221 h 231"/>
                <a:gd name="T2" fmla="*/ 94 w 116"/>
                <a:gd name="T3" fmla="*/ 231 h 231"/>
                <a:gd name="T4" fmla="*/ 0 w 116"/>
                <a:gd name="T5" fmla="*/ 7 h 231"/>
                <a:gd name="T6" fmla="*/ 21 w 116"/>
                <a:gd name="T7" fmla="*/ 0 h 231"/>
                <a:gd name="T8" fmla="*/ 116 w 116"/>
                <a:gd name="T9" fmla="*/ 221 h 231"/>
              </a:gdLst>
              <a:ahLst/>
              <a:cxnLst>
                <a:cxn ang="0">
                  <a:pos x="T0" y="T1"/>
                </a:cxn>
                <a:cxn ang="0">
                  <a:pos x="T2" y="T3"/>
                </a:cxn>
                <a:cxn ang="0">
                  <a:pos x="T4" y="T5"/>
                </a:cxn>
                <a:cxn ang="0">
                  <a:pos x="T6" y="T7"/>
                </a:cxn>
                <a:cxn ang="0">
                  <a:pos x="T8" y="T9"/>
                </a:cxn>
              </a:cxnLst>
              <a:rect l="0" t="0" r="r" b="b"/>
              <a:pathLst>
                <a:path w="116" h="231">
                  <a:moveTo>
                    <a:pt x="116" y="221"/>
                  </a:moveTo>
                  <a:lnTo>
                    <a:pt x="94" y="231"/>
                  </a:lnTo>
                  <a:lnTo>
                    <a:pt x="0" y="7"/>
                  </a:lnTo>
                  <a:lnTo>
                    <a:pt x="21" y="0"/>
                  </a:lnTo>
                  <a:lnTo>
                    <a:pt x="116" y="221"/>
                  </a:lnTo>
                  <a:close/>
                </a:path>
              </a:pathLst>
            </a:custGeom>
            <a:solidFill>
              <a:srgbClr val="8C4C05"/>
            </a:solidFill>
            <a:ln>
              <a:noFill/>
            </a:ln>
          </p:spPr>
          <p:txBody>
            <a:bodyPr vert="horz" wrap="square" lIns="91440" tIns="45720" rIns="91440" bIns="45720" numCol="1" anchor="t" anchorCtr="0" compatLnSpc="1"/>
            <a:lstStyle/>
            <a:p>
              <a:endParaRPr lang="zh-CN" altLang="en-US">
                <a:solidFill>
                  <a:prstClr val="black"/>
                </a:solidFill>
              </a:endParaRPr>
            </a:p>
          </p:txBody>
        </p:sp>
        <p:sp>
          <p:nvSpPr>
            <p:cNvPr id="45" name="Freeform 48"/>
            <p:cNvSpPr/>
            <p:nvPr/>
          </p:nvSpPr>
          <p:spPr bwMode="auto">
            <a:xfrm>
              <a:off x="4378325" y="5056188"/>
              <a:ext cx="279400" cy="158750"/>
            </a:xfrm>
            <a:custGeom>
              <a:avLst/>
              <a:gdLst>
                <a:gd name="T0" fmla="*/ 61 w 73"/>
                <a:gd name="T1" fmla="*/ 14 h 42"/>
                <a:gd name="T2" fmla="*/ 1 w 73"/>
                <a:gd name="T3" fmla="*/ 0 h 42"/>
                <a:gd name="T4" fmla="*/ 4 w 73"/>
                <a:gd name="T5" fmla="*/ 23 h 42"/>
                <a:gd name="T6" fmla="*/ 6 w 73"/>
                <a:gd name="T7" fmla="*/ 27 h 42"/>
                <a:gd name="T8" fmla="*/ 73 w 73"/>
                <a:gd name="T9" fmla="*/ 42 h 42"/>
                <a:gd name="T10" fmla="*/ 61 w 73"/>
                <a:gd name="T11" fmla="*/ 14 h 42"/>
              </a:gdLst>
              <a:ahLst/>
              <a:cxnLst>
                <a:cxn ang="0">
                  <a:pos x="T0" y="T1"/>
                </a:cxn>
                <a:cxn ang="0">
                  <a:pos x="T2" y="T3"/>
                </a:cxn>
                <a:cxn ang="0">
                  <a:pos x="T4" y="T5"/>
                </a:cxn>
                <a:cxn ang="0">
                  <a:pos x="T6" y="T7"/>
                </a:cxn>
                <a:cxn ang="0">
                  <a:pos x="T8" y="T9"/>
                </a:cxn>
                <a:cxn ang="0">
                  <a:pos x="T10" y="T11"/>
                </a:cxn>
              </a:cxnLst>
              <a:rect l="0" t="0" r="r" b="b"/>
              <a:pathLst>
                <a:path w="73" h="42">
                  <a:moveTo>
                    <a:pt x="61" y="14"/>
                  </a:moveTo>
                  <a:cubicBezTo>
                    <a:pt x="1" y="0"/>
                    <a:pt x="1" y="0"/>
                    <a:pt x="1" y="0"/>
                  </a:cubicBezTo>
                  <a:cubicBezTo>
                    <a:pt x="0" y="8"/>
                    <a:pt x="1" y="15"/>
                    <a:pt x="4" y="23"/>
                  </a:cubicBezTo>
                  <a:cubicBezTo>
                    <a:pt x="5" y="25"/>
                    <a:pt x="6" y="26"/>
                    <a:pt x="6" y="27"/>
                  </a:cubicBezTo>
                  <a:cubicBezTo>
                    <a:pt x="73" y="42"/>
                    <a:pt x="73" y="42"/>
                    <a:pt x="73" y="42"/>
                  </a:cubicBezTo>
                  <a:lnTo>
                    <a:pt x="61" y="14"/>
                  </a:lnTo>
                  <a:close/>
                </a:path>
              </a:pathLst>
            </a:custGeom>
            <a:solidFill>
              <a:srgbClr val="89A914"/>
            </a:solidFill>
            <a:ln>
              <a:noFill/>
            </a:ln>
          </p:spPr>
          <p:txBody>
            <a:bodyPr vert="horz" wrap="square" lIns="91440" tIns="45720" rIns="91440" bIns="45720" numCol="1" anchor="t" anchorCtr="0" compatLnSpc="1"/>
            <a:lstStyle/>
            <a:p>
              <a:endParaRPr lang="zh-CN" altLang="en-US">
                <a:solidFill>
                  <a:prstClr val="black"/>
                </a:solidFill>
              </a:endParaRPr>
            </a:p>
          </p:txBody>
        </p:sp>
        <p:sp>
          <p:nvSpPr>
            <p:cNvPr id="46" name="Freeform 49"/>
            <p:cNvSpPr/>
            <p:nvPr/>
          </p:nvSpPr>
          <p:spPr bwMode="auto">
            <a:xfrm>
              <a:off x="4381500" y="4868863"/>
              <a:ext cx="222250" cy="220662"/>
            </a:xfrm>
            <a:custGeom>
              <a:avLst/>
              <a:gdLst>
                <a:gd name="T0" fmla="*/ 34 w 58"/>
                <a:gd name="T1" fmla="*/ 0 h 58"/>
                <a:gd name="T2" fmla="*/ 0 w 58"/>
                <a:gd name="T3" fmla="*/ 45 h 58"/>
                <a:gd name="T4" fmla="*/ 58 w 58"/>
                <a:gd name="T5" fmla="*/ 58 h 58"/>
                <a:gd name="T6" fmla="*/ 34 w 58"/>
                <a:gd name="T7" fmla="*/ 0 h 58"/>
              </a:gdLst>
              <a:ahLst/>
              <a:cxnLst>
                <a:cxn ang="0">
                  <a:pos x="T0" y="T1"/>
                </a:cxn>
                <a:cxn ang="0">
                  <a:pos x="T2" y="T3"/>
                </a:cxn>
                <a:cxn ang="0">
                  <a:pos x="T4" y="T5"/>
                </a:cxn>
                <a:cxn ang="0">
                  <a:pos x="T6" y="T7"/>
                </a:cxn>
              </a:cxnLst>
              <a:rect l="0" t="0" r="r" b="b"/>
              <a:pathLst>
                <a:path w="58" h="58">
                  <a:moveTo>
                    <a:pt x="34" y="0"/>
                  </a:moveTo>
                  <a:cubicBezTo>
                    <a:pt x="15" y="8"/>
                    <a:pt x="3" y="26"/>
                    <a:pt x="0" y="45"/>
                  </a:cubicBezTo>
                  <a:cubicBezTo>
                    <a:pt x="58" y="58"/>
                    <a:pt x="58" y="58"/>
                    <a:pt x="58" y="58"/>
                  </a:cubicBezTo>
                  <a:lnTo>
                    <a:pt x="34" y="0"/>
                  </a:lnTo>
                  <a:close/>
                </a:path>
              </a:pathLst>
            </a:custGeom>
            <a:solidFill>
              <a:srgbClr val="CAED4C"/>
            </a:solidFill>
            <a:ln>
              <a:noFill/>
            </a:ln>
          </p:spPr>
          <p:txBody>
            <a:bodyPr vert="horz" wrap="square" lIns="91440" tIns="45720" rIns="91440" bIns="45720" numCol="1" anchor="t" anchorCtr="0" compatLnSpc="1"/>
            <a:lstStyle/>
            <a:p>
              <a:endParaRPr lang="zh-CN" altLang="en-US">
                <a:solidFill>
                  <a:prstClr val="black"/>
                </a:solidFill>
              </a:endParaRPr>
            </a:p>
          </p:txBody>
        </p:sp>
        <p:sp>
          <p:nvSpPr>
            <p:cNvPr id="47" name="Freeform 50"/>
            <p:cNvSpPr/>
            <p:nvPr/>
          </p:nvSpPr>
          <p:spPr bwMode="auto">
            <a:xfrm>
              <a:off x="4527550" y="4833938"/>
              <a:ext cx="234950" cy="304800"/>
            </a:xfrm>
            <a:custGeom>
              <a:avLst/>
              <a:gdLst>
                <a:gd name="T0" fmla="*/ 30 w 61"/>
                <a:gd name="T1" fmla="*/ 80 h 80"/>
                <a:gd name="T2" fmla="*/ 61 w 61"/>
                <a:gd name="T3" fmla="*/ 25 h 80"/>
                <a:gd name="T4" fmla="*/ 0 w 61"/>
                <a:gd name="T5" fmla="*/ 8 h 80"/>
                <a:gd name="T6" fmla="*/ 25 w 61"/>
                <a:gd name="T7" fmla="*/ 70 h 80"/>
                <a:gd name="T8" fmla="*/ 30 w 61"/>
                <a:gd name="T9" fmla="*/ 80 h 80"/>
              </a:gdLst>
              <a:ahLst/>
              <a:cxnLst>
                <a:cxn ang="0">
                  <a:pos x="T0" y="T1"/>
                </a:cxn>
                <a:cxn ang="0">
                  <a:pos x="T2" y="T3"/>
                </a:cxn>
                <a:cxn ang="0">
                  <a:pos x="T4" y="T5"/>
                </a:cxn>
                <a:cxn ang="0">
                  <a:pos x="T6" y="T7"/>
                </a:cxn>
                <a:cxn ang="0">
                  <a:pos x="T8" y="T9"/>
                </a:cxn>
              </a:cxnLst>
              <a:rect l="0" t="0" r="r" b="b"/>
              <a:pathLst>
                <a:path w="61" h="80">
                  <a:moveTo>
                    <a:pt x="30" y="80"/>
                  </a:moveTo>
                  <a:cubicBezTo>
                    <a:pt x="61" y="25"/>
                    <a:pt x="61" y="25"/>
                    <a:pt x="61" y="25"/>
                  </a:cubicBezTo>
                  <a:cubicBezTo>
                    <a:pt x="46" y="8"/>
                    <a:pt x="22" y="0"/>
                    <a:pt x="0" y="8"/>
                  </a:cubicBezTo>
                  <a:cubicBezTo>
                    <a:pt x="25" y="70"/>
                    <a:pt x="25" y="70"/>
                    <a:pt x="25" y="70"/>
                  </a:cubicBezTo>
                  <a:lnTo>
                    <a:pt x="30" y="80"/>
                  </a:lnTo>
                  <a:close/>
                </a:path>
              </a:pathLst>
            </a:custGeom>
            <a:solidFill>
              <a:srgbClr val="9CCC16"/>
            </a:solidFill>
            <a:ln>
              <a:noFill/>
            </a:ln>
          </p:spPr>
          <p:txBody>
            <a:bodyPr vert="horz" wrap="square" lIns="91440" tIns="45720" rIns="91440" bIns="45720" numCol="1" anchor="t" anchorCtr="0" compatLnSpc="1"/>
            <a:lstStyle/>
            <a:p>
              <a:endParaRPr lang="zh-CN" altLang="en-US">
                <a:solidFill>
                  <a:prstClr val="black"/>
                </a:solidFill>
              </a:endParaRPr>
            </a:p>
          </p:txBody>
        </p:sp>
        <p:sp>
          <p:nvSpPr>
            <p:cNvPr id="48" name="Freeform 51"/>
            <p:cNvSpPr/>
            <p:nvPr/>
          </p:nvSpPr>
          <p:spPr bwMode="auto">
            <a:xfrm>
              <a:off x="4649788" y="4945063"/>
              <a:ext cx="185738" cy="312737"/>
            </a:xfrm>
            <a:custGeom>
              <a:avLst/>
              <a:gdLst>
                <a:gd name="T0" fmla="*/ 0 w 48"/>
                <a:gd name="T1" fmla="*/ 56 h 82"/>
                <a:gd name="T2" fmla="*/ 0 w 48"/>
                <a:gd name="T3" fmla="*/ 56 h 82"/>
                <a:gd name="T4" fmla="*/ 11 w 48"/>
                <a:gd name="T5" fmla="*/ 82 h 82"/>
                <a:gd name="T6" fmla="*/ 38 w 48"/>
                <a:gd name="T7" fmla="*/ 12 h 82"/>
                <a:gd name="T8" fmla="*/ 31 w 48"/>
                <a:gd name="T9" fmla="*/ 0 h 82"/>
                <a:gd name="T10" fmla="*/ 0 w 48"/>
                <a:gd name="T11" fmla="*/ 56 h 82"/>
              </a:gdLst>
              <a:ahLst/>
              <a:cxnLst>
                <a:cxn ang="0">
                  <a:pos x="T0" y="T1"/>
                </a:cxn>
                <a:cxn ang="0">
                  <a:pos x="T2" y="T3"/>
                </a:cxn>
                <a:cxn ang="0">
                  <a:pos x="T4" y="T5"/>
                </a:cxn>
                <a:cxn ang="0">
                  <a:pos x="T6" y="T7"/>
                </a:cxn>
                <a:cxn ang="0">
                  <a:pos x="T8" y="T9"/>
                </a:cxn>
                <a:cxn ang="0">
                  <a:pos x="T10" y="T11"/>
                </a:cxn>
              </a:cxnLst>
              <a:rect l="0" t="0" r="r" b="b"/>
              <a:pathLst>
                <a:path w="48" h="82">
                  <a:moveTo>
                    <a:pt x="0" y="56"/>
                  </a:moveTo>
                  <a:cubicBezTo>
                    <a:pt x="0" y="56"/>
                    <a:pt x="0" y="56"/>
                    <a:pt x="0" y="56"/>
                  </a:cubicBezTo>
                  <a:cubicBezTo>
                    <a:pt x="11" y="82"/>
                    <a:pt x="11" y="82"/>
                    <a:pt x="11" y="82"/>
                  </a:cubicBezTo>
                  <a:cubicBezTo>
                    <a:pt x="36" y="69"/>
                    <a:pt x="48" y="39"/>
                    <a:pt x="38" y="12"/>
                  </a:cubicBezTo>
                  <a:cubicBezTo>
                    <a:pt x="36" y="7"/>
                    <a:pt x="34" y="3"/>
                    <a:pt x="31" y="0"/>
                  </a:cubicBezTo>
                  <a:lnTo>
                    <a:pt x="0" y="56"/>
                  </a:lnTo>
                  <a:close/>
                </a:path>
              </a:pathLst>
            </a:custGeom>
            <a:solidFill>
              <a:srgbClr val="89A914"/>
            </a:solidFill>
            <a:ln>
              <a:noFill/>
            </a:ln>
          </p:spPr>
          <p:txBody>
            <a:bodyPr vert="horz" wrap="square" lIns="91440" tIns="45720" rIns="91440" bIns="45720" numCol="1" anchor="t" anchorCtr="0" compatLnSpc="1"/>
            <a:lstStyle/>
            <a:p>
              <a:endParaRPr lang="zh-CN" altLang="en-US">
                <a:solidFill>
                  <a:prstClr val="black"/>
                </a:solidFill>
              </a:endParaRPr>
            </a:p>
          </p:txBody>
        </p:sp>
        <p:sp>
          <p:nvSpPr>
            <p:cNvPr id="49" name="Freeform 52"/>
            <p:cNvSpPr/>
            <p:nvPr/>
          </p:nvSpPr>
          <p:spPr bwMode="auto">
            <a:xfrm>
              <a:off x="4411663" y="5176838"/>
              <a:ext cx="265113" cy="127000"/>
            </a:xfrm>
            <a:custGeom>
              <a:avLst/>
              <a:gdLst>
                <a:gd name="T0" fmla="*/ 0 w 69"/>
                <a:gd name="T1" fmla="*/ 0 h 33"/>
                <a:gd name="T2" fmla="*/ 68 w 69"/>
                <a:gd name="T3" fmla="*/ 23 h 33"/>
                <a:gd name="T4" fmla="*/ 69 w 69"/>
                <a:gd name="T5" fmla="*/ 23 h 33"/>
                <a:gd name="T6" fmla="*/ 65 w 69"/>
                <a:gd name="T7" fmla="*/ 14 h 33"/>
                <a:gd name="T8" fmla="*/ 0 w 69"/>
                <a:gd name="T9" fmla="*/ 0 h 33"/>
              </a:gdLst>
              <a:ahLst/>
              <a:cxnLst>
                <a:cxn ang="0">
                  <a:pos x="T0" y="T1"/>
                </a:cxn>
                <a:cxn ang="0">
                  <a:pos x="T2" y="T3"/>
                </a:cxn>
                <a:cxn ang="0">
                  <a:pos x="T4" y="T5"/>
                </a:cxn>
                <a:cxn ang="0">
                  <a:pos x="T6" y="T7"/>
                </a:cxn>
                <a:cxn ang="0">
                  <a:pos x="T8" y="T9"/>
                </a:cxn>
              </a:cxnLst>
              <a:rect l="0" t="0" r="r" b="b"/>
              <a:pathLst>
                <a:path w="69" h="33">
                  <a:moveTo>
                    <a:pt x="0" y="0"/>
                  </a:moveTo>
                  <a:cubicBezTo>
                    <a:pt x="14" y="23"/>
                    <a:pt x="42" y="33"/>
                    <a:pt x="68" y="23"/>
                  </a:cubicBezTo>
                  <a:cubicBezTo>
                    <a:pt x="68" y="23"/>
                    <a:pt x="69" y="23"/>
                    <a:pt x="69" y="23"/>
                  </a:cubicBezTo>
                  <a:cubicBezTo>
                    <a:pt x="65" y="14"/>
                    <a:pt x="65" y="14"/>
                    <a:pt x="65" y="14"/>
                  </a:cubicBezTo>
                  <a:lnTo>
                    <a:pt x="0" y="0"/>
                  </a:lnTo>
                  <a:close/>
                </a:path>
              </a:pathLst>
            </a:custGeom>
            <a:solidFill>
              <a:srgbClr val="516000"/>
            </a:solidFill>
            <a:ln>
              <a:noFill/>
            </a:ln>
          </p:spPr>
          <p:txBody>
            <a:bodyPr vert="horz" wrap="square" lIns="91440" tIns="45720" rIns="91440" bIns="45720" numCol="1" anchor="t" anchorCtr="0" compatLnSpc="1"/>
            <a:lstStyle/>
            <a:p>
              <a:endParaRPr lang="zh-CN" altLang="en-US">
                <a:solidFill>
                  <a:prstClr val="black"/>
                </a:solidFill>
              </a:endParaRPr>
            </a:p>
          </p:txBody>
        </p:sp>
        <p:sp>
          <p:nvSpPr>
            <p:cNvPr id="50" name="Freeform 53"/>
            <p:cNvSpPr/>
            <p:nvPr/>
          </p:nvSpPr>
          <p:spPr bwMode="auto">
            <a:xfrm>
              <a:off x="4381500" y="4865688"/>
              <a:ext cx="387350" cy="400050"/>
            </a:xfrm>
            <a:custGeom>
              <a:avLst/>
              <a:gdLst>
                <a:gd name="T0" fmla="*/ 70 w 101"/>
                <a:gd name="T1" fmla="*/ 77 h 105"/>
                <a:gd name="T2" fmla="*/ 101 w 101"/>
                <a:gd name="T3" fmla="*/ 21 h 105"/>
                <a:gd name="T4" fmla="*/ 99 w 101"/>
                <a:gd name="T5" fmla="*/ 17 h 105"/>
                <a:gd name="T6" fmla="*/ 68 w 101"/>
                <a:gd name="T7" fmla="*/ 72 h 105"/>
                <a:gd name="T8" fmla="*/ 63 w 101"/>
                <a:gd name="T9" fmla="*/ 62 h 105"/>
                <a:gd name="T10" fmla="*/ 38 w 101"/>
                <a:gd name="T11" fmla="*/ 0 h 105"/>
                <a:gd name="T12" fmla="*/ 35 w 101"/>
                <a:gd name="T13" fmla="*/ 1 h 105"/>
                <a:gd name="T14" fmla="*/ 34 w 101"/>
                <a:gd name="T15" fmla="*/ 1 h 105"/>
                <a:gd name="T16" fmla="*/ 58 w 101"/>
                <a:gd name="T17" fmla="*/ 59 h 105"/>
                <a:gd name="T18" fmla="*/ 0 w 101"/>
                <a:gd name="T19" fmla="*/ 46 h 105"/>
                <a:gd name="T20" fmla="*/ 0 w 101"/>
                <a:gd name="T21" fmla="*/ 50 h 105"/>
                <a:gd name="T22" fmla="*/ 60 w 101"/>
                <a:gd name="T23" fmla="*/ 64 h 105"/>
                <a:gd name="T24" fmla="*/ 72 w 101"/>
                <a:gd name="T25" fmla="*/ 92 h 105"/>
                <a:gd name="T26" fmla="*/ 5 w 101"/>
                <a:gd name="T27" fmla="*/ 77 h 105"/>
                <a:gd name="T28" fmla="*/ 8 w 101"/>
                <a:gd name="T29" fmla="*/ 82 h 105"/>
                <a:gd name="T30" fmla="*/ 73 w 101"/>
                <a:gd name="T31" fmla="*/ 96 h 105"/>
                <a:gd name="T32" fmla="*/ 77 w 101"/>
                <a:gd name="T33" fmla="*/ 105 h 105"/>
                <a:gd name="T34" fmla="*/ 81 w 101"/>
                <a:gd name="T35" fmla="*/ 103 h 105"/>
                <a:gd name="T36" fmla="*/ 70 w 101"/>
                <a:gd name="T37" fmla="*/ 77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01" h="105">
                  <a:moveTo>
                    <a:pt x="70" y="77"/>
                  </a:moveTo>
                  <a:cubicBezTo>
                    <a:pt x="101" y="21"/>
                    <a:pt x="101" y="21"/>
                    <a:pt x="101" y="21"/>
                  </a:cubicBezTo>
                  <a:cubicBezTo>
                    <a:pt x="101" y="20"/>
                    <a:pt x="100" y="18"/>
                    <a:pt x="99" y="17"/>
                  </a:cubicBezTo>
                  <a:cubicBezTo>
                    <a:pt x="68" y="72"/>
                    <a:pt x="68" y="72"/>
                    <a:pt x="68" y="72"/>
                  </a:cubicBezTo>
                  <a:cubicBezTo>
                    <a:pt x="63" y="62"/>
                    <a:pt x="63" y="62"/>
                    <a:pt x="63" y="62"/>
                  </a:cubicBezTo>
                  <a:cubicBezTo>
                    <a:pt x="38" y="0"/>
                    <a:pt x="38" y="0"/>
                    <a:pt x="38" y="0"/>
                  </a:cubicBezTo>
                  <a:cubicBezTo>
                    <a:pt x="37" y="0"/>
                    <a:pt x="36" y="0"/>
                    <a:pt x="35" y="1"/>
                  </a:cubicBezTo>
                  <a:cubicBezTo>
                    <a:pt x="35" y="1"/>
                    <a:pt x="34" y="1"/>
                    <a:pt x="34" y="1"/>
                  </a:cubicBezTo>
                  <a:cubicBezTo>
                    <a:pt x="58" y="59"/>
                    <a:pt x="58" y="59"/>
                    <a:pt x="58" y="59"/>
                  </a:cubicBezTo>
                  <a:cubicBezTo>
                    <a:pt x="0" y="46"/>
                    <a:pt x="0" y="46"/>
                    <a:pt x="0" y="46"/>
                  </a:cubicBezTo>
                  <a:cubicBezTo>
                    <a:pt x="0" y="47"/>
                    <a:pt x="0" y="48"/>
                    <a:pt x="0" y="50"/>
                  </a:cubicBezTo>
                  <a:cubicBezTo>
                    <a:pt x="60" y="64"/>
                    <a:pt x="60" y="64"/>
                    <a:pt x="60" y="64"/>
                  </a:cubicBezTo>
                  <a:cubicBezTo>
                    <a:pt x="72" y="92"/>
                    <a:pt x="72" y="92"/>
                    <a:pt x="72" y="92"/>
                  </a:cubicBezTo>
                  <a:cubicBezTo>
                    <a:pt x="5" y="77"/>
                    <a:pt x="5" y="77"/>
                    <a:pt x="5" y="77"/>
                  </a:cubicBezTo>
                  <a:cubicBezTo>
                    <a:pt x="6" y="79"/>
                    <a:pt x="7" y="80"/>
                    <a:pt x="8" y="82"/>
                  </a:cubicBezTo>
                  <a:cubicBezTo>
                    <a:pt x="73" y="96"/>
                    <a:pt x="73" y="96"/>
                    <a:pt x="73" y="96"/>
                  </a:cubicBezTo>
                  <a:cubicBezTo>
                    <a:pt x="77" y="105"/>
                    <a:pt x="77" y="105"/>
                    <a:pt x="77" y="105"/>
                  </a:cubicBezTo>
                  <a:cubicBezTo>
                    <a:pt x="78" y="104"/>
                    <a:pt x="79" y="104"/>
                    <a:pt x="81" y="103"/>
                  </a:cubicBezTo>
                  <a:cubicBezTo>
                    <a:pt x="70" y="77"/>
                    <a:pt x="70" y="77"/>
                    <a:pt x="70" y="77"/>
                  </a:cubicBezTo>
                  <a:close/>
                </a:path>
              </a:pathLst>
            </a:custGeom>
            <a:solidFill>
              <a:srgbClr val="9D5906"/>
            </a:solidFill>
            <a:ln>
              <a:noFill/>
            </a:ln>
          </p:spPr>
          <p:txBody>
            <a:bodyPr vert="horz" wrap="square" lIns="91440" tIns="45720" rIns="91440" bIns="45720" numCol="1" anchor="t" anchorCtr="0" compatLnSpc="1"/>
            <a:lstStyle/>
            <a:p>
              <a:endParaRPr lang="zh-CN" altLang="en-US">
                <a:solidFill>
                  <a:prstClr val="black"/>
                </a:solidFill>
              </a:endParaRPr>
            </a:p>
          </p:txBody>
        </p:sp>
        <p:sp>
          <p:nvSpPr>
            <p:cNvPr id="51" name="Freeform 54"/>
            <p:cNvSpPr/>
            <p:nvPr/>
          </p:nvSpPr>
          <p:spPr bwMode="auto">
            <a:xfrm>
              <a:off x="4535488" y="4872038"/>
              <a:ext cx="206375" cy="127000"/>
            </a:xfrm>
            <a:custGeom>
              <a:avLst/>
              <a:gdLst>
                <a:gd name="T0" fmla="*/ 0 w 54"/>
                <a:gd name="T1" fmla="*/ 4 h 33"/>
                <a:gd name="T2" fmla="*/ 4 w 54"/>
                <a:gd name="T3" fmla="*/ 14 h 33"/>
                <a:gd name="T4" fmla="*/ 48 w 54"/>
                <a:gd name="T5" fmla="*/ 33 h 33"/>
                <a:gd name="T6" fmla="*/ 54 w 54"/>
                <a:gd name="T7" fmla="*/ 23 h 33"/>
                <a:gd name="T8" fmla="*/ 0 w 54"/>
                <a:gd name="T9" fmla="*/ 4 h 33"/>
              </a:gdLst>
              <a:ahLst/>
              <a:cxnLst>
                <a:cxn ang="0">
                  <a:pos x="T0" y="T1"/>
                </a:cxn>
                <a:cxn ang="0">
                  <a:pos x="T2" y="T3"/>
                </a:cxn>
                <a:cxn ang="0">
                  <a:pos x="T4" y="T5"/>
                </a:cxn>
                <a:cxn ang="0">
                  <a:pos x="T6" y="T7"/>
                </a:cxn>
                <a:cxn ang="0">
                  <a:pos x="T8" y="T9"/>
                </a:cxn>
              </a:cxnLst>
              <a:rect l="0" t="0" r="r" b="b"/>
              <a:pathLst>
                <a:path w="54" h="33">
                  <a:moveTo>
                    <a:pt x="0" y="4"/>
                  </a:moveTo>
                  <a:cubicBezTo>
                    <a:pt x="4" y="14"/>
                    <a:pt x="4" y="14"/>
                    <a:pt x="4" y="14"/>
                  </a:cubicBezTo>
                  <a:cubicBezTo>
                    <a:pt x="21" y="13"/>
                    <a:pt x="37" y="20"/>
                    <a:pt x="48" y="33"/>
                  </a:cubicBezTo>
                  <a:cubicBezTo>
                    <a:pt x="54" y="23"/>
                    <a:pt x="54" y="23"/>
                    <a:pt x="54" y="23"/>
                  </a:cubicBezTo>
                  <a:cubicBezTo>
                    <a:pt x="41" y="7"/>
                    <a:pt x="21" y="0"/>
                    <a:pt x="0" y="4"/>
                  </a:cubicBezTo>
                  <a:close/>
                </a:path>
              </a:pathLst>
            </a:custGeom>
            <a:solidFill>
              <a:srgbClr val="CAED4C"/>
            </a:solidFill>
            <a:ln>
              <a:noFill/>
            </a:ln>
          </p:spPr>
          <p:txBody>
            <a:bodyPr vert="horz" wrap="square" lIns="91440" tIns="45720" rIns="91440" bIns="45720" numCol="1" anchor="t" anchorCtr="0" compatLnSpc="1"/>
            <a:lstStyle/>
            <a:p>
              <a:endParaRPr lang="zh-CN" altLang="en-US">
                <a:solidFill>
                  <a:prstClr val="black"/>
                </a:solidFill>
              </a:endParaRPr>
            </a:p>
          </p:txBody>
        </p:sp>
        <p:sp>
          <p:nvSpPr>
            <p:cNvPr id="52" name="Freeform 55"/>
            <p:cNvSpPr/>
            <p:nvPr/>
          </p:nvSpPr>
          <p:spPr bwMode="auto">
            <a:xfrm>
              <a:off x="4730750" y="4972050"/>
              <a:ext cx="69850" cy="228600"/>
            </a:xfrm>
            <a:custGeom>
              <a:avLst/>
              <a:gdLst>
                <a:gd name="T0" fmla="*/ 8 w 18"/>
                <a:gd name="T1" fmla="*/ 60 h 60"/>
                <a:gd name="T2" fmla="*/ 10 w 18"/>
                <a:gd name="T3" fmla="*/ 58 h 60"/>
                <a:gd name="T4" fmla="*/ 12 w 18"/>
                <a:gd name="T5" fmla="*/ 12 h 60"/>
                <a:gd name="T6" fmla="*/ 6 w 18"/>
                <a:gd name="T7" fmla="*/ 0 h 60"/>
                <a:gd name="T8" fmla="*/ 0 w 18"/>
                <a:gd name="T9" fmla="*/ 11 h 60"/>
                <a:gd name="T10" fmla="*/ 7 w 18"/>
                <a:gd name="T11" fmla="*/ 23 h 60"/>
                <a:gd name="T12" fmla="*/ 8 w 18"/>
                <a:gd name="T13" fmla="*/ 60 h 60"/>
              </a:gdLst>
              <a:ahLst/>
              <a:cxnLst>
                <a:cxn ang="0">
                  <a:pos x="T0" y="T1"/>
                </a:cxn>
                <a:cxn ang="0">
                  <a:pos x="T2" y="T3"/>
                </a:cxn>
                <a:cxn ang="0">
                  <a:pos x="T4" y="T5"/>
                </a:cxn>
                <a:cxn ang="0">
                  <a:pos x="T6" y="T7"/>
                </a:cxn>
                <a:cxn ang="0">
                  <a:pos x="T8" y="T9"/>
                </a:cxn>
                <a:cxn ang="0">
                  <a:pos x="T10" y="T11"/>
                </a:cxn>
                <a:cxn ang="0">
                  <a:pos x="T12" y="T13"/>
                </a:cxn>
              </a:cxnLst>
              <a:rect l="0" t="0" r="r" b="b"/>
              <a:pathLst>
                <a:path w="18" h="60">
                  <a:moveTo>
                    <a:pt x="8" y="60"/>
                  </a:moveTo>
                  <a:cubicBezTo>
                    <a:pt x="9" y="60"/>
                    <a:pt x="9" y="59"/>
                    <a:pt x="10" y="58"/>
                  </a:cubicBezTo>
                  <a:cubicBezTo>
                    <a:pt x="17" y="44"/>
                    <a:pt x="18" y="28"/>
                    <a:pt x="12" y="12"/>
                  </a:cubicBezTo>
                  <a:cubicBezTo>
                    <a:pt x="11" y="8"/>
                    <a:pt x="9" y="4"/>
                    <a:pt x="6" y="0"/>
                  </a:cubicBezTo>
                  <a:cubicBezTo>
                    <a:pt x="0" y="11"/>
                    <a:pt x="0" y="11"/>
                    <a:pt x="0" y="11"/>
                  </a:cubicBezTo>
                  <a:cubicBezTo>
                    <a:pt x="3" y="14"/>
                    <a:pt x="5" y="19"/>
                    <a:pt x="7" y="23"/>
                  </a:cubicBezTo>
                  <a:cubicBezTo>
                    <a:pt x="12" y="35"/>
                    <a:pt x="12" y="48"/>
                    <a:pt x="8" y="60"/>
                  </a:cubicBezTo>
                  <a:close/>
                </a:path>
              </a:pathLst>
            </a:custGeom>
            <a:solidFill>
              <a:srgbClr val="CAED4C"/>
            </a:solidFill>
            <a:ln>
              <a:noFill/>
            </a:ln>
          </p:spPr>
          <p:txBody>
            <a:bodyPr vert="horz" wrap="square" lIns="91440" tIns="45720" rIns="91440" bIns="45720" numCol="1" anchor="t" anchorCtr="0" compatLnSpc="1"/>
            <a:lstStyle/>
            <a:p>
              <a:endParaRPr lang="zh-CN" altLang="en-US">
                <a:solidFill>
                  <a:prstClr val="black"/>
                </a:solidFill>
              </a:endParaRPr>
            </a:p>
          </p:txBody>
        </p:sp>
      </p:grpSp>
      <p:grpSp>
        <p:nvGrpSpPr>
          <p:cNvPr id="53" name="组合 52"/>
          <p:cNvGrpSpPr/>
          <p:nvPr/>
        </p:nvGrpSpPr>
        <p:grpSpPr>
          <a:xfrm>
            <a:off x="5967390" y="4077360"/>
            <a:ext cx="3594101" cy="1730375"/>
            <a:chOff x="3414713" y="4056063"/>
            <a:chExt cx="3594101" cy="1730375"/>
          </a:xfrm>
        </p:grpSpPr>
        <p:sp>
          <p:nvSpPr>
            <p:cNvPr id="54" name="Freeform 59"/>
            <p:cNvSpPr/>
            <p:nvPr/>
          </p:nvSpPr>
          <p:spPr bwMode="auto">
            <a:xfrm>
              <a:off x="6238876" y="4576763"/>
              <a:ext cx="769938" cy="885825"/>
            </a:xfrm>
            <a:custGeom>
              <a:avLst/>
              <a:gdLst>
                <a:gd name="T0" fmla="*/ 485 w 485"/>
                <a:gd name="T1" fmla="*/ 508 h 558"/>
                <a:gd name="T2" fmla="*/ 270 w 485"/>
                <a:gd name="T3" fmla="*/ 0 h 558"/>
                <a:gd name="T4" fmla="*/ 0 w 485"/>
                <a:gd name="T5" fmla="*/ 423 h 558"/>
                <a:gd name="T6" fmla="*/ 481 w 485"/>
                <a:gd name="T7" fmla="*/ 558 h 558"/>
                <a:gd name="T8" fmla="*/ 485 w 485"/>
                <a:gd name="T9" fmla="*/ 508 h 558"/>
              </a:gdLst>
              <a:ahLst/>
              <a:cxnLst>
                <a:cxn ang="0">
                  <a:pos x="T0" y="T1"/>
                </a:cxn>
                <a:cxn ang="0">
                  <a:pos x="T2" y="T3"/>
                </a:cxn>
                <a:cxn ang="0">
                  <a:pos x="T4" y="T5"/>
                </a:cxn>
                <a:cxn ang="0">
                  <a:pos x="T6" y="T7"/>
                </a:cxn>
                <a:cxn ang="0">
                  <a:pos x="T8" y="T9"/>
                </a:cxn>
              </a:cxnLst>
              <a:rect l="0" t="0" r="r" b="b"/>
              <a:pathLst>
                <a:path w="485" h="558">
                  <a:moveTo>
                    <a:pt x="485" y="508"/>
                  </a:moveTo>
                  <a:lnTo>
                    <a:pt x="270" y="0"/>
                  </a:lnTo>
                  <a:lnTo>
                    <a:pt x="0" y="423"/>
                  </a:lnTo>
                  <a:lnTo>
                    <a:pt x="481" y="558"/>
                  </a:lnTo>
                  <a:lnTo>
                    <a:pt x="485" y="508"/>
                  </a:lnTo>
                  <a:close/>
                </a:path>
              </a:pathLst>
            </a:custGeom>
            <a:solidFill>
              <a:srgbClr val="5DA28D"/>
            </a:solidFill>
            <a:ln>
              <a:noFill/>
            </a:ln>
          </p:spPr>
          <p:txBody>
            <a:bodyPr vert="horz" wrap="square" lIns="91440" tIns="45720" rIns="91440" bIns="45720" numCol="1" anchor="t" anchorCtr="0" compatLnSpc="1"/>
            <a:lstStyle/>
            <a:p>
              <a:endParaRPr lang="zh-CN" altLang="en-US">
                <a:solidFill>
                  <a:prstClr val="black"/>
                </a:solidFill>
              </a:endParaRPr>
            </a:p>
          </p:txBody>
        </p:sp>
        <p:sp>
          <p:nvSpPr>
            <p:cNvPr id="55" name="Freeform 60"/>
            <p:cNvSpPr/>
            <p:nvPr/>
          </p:nvSpPr>
          <p:spPr bwMode="auto">
            <a:xfrm>
              <a:off x="3414713" y="4067175"/>
              <a:ext cx="1447800" cy="1674813"/>
            </a:xfrm>
            <a:custGeom>
              <a:avLst/>
              <a:gdLst>
                <a:gd name="T0" fmla="*/ 0 w 912"/>
                <a:gd name="T1" fmla="*/ 1055 h 1055"/>
                <a:gd name="T2" fmla="*/ 405 w 912"/>
                <a:gd name="T3" fmla="*/ 0 h 1055"/>
                <a:gd name="T4" fmla="*/ 912 w 912"/>
                <a:gd name="T5" fmla="*/ 691 h 1055"/>
                <a:gd name="T6" fmla="*/ 0 w 912"/>
                <a:gd name="T7" fmla="*/ 1055 h 1055"/>
              </a:gdLst>
              <a:ahLst/>
              <a:cxnLst>
                <a:cxn ang="0">
                  <a:pos x="T0" y="T1"/>
                </a:cxn>
                <a:cxn ang="0">
                  <a:pos x="T2" y="T3"/>
                </a:cxn>
                <a:cxn ang="0">
                  <a:pos x="T4" y="T5"/>
                </a:cxn>
                <a:cxn ang="0">
                  <a:pos x="T6" y="T7"/>
                </a:cxn>
              </a:cxnLst>
              <a:rect l="0" t="0" r="r" b="b"/>
              <a:pathLst>
                <a:path w="912" h="1055">
                  <a:moveTo>
                    <a:pt x="0" y="1055"/>
                  </a:moveTo>
                  <a:lnTo>
                    <a:pt x="405" y="0"/>
                  </a:lnTo>
                  <a:lnTo>
                    <a:pt x="912" y="691"/>
                  </a:lnTo>
                  <a:lnTo>
                    <a:pt x="0" y="1055"/>
                  </a:lnTo>
                  <a:close/>
                </a:path>
              </a:pathLst>
            </a:custGeom>
            <a:solidFill>
              <a:srgbClr val="5DA28D"/>
            </a:solidFill>
            <a:ln>
              <a:noFill/>
            </a:ln>
          </p:spPr>
          <p:txBody>
            <a:bodyPr vert="horz" wrap="square" lIns="91440" tIns="45720" rIns="91440" bIns="45720" numCol="1" anchor="t" anchorCtr="0" compatLnSpc="1"/>
            <a:lstStyle/>
            <a:p>
              <a:endParaRPr lang="zh-CN" altLang="en-US">
                <a:solidFill>
                  <a:prstClr val="black"/>
                </a:solidFill>
              </a:endParaRPr>
            </a:p>
          </p:txBody>
        </p:sp>
        <p:sp>
          <p:nvSpPr>
            <p:cNvPr id="56" name="Freeform 61"/>
            <p:cNvSpPr/>
            <p:nvPr/>
          </p:nvSpPr>
          <p:spPr bwMode="auto">
            <a:xfrm>
              <a:off x="4313238" y="4357688"/>
              <a:ext cx="1763713" cy="1428750"/>
            </a:xfrm>
            <a:custGeom>
              <a:avLst/>
              <a:gdLst>
                <a:gd name="T0" fmla="*/ 0 w 1111"/>
                <a:gd name="T1" fmla="*/ 884 h 900"/>
                <a:gd name="T2" fmla="*/ 547 w 1111"/>
                <a:gd name="T3" fmla="*/ 0 h 900"/>
                <a:gd name="T4" fmla="*/ 1111 w 1111"/>
                <a:gd name="T5" fmla="*/ 900 h 900"/>
                <a:gd name="T6" fmla="*/ 0 w 1111"/>
                <a:gd name="T7" fmla="*/ 884 h 900"/>
              </a:gdLst>
              <a:ahLst/>
              <a:cxnLst>
                <a:cxn ang="0">
                  <a:pos x="T0" y="T1"/>
                </a:cxn>
                <a:cxn ang="0">
                  <a:pos x="T2" y="T3"/>
                </a:cxn>
                <a:cxn ang="0">
                  <a:pos x="T4" y="T5"/>
                </a:cxn>
                <a:cxn ang="0">
                  <a:pos x="T6" y="T7"/>
                </a:cxn>
              </a:cxnLst>
              <a:rect l="0" t="0" r="r" b="b"/>
              <a:pathLst>
                <a:path w="1111" h="900">
                  <a:moveTo>
                    <a:pt x="0" y="884"/>
                  </a:moveTo>
                  <a:lnTo>
                    <a:pt x="547" y="0"/>
                  </a:lnTo>
                  <a:lnTo>
                    <a:pt x="1111" y="900"/>
                  </a:lnTo>
                  <a:lnTo>
                    <a:pt x="0" y="884"/>
                  </a:lnTo>
                  <a:close/>
                </a:path>
              </a:pathLst>
            </a:custGeom>
            <a:solidFill>
              <a:srgbClr val="5DA28D"/>
            </a:solidFill>
            <a:ln>
              <a:noFill/>
            </a:ln>
          </p:spPr>
          <p:txBody>
            <a:bodyPr vert="horz" wrap="square" lIns="91440" tIns="45720" rIns="91440" bIns="45720" numCol="1" anchor="t" anchorCtr="0" compatLnSpc="1"/>
            <a:lstStyle/>
            <a:p>
              <a:endParaRPr lang="zh-CN" altLang="en-US">
                <a:solidFill>
                  <a:prstClr val="black"/>
                </a:solidFill>
              </a:endParaRPr>
            </a:p>
          </p:txBody>
        </p:sp>
        <p:sp>
          <p:nvSpPr>
            <p:cNvPr id="57" name="Freeform 62"/>
            <p:cNvSpPr/>
            <p:nvPr/>
          </p:nvSpPr>
          <p:spPr bwMode="auto">
            <a:xfrm>
              <a:off x="5335588" y="4056063"/>
              <a:ext cx="1628775" cy="1406525"/>
            </a:xfrm>
            <a:custGeom>
              <a:avLst/>
              <a:gdLst>
                <a:gd name="T0" fmla="*/ 0 w 1026"/>
                <a:gd name="T1" fmla="*/ 872 h 886"/>
                <a:gd name="T2" fmla="*/ 526 w 1026"/>
                <a:gd name="T3" fmla="*/ 0 h 886"/>
                <a:gd name="T4" fmla="*/ 1026 w 1026"/>
                <a:gd name="T5" fmla="*/ 886 h 886"/>
                <a:gd name="T6" fmla="*/ 0 w 1026"/>
                <a:gd name="T7" fmla="*/ 872 h 886"/>
              </a:gdLst>
              <a:ahLst/>
              <a:cxnLst>
                <a:cxn ang="0">
                  <a:pos x="T0" y="T1"/>
                </a:cxn>
                <a:cxn ang="0">
                  <a:pos x="T2" y="T3"/>
                </a:cxn>
                <a:cxn ang="0">
                  <a:pos x="T4" y="T5"/>
                </a:cxn>
                <a:cxn ang="0">
                  <a:pos x="T6" y="T7"/>
                </a:cxn>
              </a:cxnLst>
              <a:rect l="0" t="0" r="r" b="b"/>
              <a:pathLst>
                <a:path w="1026" h="886">
                  <a:moveTo>
                    <a:pt x="0" y="872"/>
                  </a:moveTo>
                  <a:lnTo>
                    <a:pt x="526" y="0"/>
                  </a:lnTo>
                  <a:lnTo>
                    <a:pt x="1026" y="886"/>
                  </a:lnTo>
                  <a:lnTo>
                    <a:pt x="0" y="872"/>
                  </a:lnTo>
                  <a:close/>
                </a:path>
              </a:pathLst>
            </a:custGeom>
            <a:solidFill>
              <a:srgbClr val="5DA28D"/>
            </a:solidFill>
            <a:ln>
              <a:noFill/>
            </a:ln>
          </p:spPr>
          <p:txBody>
            <a:bodyPr vert="horz" wrap="square" lIns="91440" tIns="45720" rIns="91440" bIns="45720" numCol="1" anchor="t" anchorCtr="0" compatLnSpc="1"/>
            <a:lstStyle/>
            <a:p>
              <a:endParaRPr lang="zh-CN" altLang="en-US">
                <a:solidFill>
                  <a:prstClr val="black"/>
                </a:solidFill>
              </a:endParaRPr>
            </a:p>
          </p:txBody>
        </p:sp>
        <p:sp>
          <p:nvSpPr>
            <p:cNvPr id="58" name="Freeform 63"/>
            <p:cNvSpPr/>
            <p:nvPr/>
          </p:nvSpPr>
          <p:spPr bwMode="auto">
            <a:xfrm>
              <a:off x="4057651" y="4067175"/>
              <a:ext cx="739775" cy="1447800"/>
            </a:xfrm>
            <a:custGeom>
              <a:avLst/>
              <a:gdLst>
                <a:gd name="T0" fmla="*/ 0 w 197"/>
                <a:gd name="T1" fmla="*/ 0 h 384"/>
                <a:gd name="T2" fmla="*/ 162 w 197"/>
                <a:gd name="T3" fmla="*/ 376 h 384"/>
                <a:gd name="T4" fmla="*/ 197 w 197"/>
                <a:gd name="T5" fmla="*/ 254 h 384"/>
                <a:gd name="T6" fmla="*/ 0 w 197"/>
                <a:gd name="T7" fmla="*/ 0 h 384"/>
              </a:gdLst>
              <a:ahLst/>
              <a:cxnLst>
                <a:cxn ang="0">
                  <a:pos x="T0" y="T1"/>
                </a:cxn>
                <a:cxn ang="0">
                  <a:pos x="T2" y="T3"/>
                </a:cxn>
                <a:cxn ang="0">
                  <a:pos x="T4" y="T5"/>
                </a:cxn>
                <a:cxn ang="0">
                  <a:pos x="T6" y="T7"/>
                </a:cxn>
              </a:cxnLst>
              <a:rect l="0" t="0" r="r" b="b"/>
              <a:pathLst>
                <a:path w="197" h="384">
                  <a:moveTo>
                    <a:pt x="0" y="0"/>
                  </a:moveTo>
                  <a:cubicBezTo>
                    <a:pt x="0" y="0"/>
                    <a:pt x="161" y="368"/>
                    <a:pt x="162" y="376"/>
                  </a:cubicBezTo>
                  <a:cubicBezTo>
                    <a:pt x="164" y="384"/>
                    <a:pt x="197" y="254"/>
                    <a:pt x="197" y="254"/>
                  </a:cubicBezTo>
                  <a:lnTo>
                    <a:pt x="0" y="0"/>
                  </a:lnTo>
                  <a:close/>
                </a:path>
              </a:pathLst>
            </a:custGeom>
            <a:solidFill>
              <a:srgbClr val="222725"/>
            </a:solidFill>
            <a:ln>
              <a:noFill/>
            </a:ln>
          </p:spPr>
          <p:txBody>
            <a:bodyPr vert="horz" wrap="square" lIns="91440" tIns="45720" rIns="91440" bIns="45720" numCol="1" anchor="t" anchorCtr="0" compatLnSpc="1"/>
            <a:lstStyle/>
            <a:p>
              <a:endParaRPr lang="zh-CN" altLang="en-US">
                <a:solidFill>
                  <a:prstClr val="black"/>
                </a:solidFill>
              </a:endParaRPr>
            </a:p>
          </p:txBody>
        </p:sp>
        <p:sp>
          <p:nvSpPr>
            <p:cNvPr id="59" name="Freeform 64"/>
            <p:cNvSpPr/>
            <p:nvPr/>
          </p:nvSpPr>
          <p:spPr bwMode="auto">
            <a:xfrm>
              <a:off x="5181601" y="4357688"/>
              <a:ext cx="409575" cy="1017588"/>
            </a:xfrm>
            <a:custGeom>
              <a:avLst/>
              <a:gdLst>
                <a:gd name="T0" fmla="*/ 0 w 258"/>
                <a:gd name="T1" fmla="*/ 0 h 641"/>
                <a:gd name="T2" fmla="*/ 258 w 258"/>
                <a:gd name="T3" fmla="*/ 406 h 641"/>
                <a:gd name="T4" fmla="*/ 121 w 258"/>
                <a:gd name="T5" fmla="*/ 641 h 641"/>
                <a:gd name="T6" fmla="*/ 0 w 258"/>
                <a:gd name="T7" fmla="*/ 0 h 641"/>
              </a:gdLst>
              <a:ahLst/>
              <a:cxnLst>
                <a:cxn ang="0">
                  <a:pos x="T0" y="T1"/>
                </a:cxn>
                <a:cxn ang="0">
                  <a:pos x="T2" y="T3"/>
                </a:cxn>
                <a:cxn ang="0">
                  <a:pos x="T4" y="T5"/>
                </a:cxn>
                <a:cxn ang="0">
                  <a:pos x="T6" y="T7"/>
                </a:cxn>
              </a:cxnLst>
              <a:rect l="0" t="0" r="r" b="b"/>
              <a:pathLst>
                <a:path w="258" h="641">
                  <a:moveTo>
                    <a:pt x="0" y="0"/>
                  </a:moveTo>
                  <a:lnTo>
                    <a:pt x="258" y="406"/>
                  </a:lnTo>
                  <a:lnTo>
                    <a:pt x="121" y="641"/>
                  </a:lnTo>
                  <a:lnTo>
                    <a:pt x="0" y="0"/>
                  </a:lnTo>
                  <a:close/>
                </a:path>
              </a:pathLst>
            </a:custGeom>
            <a:solidFill>
              <a:srgbClr val="222725"/>
            </a:solidFill>
            <a:ln>
              <a:noFill/>
            </a:ln>
          </p:spPr>
          <p:txBody>
            <a:bodyPr vert="horz" wrap="square" lIns="91440" tIns="45720" rIns="91440" bIns="45720" numCol="1" anchor="t" anchorCtr="0" compatLnSpc="1"/>
            <a:lstStyle/>
            <a:p>
              <a:endParaRPr lang="zh-CN" altLang="en-US">
                <a:solidFill>
                  <a:prstClr val="black"/>
                </a:solidFill>
              </a:endParaRPr>
            </a:p>
          </p:txBody>
        </p:sp>
        <p:sp>
          <p:nvSpPr>
            <p:cNvPr id="60" name="Freeform 65"/>
            <p:cNvSpPr/>
            <p:nvPr/>
          </p:nvSpPr>
          <p:spPr bwMode="auto">
            <a:xfrm>
              <a:off x="6170613" y="4056063"/>
              <a:ext cx="387350" cy="1003300"/>
            </a:xfrm>
            <a:custGeom>
              <a:avLst/>
              <a:gdLst>
                <a:gd name="T0" fmla="*/ 0 w 244"/>
                <a:gd name="T1" fmla="*/ 0 h 632"/>
                <a:gd name="T2" fmla="*/ 244 w 244"/>
                <a:gd name="T3" fmla="*/ 432 h 632"/>
                <a:gd name="T4" fmla="*/ 126 w 244"/>
                <a:gd name="T5" fmla="*/ 632 h 632"/>
                <a:gd name="T6" fmla="*/ 0 w 244"/>
                <a:gd name="T7" fmla="*/ 0 h 632"/>
              </a:gdLst>
              <a:ahLst/>
              <a:cxnLst>
                <a:cxn ang="0">
                  <a:pos x="T0" y="T1"/>
                </a:cxn>
                <a:cxn ang="0">
                  <a:pos x="T2" y="T3"/>
                </a:cxn>
                <a:cxn ang="0">
                  <a:pos x="T4" y="T5"/>
                </a:cxn>
                <a:cxn ang="0">
                  <a:pos x="T6" y="T7"/>
                </a:cxn>
              </a:cxnLst>
              <a:rect l="0" t="0" r="r" b="b"/>
              <a:pathLst>
                <a:path w="244" h="632">
                  <a:moveTo>
                    <a:pt x="0" y="0"/>
                  </a:moveTo>
                  <a:lnTo>
                    <a:pt x="244" y="432"/>
                  </a:lnTo>
                  <a:lnTo>
                    <a:pt x="126" y="632"/>
                  </a:lnTo>
                  <a:lnTo>
                    <a:pt x="0" y="0"/>
                  </a:lnTo>
                  <a:close/>
                </a:path>
              </a:pathLst>
            </a:custGeom>
            <a:solidFill>
              <a:srgbClr val="222725"/>
            </a:solidFill>
            <a:ln>
              <a:noFill/>
            </a:ln>
          </p:spPr>
          <p:txBody>
            <a:bodyPr vert="horz" wrap="square" lIns="91440" tIns="45720" rIns="91440" bIns="45720" numCol="1" anchor="t" anchorCtr="0" compatLnSpc="1"/>
            <a:lstStyle/>
            <a:p>
              <a:endParaRPr lang="zh-CN" altLang="en-US">
                <a:solidFill>
                  <a:prstClr val="black"/>
                </a:solidFill>
              </a:endParaRPr>
            </a:p>
          </p:txBody>
        </p:sp>
        <p:sp>
          <p:nvSpPr>
            <p:cNvPr id="61" name="Freeform 66"/>
            <p:cNvSpPr/>
            <p:nvPr/>
          </p:nvSpPr>
          <p:spPr bwMode="auto">
            <a:xfrm>
              <a:off x="6667501" y="4576763"/>
              <a:ext cx="341313" cy="946150"/>
            </a:xfrm>
            <a:custGeom>
              <a:avLst/>
              <a:gdLst>
                <a:gd name="T0" fmla="*/ 215 w 215"/>
                <a:gd name="T1" fmla="*/ 508 h 596"/>
                <a:gd name="T2" fmla="*/ 0 w 215"/>
                <a:gd name="T3" fmla="*/ 0 h 596"/>
                <a:gd name="T4" fmla="*/ 71 w 215"/>
                <a:gd name="T5" fmla="*/ 596 h 596"/>
                <a:gd name="T6" fmla="*/ 211 w 215"/>
                <a:gd name="T7" fmla="*/ 572 h 596"/>
                <a:gd name="T8" fmla="*/ 215 w 215"/>
                <a:gd name="T9" fmla="*/ 508 h 596"/>
              </a:gdLst>
              <a:ahLst/>
              <a:cxnLst>
                <a:cxn ang="0">
                  <a:pos x="T0" y="T1"/>
                </a:cxn>
                <a:cxn ang="0">
                  <a:pos x="T2" y="T3"/>
                </a:cxn>
                <a:cxn ang="0">
                  <a:pos x="T4" y="T5"/>
                </a:cxn>
                <a:cxn ang="0">
                  <a:pos x="T6" y="T7"/>
                </a:cxn>
                <a:cxn ang="0">
                  <a:pos x="T8" y="T9"/>
                </a:cxn>
              </a:cxnLst>
              <a:rect l="0" t="0" r="r" b="b"/>
              <a:pathLst>
                <a:path w="215" h="596">
                  <a:moveTo>
                    <a:pt x="215" y="508"/>
                  </a:moveTo>
                  <a:lnTo>
                    <a:pt x="0" y="0"/>
                  </a:lnTo>
                  <a:lnTo>
                    <a:pt x="71" y="596"/>
                  </a:lnTo>
                  <a:lnTo>
                    <a:pt x="211" y="572"/>
                  </a:lnTo>
                  <a:lnTo>
                    <a:pt x="215" y="508"/>
                  </a:lnTo>
                  <a:close/>
                </a:path>
              </a:pathLst>
            </a:custGeom>
            <a:solidFill>
              <a:srgbClr val="222725"/>
            </a:solidFill>
            <a:ln>
              <a:noFill/>
            </a:ln>
          </p:spPr>
          <p:txBody>
            <a:bodyPr vert="horz" wrap="square" lIns="91440" tIns="45720" rIns="91440" bIns="45720" numCol="1" anchor="t" anchorCtr="0" compatLnSpc="1"/>
            <a:lstStyle/>
            <a:p>
              <a:endParaRPr lang="zh-CN" altLang="en-US">
                <a:solidFill>
                  <a:prstClr val="black"/>
                </a:solidFill>
              </a:endParaRPr>
            </a:p>
          </p:txBody>
        </p:sp>
        <p:sp>
          <p:nvSpPr>
            <p:cNvPr id="62" name="Freeform 67"/>
            <p:cNvSpPr/>
            <p:nvPr/>
          </p:nvSpPr>
          <p:spPr bwMode="auto">
            <a:xfrm>
              <a:off x="3895726" y="4217988"/>
              <a:ext cx="431800" cy="320675"/>
            </a:xfrm>
            <a:custGeom>
              <a:avLst/>
              <a:gdLst>
                <a:gd name="T0" fmla="*/ 0 w 272"/>
                <a:gd name="T1" fmla="*/ 168 h 202"/>
                <a:gd name="T2" fmla="*/ 78 w 272"/>
                <a:gd name="T3" fmla="*/ 119 h 202"/>
                <a:gd name="T4" fmla="*/ 135 w 272"/>
                <a:gd name="T5" fmla="*/ 202 h 202"/>
                <a:gd name="T6" fmla="*/ 154 w 272"/>
                <a:gd name="T7" fmla="*/ 111 h 202"/>
                <a:gd name="T8" fmla="*/ 227 w 272"/>
                <a:gd name="T9" fmla="*/ 195 h 202"/>
                <a:gd name="T10" fmla="*/ 208 w 272"/>
                <a:gd name="T11" fmla="*/ 66 h 202"/>
                <a:gd name="T12" fmla="*/ 272 w 272"/>
                <a:gd name="T13" fmla="*/ 119 h 202"/>
                <a:gd name="T14" fmla="*/ 177 w 272"/>
                <a:gd name="T15" fmla="*/ 0 h 202"/>
                <a:gd name="T16" fmla="*/ 189 w 272"/>
                <a:gd name="T17" fmla="*/ 85 h 202"/>
                <a:gd name="T18" fmla="*/ 132 w 272"/>
                <a:gd name="T19" fmla="*/ 54 h 202"/>
                <a:gd name="T20" fmla="*/ 118 w 272"/>
                <a:gd name="T21" fmla="*/ 116 h 202"/>
                <a:gd name="T22" fmla="*/ 80 w 272"/>
                <a:gd name="T23" fmla="*/ 45 h 202"/>
                <a:gd name="T24" fmla="*/ 42 w 272"/>
                <a:gd name="T25" fmla="*/ 104 h 202"/>
                <a:gd name="T26" fmla="*/ 52 w 272"/>
                <a:gd name="T27" fmla="*/ 28 h 202"/>
                <a:gd name="T28" fmla="*/ 0 w 272"/>
                <a:gd name="T29" fmla="*/ 168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72" h="202">
                  <a:moveTo>
                    <a:pt x="0" y="168"/>
                  </a:moveTo>
                  <a:lnTo>
                    <a:pt x="78" y="119"/>
                  </a:lnTo>
                  <a:lnTo>
                    <a:pt x="135" y="202"/>
                  </a:lnTo>
                  <a:lnTo>
                    <a:pt x="154" y="111"/>
                  </a:lnTo>
                  <a:lnTo>
                    <a:pt x="227" y="195"/>
                  </a:lnTo>
                  <a:lnTo>
                    <a:pt x="208" y="66"/>
                  </a:lnTo>
                  <a:lnTo>
                    <a:pt x="272" y="119"/>
                  </a:lnTo>
                  <a:lnTo>
                    <a:pt x="177" y="0"/>
                  </a:lnTo>
                  <a:lnTo>
                    <a:pt x="189" y="85"/>
                  </a:lnTo>
                  <a:lnTo>
                    <a:pt x="132" y="54"/>
                  </a:lnTo>
                  <a:lnTo>
                    <a:pt x="118" y="116"/>
                  </a:lnTo>
                  <a:lnTo>
                    <a:pt x="80" y="45"/>
                  </a:lnTo>
                  <a:lnTo>
                    <a:pt x="42" y="104"/>
                  </a:lnTo>
                  <a:lnTo>
                    <a:pt x="52" y="28"/>
                  </a:lnTo>
                  <a:lnTo>
                    <a:pt x="0" y="168"/>
                  </a:lnTo>
                  <a:close/>
                </a:path>
              </a:pathLst>
            </a:custGeom>
            <a:solidFill>
              <a:srgbClr val="FFFFEF"/>
            </a:solidFill>
            <a:ln>
              <a:noFill/>
            </a:ln>
          </p:spPr>
          <p:txBody>
            <a:bodyPr vert="horz" wrap="square" lIns="91440" tIns="45720" rIns="91440" bIns="45720" numCol="1" anchor="t" anchorCtr="0" compatLnSpc="1"/>
            <a:lstStyle/>
            <a:p>
              <a:endParaRPr lang="zh-CN" altLang="en-US">
                <a:solidFill>
                  <a:prstClr val="black"/>
                </a:solidFill>
              </a:endParaRPr>
            </a:p>
          </p:txBody>
        </p:sp>
        <p:sp>
          <p:nvSpPr>
            <p:cNvPr id="63" name="Freeform 68"/>
            <p:cNvSpPr/>
            <p:nvPr/>
          </p:nvSpPr>
          <p:spPr bwMode="auto">
            <a:xfrm>
              <a:off x="5008563" y="4443413"/>
              <a:ext cx="360363" cy="339725"/>
            </a:xfrm>
            <a:custGeom>
              <a:avLst/>
              <a:gdLst>
                <a:gd name="T0" fmla="*/ 0 w 227"/>
                <a:gd name="T1" fmla="*/ 114 h 214"/>
                <a:gd name="T2" fmla="*/ 47 w 227"/>
                <a:gd name="T3" fmla="*/ 93 h 214"/>
                <a:gd name="T4" fmla="*/ 47 w 227"/>
                <a:gd name="T5" fmla="*/ 157 h 214"/>
                <a:gd name="T6" fmla="*/ 109 w 227"/>
                <a:gd name="T7" fmla="*/ 91 h 214"/>
                <a:gd name="T8" fmla="*/ 114 w 227"/>
                <a:gd name="T9" fmla="*/ 214 h 214"/>
                <a:gd name="T10" fmla="*/ 140 w 227"/>
                <a:gd name="T11" fmla="*/ 110 h 214"/>
                <a:gd name="T12" fmla="*/ 197 w 227"/>
                <a:gd name="T13" fmla="*/ 171 h 214"/>
                <a:gd name="T14" fmla="*/ 175 w 227"/>
                <a:gd name="T15" fmla="*/ 95 h 214"/>
                <a:gd name="T16" fmla="*/ 227 w 227"/>
                <a:gd name="T17" fmla="*/ 129 h 214"/>
                <a:gd name="T18" fmla="*/ 159 w 227"/>
                <a:gd name="T19" fmla="*/ 17 h 214"/>
                <a:gd name="T20" fmla="*/ 190 w 227"/>
                <a:gd name="T21" fmla="*/ 81 h 214"/>
                <a:gd name="T22" fmla="*/ 147 w 227"/>
                <a:gd name="T23" fmla="*/ 55 h 214"/>
                <a:gd name="T24" fmla="*/ 147 w 227"/>
                <a:gd name="T25" fmla="*/ 84 h 214"/>
                <a:gd name="T26" fmla="*/ 121 w 227"/>
                <a:gd name="T27" fmla="*/ 41 h 214"/>
                <a:gd name="T28" fmla="*/ 83 w 227"/>
                <a:gd name="T29" fmla="*/ 74 h 214"/>
                <a:gd name="T30" fmla="*/ 73 w 227"/>
                <a:gd name="T31" fmla="*/ 0 h 214"/>
                <a:gd name="T32" fmla="*/ 0 w 227"/>
                <a:gd name="T33" fmla="*/ 114 h 2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27" h="214">
                  <a:moveTo>
                    <a:pt x="0" y="114"/>
                  </a:moveTo>
                  <a:lnTo>
                    <a:pt x="47" y="93"/>
                  </a:lnTo>
                  <a:lnTo>
                    <a:pt x="47" y="157"/>
                  </a:lnTo>
                  <a:lnTo>
                    <a:pt x="109" y="91"/>
                  </a:lnTo>
                  <a:lnTo>
                    <a:pt x="114" y="214"/>
                  </a:lnTo>
                  <a:lnTo>
                    <a:pt x="140" y="110"/>
                  </a:lnTo>
                  <a:lnTo>
                    <a:pt x="197" y="171"/>
                  </a:lnTo>
                  <a:lnTo>
                    <a:pt x="175" y="95"/>
                  </a:lnTo>
                  <a:lnTo>
                    <a:pt x="227" y="129"/>
                  </a:lnTo>
                  <a:lnTo>
                    <a:pt x="159" y="17"/>
                  </a:lnTo>
                  <a:lnTo>
                    <a:pt x="190" y="81"/>
                  </a:lnTo>
                  <a:lnTo>
                    <a:pt x="147" y="55"/>
                  </a:lnTo>
                  <a:lnTo>
                    <a:pt x="147" y="84"/>
                  </a:lnTo>
                  <a:lnTo>
                    <a:pt x="121" y="41"/>
                  </a:lnTo>
                  <a:lnTo>
                    <a:pt x="83" y="74"/>
                  </a:lnTo>
                  <a:lnTo>
                    <a:pt x="73" y="0"/>
                  </a:lnTo>
                  <a:lnTo>
                    <a:pt x="0" y="114"/>
                  </a:lnTo>
                  <a:close/>
                </a:path>
              </a:pathLst>
            </a:custGeom>
            <a:solidFill>
              <a:srgbClr val="FFFFEF"/>
            </a:solidFill>
            <a:ln>
              <a:noFill/>
            </a:ln>
          </p:spPr>
          <p:txBody>
            <a:bodyPr vert="horz" wrap="square" lIns="91440" tIns="45720" rIns="91440" bIns="45720" numCol="1" anchor="t" anchorCtr="0" compatLnSpc="1"/>
            <a:lstStyle/>
            <a:p>
              <a:endParaRPr lang="zh-CN" altLang="en-US">
                <a:solidFill>
                  <a:prstClr val="black"/>
                </a:solidFill>
              </a:endParaRPr>
            </a:p>
          </p:txBody>
        </p:sp>
        <p:sp>
          <p:nvSpPr>
            <p:cNvPr id="64" name="Freeform 69"/>
            <p:cNvSpPr/>
            <p:nvPr/>
          </p:nvSpPr>
          <p:spPr bwMode="auto">
            <a:xfrm>
              <a:off x="5956301" y="4157663"/>
              <a:ext cx="458788" cy="381000"/>
            </a:xfrm>
            <a:custGeom>
              <a:avLst/>
              <a:gdLst>
                <a:gd name="T0" fmla="*/ 230 w 289"/>
                <a:gd name="T1" fmla="*/ 109 h 240"/>
                <a:gd name="T2" fmla="*/ 289 w 289"/>
                <a:gd name="T3" fmla="*/ 209 h 240"/>
                <a:gd name="T4" fmla="*/ 173 w 289"/>
                <a:gd name="T5" fmla="*/ 133 h 240"/>
                <a:gd name="T6" fmla="*/ 142 w 289"/>
                <a:gd name="T7" fmla="*/ 240 h 240"/>
                <a:gd name="T8" fmla="*/ 118 w 289"/>
                <a:gd name="T9" fmla="*/ 133 h 240"/>
                <a:gd name="T10" fmla="*/ 55 w 289"/>
                <a:gd name="T11" fmla="*/ 214 h 240"/>
                <a:gd name="T12" fmla="*/ 90 w 289"/>
                <a:gd name="T13" fmla="*/ 54 h 240"/>
                <a:gd name="T14" fmla="*/ 0 w 289"/>
                <a:gd name="T15" fmla="*/ 152 h 240"/>
                <a:gd name="T16" fmla="*/ 92 w 289"/>
                <a:gd name="T17" fmla="*/ 0 h 240"/>
                <a:gd name="T18" fmla="*/ 111 w 289"/>
                <a:gd name="T19" fmla="*/ 62 h 240"/>
                <a:gd name="T20" fmla="*/ 142 w 289"/>
                <a:gd name="T21" fmla="*/ 52 h 240"/>
                <a:gd name="T22" fmla="*/ 152 w 289"/>
                <a:gd name="T23" fmla="*/ 149 h 240"/>
                <a:gd name="T24" fmla="*/ 156 w 289"/>
                <a:gd name="T25" fmla="*/ 52 h 240"/>
                <a:gd name="T26" fmla="*/ 237 w 289"/>
                <a:gd name="T27" fmla="*/ 138 h 240"/>
                <a:gd name="T28" fmla="*/ 230 w 289"/>
                <a:gd name="T29" fmla="*/ 109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89" h="240">
                  <a:moveTo>
                    <a:pt x="230" y="109"/>
                  </a:moveTo>
                  <a:lnTo>
                    <a:pt x="289" y="209"/>
                  </a:lnTo>
                  <a:lnTo>
                    <a:pt x="173" y="133"/>
                  </a:lnTo>
                  <a:lnTo>
                    <a:pt x="142" y="240"/>
                  </a:lnTo>
                  <a:lnTo>
                    <a:pt x="118" y="133"/>
                  </a:lnTo>
                  <a:lnTo>
                    <a:pt x="55" y="214"/>
                  </a:lnTo>
                  <a:lnTo>
                    <a:pt x="90" y="54"/>
                  </a:lnTo>
                  <a:lnTo>
                    <a:pt x="0" y="152"/>
                  </a:lnTo>
                  <a:lnTo>
                    <a:pt x="92" y="0"/>
                  </a:lnTo>
                  <a:lnTo>
                    <a:pt x="111" y="62"/>
                  </a:lnTo>
                  <a:lnTo>
                    <a:pt x="142" y="52"/>
                  </a:lnTo>
                  <a:lnTo>
                    <a:pt x="152" y="149"/>
                  </a:lnTo>
                  <a:lnTo>
                    <a:pt x="156" y="52"/>
                  </a:lnTo>
                  <a:lnTo>
                    <a:pt x="237" y="138"/>
                  </a:lnTo>
                  <a:lnTo>
                    <a:pt x="230" y="109"/>
                  </a:lnTo>
                  <a:close/>
                </a:path>
              </a:pathLst>
            </a:custGeom>
            <a:solidFill>
              <a:srgbClr val="FFFFEF"/>
            </a:solidFill>
            <a:ln>
              <a:noFill/>
            </a:ln>
          </p:spPr>
          <p:txBody>
            <a:bodyPr vert="horz" wrap="square" lIns="91440" tIns="45720" rIns="91440" bIns="45720" numCol="1" anchor="t" anchorCtr="0" compatLnSpc="1"/>
            <a:lstStyle/>
            <a:p>
              <a:endParaRPr lang="zh-CN" altLang="en-US">
                <a:solidFill>
                  <a:prstClr val="black"/>
                </a:solidFill>
              </a:endParaRPr>
            </a:p>
          </p:txBody>
        </p:sp>
        <p:sp>
          <p:nvSpPr>
            <p:cNvPr id="65" name="Freeform 70"/>
            <p:cNvSpPr/>
            <p:nvPr/>
          </p:nvSpPr>
          <p:spPr bwMode="auto">
            <a:xfrm>
              <a:off x="6524626" y="4678363"/>
              <a:ext cx="280988" cy="233363"/>
            </a:xfrm>
            <a:custGeom>
              <a:avLst/>
              <a:gdLst>
                <a:gd name="T0" fmla="*/ 47 w 177"/>
                <a:gd name="T1" fmla="*/ 0 h 147"/>
                <a:gd name="T2" fmla="*/ 0 w 177"/>
                <a:gd name="T3" fmla="*/ 76 h 147"/>
                <a:gd name="T4" fmla="*/ 57 w 177"/>
                <a:gd name="T5" fmla="*/ 59 h 147"/>
                <a:gd name="T6" fmla="*/ 71 w 177"/>
                <a:gd name="T7" fmla="*/ 147 h 147"/>
                <a:gd name="T8" fmla="*/ 104 w 177"/>
                <a:gd name="T9" fmla="*/ 66 h 147"/>
                <a:gd name="T10" fmla="*/ 177 w 177"/>
                <a:gd name="T11" fmla="*/ 142 h 147"/>
                <a:gd name="T12" fmla="*/ 130 w 177"/>
                <a:gd name="T13" fmla="*/ 31 h 147"/>
                <a:gd name="T14" fmla="*/ 123 w 177"/>
                <a:gd name="T15" fmla="*/ 61 h 147"/>
                <a:gd name="T16" fmla="*/ 95 w 177"/>
                <a:gd name="T17" fmla="*/ 0 h 147"/>
                <a:gd name="T18" fmla="*/ 76 w 177"/>
                <a:gd name="T19" fmla="*/ 50 h 147"/>
                <a:gd name="T20" fmla="*/ 47 w 177"/>
                <a:gd name="T21" fmla="*/ 0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7" h="147">
                  <a:moveTo>
                    <a:pt x="47" y="0"/>
                  </a:moveTo>
                  <a:lnTo>
                    <a:pt x="0" y="76"/>
                  </a:lnTo>
                  <a:lnTo>
                    <a:pt x="57" y="59"/>
                  </a:lnTo>
                  <a:lnTo>
                    <a:pt x="71" y="147"/>
                  </a:lnTo>
                  <a:lnTo>
                    <a:pt x="104" y="66"/>
                  </a:lnTo>
                  <a:lnTo>
                    <a:pt x="177" y="142"/>
                  </a:lnTo>
                  <a:lnTo>
                    <a:pt x="130" y="31"/>
                  </a:lnTo>
                  <a:lnTo>
                    <a:pt x="123" y="61"/>
                  </a:lnTo>
                  <a:lnTo>
                    <a:pt x="95" y="0"/>
                  </a:lnTo>
                  <a:lnTo>
                    <a:pt x="76" y="50"/>
                  </a:lnTo>
                  <a:lnTo>
                    <a:pt x="47" y="0"/>
                  </a:lnTo>
                  <a:close/>
                </a:path>
              </a:pathLst>
            </a:custGeom>
            <a:solidFill>
              <a:srgbClr val="FFFFEF"/>
            </a:solidFill>
            <a:ln>
              <a:noFill/>
            </a:ln>
          </p:spPr>
          <p:txBody>
            <a:bodyPr vert="horz" wrap="square" lIns="91440" tIns="45720" rIns="91440" bIns="45720" numCol="1" anchor="t" anchorCtr="0" compatLnSpc="1"/>
            <a:lstStyle/>
            <a:p>
              <a:endParaRPr lang="zh-CN" altLang="en-US">
                <a:solidFill>
                  <a:prstClr val="black"/>
                </a:solidFill>
              </a:endParaRPr>
            </a:p>
          </p:txBody>
        </p:sp>
      </p:grpSp>
      <p:sp>
        <p:nvSpPr>
          <p:cNvPr id="66" name="矩形 3"/>
          <p:cNvSpPr/>
          <p:nvPr/>
        </p:nvSpPr>
        <p:spPr>
          <a:xfrm>
            <a:off x="0" y="5441052"/>
            <a:ext cx="12201427" cy="1414520"/>
          </a:xfrm>
          <a:custGeom>
            <a:avLst/>
            <a:gdLst>
              <a:gd name="connsiteX0" fmla="*/ 0 w 12192000"/>
              <a:gd name="connsiteY0" fmla="*/ 0 h 1635551"/>
              <a:gd name="connsiteX1" fmla="*/ 12192000 w 12192000"/>
              <a:gd name="connsiteY1" fmla="*/ 0 h 1635551"/>
              <a:gd name="connsiteX2" fmla="*/ 12192000 w 12192000"/>
              <a:gd name="connsiteY2" fmla="*/ 1635551 h 1635551"/>
              <a:gd name="connsiteX3" fmla="*/ 0 w 12192000"/>
              <a:gd name="connsiteY3" fmla="*/ 1635551 h 1635551"/>
              <a:gd name="connsiteX4" fmla="*/ 0 w 12192000"/>
              <a:gd name="connsiteY4" fmla="*/ 0 h 1635551"/>
              <a:gd name="connsiteX0-1" fmla="*/ 0 w 12192000"/>
              <a:gd name="connsiteY0-2" fmla="*/ 519521 h 2155072"/>
              <a:gd name="connsiteX1-3" fmla="*/ 12192000 w 12192000"/>
              <a:gd name="connsiteY1-4" fmla="*/ 519521 h 2155072"/>
              <a:gd name="connsiteX2-5" fmla="*/ 12192000 w 12192000"/>
              <a:gd name="connsiteY2-6" fmla="*/ 2155072 h 2155072"/>
              <a:gd name="connsiteX3-7" fmla="*/ 0 w 12192000"/>
              <a:gd name="connsiteY3-8" fmla="*/ 2155072 h 2155072"/>
              <a:gd name="connsiteX4-9" fmla="*/ 0 w 12192000"/>
              <a:gd name="connsiteY4-10" fmla="*/ 519521 h 2155072"/>
              <a:gd name="connsiteX0-11" fmla="*/ 0 w 12192000"/>
              <a:gd name="connsiteY0-12" fmla="*/ 738797 h 2374348"/>
              <a:gd name="connsiteX1-13" fmla="*/ 12192000 w 12192000"/>
              <a:gd name="connsiteY1-14" fmla="*/ 738797 h 2374348"/>
              <a:gd name="connsiteX2-15" fmla="*/ 12192000 w 12192000"/>
              <a:gd name="connsiteY2-16" fmla="*/ 2374348 h 2374348"/>
              <a:gd name="connsiteX3-17" fmla="*/ 0 w 12192000"/>
              <a:gd name="connsiteY3-18" fmla="*/ 2374348 h 2374348"/>
              <a:gd name="connsiteX4-19" fmla="*/ 0 w 12192000"/>
              <a:gd name="connsiteY4-20" fmla="*/ 738797 h 2374348"/>
              <a:gd name="connsiteX0-21" fmla="*/ 0 w 12192000"/>
              <a:gd name="connsiteY0-22" fmla="*/ 731129 h 2366680"/>
              <a:gd name="connsiteX1-23" fmla="*/ 12192000 w 12192000"/>
              <a:gd name="connsiteY1-24" fmla="*/ 731129 h 2366680"/>
              <a:gd name="connsiteX2-25" fmla="*/ 12192000 w 12192000"/>
              <a:gd name="connsiteY2-26" fmla="*/ 2366680 h 2366680"/>
              <a:gd name="connsiteX3-27" fmla="*/ 0 w 12192000"/>
              <a:gd name="connsiteY3-28" fmla="*/ 2366680 h 2366680"/>
              <a:gd name="connsiteX4-29" fmla="*/ 0 w 12192000"/>
              <a:gd name="connsiteY4-30" fmla="*/ 731129 h 2366680"/>
              <a:gd name="connsiteX0-31" fmla="*/ 0 w 12192000"/>
              <a:gd name="connsiteY0-32" fmla="*/ 704453 h 2340004"/>
              <a:gd name="connsiteX1-33" fmla="*/ 12192000 w 12192000"/>
              <a:gd name="connsiteY1-34" fmla="*/ 704453 h 2340004"/>
              <a:gd name="connsiteX2-35" fmla="*/ 12192000 w 12192000"/>
              <a:gd name="connsiteY2-36" fmla="*/ 2340004 h 2340004"/>
              <a:gd name="connsiteX3-37" fmla="*/ 0 w 12192000"/>
              <a:gd name="connsiteY3-38" fmla="*/ 2340004 h 2340004"/>
              <a:gd name="connsiteX4-39" fmla="*/ 0 w 12192000"/>
              <a:gd name="connsiteY4-40" fmla="*/ 704453 h 2340004"/>
              <a:gd name="connsiteX0-41" fmla="*/ 0 w 12201427"/>
              <a:gd name="connsiteY0-42" fmla="*/ 680872 h 2371224"/>
              <a:gd name="connsiteX1-43" fmla="*/ 12201427 w 12201427"/>
              <a:gd name="connsiteY1-44" fmla="*/ 735673 h 2371224"/>
              <a:gd name="connsiteX2-45" fmla="*/ 12201427 w 12201427"/>
              <a:gd name="connsiteY2-46" fmla="*/ 2371224 h 2371224"/>
              <a:gd name="connsiteX3-47" fmla="*/ 9427 w 12201427"/>
              <a:gd name="connsiteY3-48" fmla="*/ 2371224 h 2371224"/>
              <a:gd name="connsiteX4-49" fmla="*/ 0 w 12201427"/>
              <a:gd name="connsiteY4-50" fmla="*/ 680872 h 2371224"/>
              <a:gd name="connsiteX0-51" fmla="*/ 0 w 12201427"/>
              <a:gd name="connsiteY0-52" fmla="*/ 719150 h 2321821"/>
              <a:gd name="connsiteX1-53" fmla="*/ 12201427 w 12201427"/>
              <a:gd name="connsiteY1-54" fmla="*/ 686270 h 2321821"/>
              <a:gd name="connsiteX2-55" fmla="*/ 12201427 w 12201427"/>
              <a:gd name="connsiteY2-56" fmla="*/ 2321821 h 2321821"/>
              <a:gd name="connsiteX3-57" fmla="*/ 9427 w 12201427"/>
              <a:gd name="connsiteY3-58" fmla="*/ 2321821 h 2321821"/>
              <a:gd name="connsiteX4-59" fmla="*/ 0 w 12201427"/>
              <a:gd name="connsiteY4-60" fmla="*/ 719150 h 2321821"/>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2201427" h="2321821">
                <a:moveTo>
                  <a:pt x="0" y="719150"/>
                </a:moveTo>
                <a:cubicBezTo>
                  <a:pt x="7250260" y="-364932"/>
                  <a:pt x="6600858" y="-96155"/>
                  <a:pt x="12201427" y="686270"/>
                </a:cubicBezTo>
                <a:lnTo>
                  <a:pt x="12201427" y="2321821"/>
                </a:lnTo>
                <a:lnTo>
                  <a:pt x="9427" y="2321821"/>
                </a:lnTo>
                <a:cubicBezTo>
                  <a:pt x="6285" y="1758370"/>
                  <a:pt x="3142" y="1282601"/>
                  <a:pt x="0" y="719150"/>
                </a:cubicBezTo>
                <a:close/>
              </a:path>
            </a:pathLst>
          </a:custGeom>
          <a:solidFill>
            <a:srgbClr val="8DBD5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nvGrpSpPr>
          <p:cNvPr id="67" name="组合 66"/>
          <p:cNvGrpSpPr/>
          <p:nvPr/>
        </p:nvGrpSpPr>
        <p:grpSpPr>
          <a:xfrm>
            <a:off x="8000334" y="1131839"/>
            <a:ext cx="2910464" cy="914884"/>
            <a:chOff x="1019176" y="1452562"/>
            <a:chExt cx="2290763" cy="809626"/>
          </a:xfrm>
        </p:grpSpPr>
        <p:sp>
          <p:nvSpPr>
            <p:cNvPr id="68" name="Freeform 74"/>
            <p:cNvSpPr/>
            <p:nvPr/>
          </p:nvSpPr>
          <p:spPr bwMode="auto">
            <a:xfrm>
              <a:off x="1655763" y="1890713"/>
              <a:ext cx="411163" cy="158750"/>
            </a:xfrm>
            <a:custGeom>
              <a:avLst/>
              <a:gdLst>
                <a:gd name="T0" fmla="*/ 102 w 109"/>
                <a:gd name="T1" fmla="*/ 10 h 42"/>
                <a:gd name="T2" fmla="*/ 58 w 109"/>
                <a:gd name="T3" fmla="*/ 25 h 42"/>
                <a:gd name="T4" fmla="*/ 3 w 109"/>
                <a:gd name="T5" fmla="*/ 17 h 42"/>
                <a:gd name="T6" fmla="*/ 15 w 109"/>
                <a:gd name="T7" fmla="*/ 17 h 42"/>
                <a:gd name="T8" fmla="*/ 49 w 109"/>
                <a:gd name="T9" fmla="*/ 37 h 42"/>
                <a:gd name="T10" fmla="*/ 62 w 109"/>
                <a:gd name="T11" fmla="*/ 35 h 42"/>
                <a:gd name="T12" fmla="*/ 93 w 109"/>
                <a:gd name="T13" fmla="*/ 16 h 42"/>
                <a:gd name="T14" fmla="*/ 102 w 109"/>
                <a:gd name="T15" fmla="*/ 10 h 4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9" h="42">
                  <a:moveTo>
                    <a:pt x="102" y="10"/>
                  </a:moveTo>
                  <a:cubicBezTo>
                    <a:pt x="85" y="7"/>
                    <a:pt x="69" y="13"/>
                    <a:pt x="58" y="25"/>
                  </a:cubicBezTo>
                  <a:cubicBezTo>
                    <a:pt x="46" y="7"/>
                    <a:pt x="20" y="0"/>
                    <a:pt x="3" y="17"/>
                  </a:cubicBezTo>
                  <a:cubicBezTo>
                    <a:pt x="0" y="20"/>
                    <a:pt x="13" y="19"/>
                    <a:pt x="15" y="17"/>
                  </a:cubicBezTo>
                  <a:cubicBezTo>
                    <a:pt x="28" y="3"/>
                    <a:pt x="46" y="27"/>
                    <a:pt x="49" y="37"/>
                  </a:cubicBezTo>
                  <a:cubicBezTo>
                    <a:pt x="51" y="42"/>
                    <a:pt x="61" y="38"/>
                    <a:pt x="62" y="35"/>
                  </a:cubicBezTo>
                  <a:cubicBezTo>
                    <a:pt x="68" y="23"/>
                    <a:pt x="77" y="13"/>
                    <a:pt x="93" y="16"/>
                  </a:cubicBezTo>
                  <a:cubicBezTo>
                    <a:pt x="97" y="17"/>
                    <a:pt x="109" y="11"/>
                    <a:pt x="102" y="10"/>
                  </a:cubicBezTo>
                  <a:close/>
                </a:path>
              </a:pathLst>
            </a:custGeom>
            <a:solidFill>
              <a:schemeClr val="bg1"/>
            </a:solidFill>
            <a:ln>
              <a:noFill/>
            </a:ln>
          </p:spPr>
          <p:txBody>
            <a:bodyPr vert="horz" wrap="square" lIns="91440" tIns="45720" rIns="91440" bIns="45720" numCol="1" anchor="t" anchorCtr="0" compatLnSpc="1"/>
            <a:lstStyle/>
            <a:p>
              <a:endParaRPr lang="zh-CN" altLang="en-US">
                <a:solidFill>
                  <a:prstClr val="black"/>
                </a:solidFill>
              </a:endParaRPr>
            </a:p>
          </p:txBody>
        </p:sp>
        <p:sp>
          <p:nvSpPr>
            <p:cNvPr id="69" name="Freeform 75"/>
            <p:cNvSpPr/>
            <p:nvPr/>
          </p:nvSpPr>
          <p:spPr bwMode="auto">
            <a:xfrm>
              <a:off x="1019176" y="1619250"/>
              <a:ext cx="411163" cy="160338"/>
            </a:xfrm>
            <a:custGeom>
              <a:avLst/>
              <a:gdLst>
                <a:gd name="T0" fmla="*/ 102 w 109"/>
                <a:gd name="T1" fmla="*/ 10 h 42"/>
                <a:gd name="T2" fmla="*/ 58 w 109"/>
                <a:gd name="T3" fmla="*/ 25 h 42"/>
                <a:gd name="T4" fmla="*/ 3 w 109"/>
                <a:gd name="T5" fmla="*/ 17 h 42"/>
                <a:gd name="T6" fmla="*/ 15 w 109"/>
                <a:gd name="T7" fmla="*/ 17 h 42"/>
                <a:gd name="T8" fmla="*/ 50 w 109"/>
                <a:gd name="T9" fmla="*/ 37 h 42"/>
                <a:gd name="T10" fmla="*/ 63 w 109"/>
                <a:gd name="T11" fmla="*/ 35 h 42"/>
                <a:gd name="T12" fmla="*/ 94 w 109"/>
                <a:gd name="T13" fmla="*/ 16 h 42"/>
                <a:gd name="T14" fmla="*/ 102 w 109"/>
                <a:gd name="T15" fmla="*/ 10 h 4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9" h="42">
                  <a:moveTo>
                    <a:pt x="102" y="10"/>
                  </a:moveTo>
                  <a:cubicBezTo>
                    <a:pt x="85" y="7"/>
                    <a:pt x="69" y="13"/>
                    <a:pt x="58" y="25"/>
                  </a:cubicBezTo>
                  <a:cubicBezTo>
                    <a:pt x="46" y="7"/>
                    <a:pt x="20" y="0"/>
                    <a:pt x="3" y="17"/>
                  </a:cubicBezTo>
                  <a:cubicBezTo>
                    <a:pt x="0" y="20"/>
                    <a:pt x="13" y="19"/>
                    <a:pt x="15" y="17"/>
                  </a:cubicBezTo>
                  <a:cubicBezTo>
                    <a:pt x="29" y="3"/>
                    <a:pt x="46" y="27"/>
                    <a:pt x="50" y="37"/>
                  </a:cubicBezTo>
                  <a:cubicBezTo>
                    <a:pt x="51" y="42"/>
                    <a:pt x="61" y="38"/>
                    <a:pt x="63" y="35"/>
                  </a:cubicBezTo>
                  <a:cubicBezTo>
                    <a:pt x="69" y="23"/>
                    <a:pt x="77" y="13"/>
                    <a:pt x="94" y="16"/>
                  </a:cubicBezTo>
                  <a:cubicBezTo>
                    <a:pt x="97" y="17"/>
                    <a:pt x="109" y="11"/>
                    <a:pt x="102" y="10"/>
                  </a:cubicBezTo>
                  <a:close/>
                </a:path>
              </a:pathLst>
            </a:custGeom>
            <a:solidFill>
              <a:schemeClr val="bg1"/>
            </a:solidFill>
            <a:ln>
              <a:noFill/>
            </a:ln>
          </p:spPr>
          <p:txBody>
            <a:bodyPr vert="horz" wrap="square" lIns="91440" tIns="45720" rIns="91440" bIns="45720" numCol="1" anchor="t" anchorCtr="0" compatLnSpc="1"/>
            <a:lstStyle/>
            <a:p>
              <a:endParaRPr lang="zh-CN" altLang="en-US">
                <a:solidFill>
                  <a:prstClr val="black"/>
                </a:solidFill>
              </a:endParaRPr>
            </a:p>
          </p:txBody>
        </p:sp>
        <p:sp>
          <p:nvSpPr>
            <p:cNvPr id="70" name="Freeform 76"/>
            <p:cNvSpPr/>
            <p:nvPr/>
          </p:nvSpPr>
          <p:spPr bwMode="auto">
            <a:xfrm>
              <a:off x="1628776" y="1509713"/>
              <a:ext cx="411163" cy="160338"/>
            </a:xfrm>
            <a:custGeom>
              <a:avLst/>
              <a:gdLst>
                <a:gd name="T0" fmla="*/ 102 w 109"/>
                <a:gd name="T1" fmla="*/ 11 h 42"/>
                <a:gd name="T2" fmla="*/ 58 w 109"/>
                <a:gd name="T3" fmla="*/ 25 h 42"/>
                <a:gd name="T4" fmla="*/ 4 w 109"/>
                <a:gd name="T5" fmla="*/ 17 h 42"/>
                <a:gd name="T6" fmla="*/ 16 w 109"/>
                <a:gd name="T7" fmla="*/ 17 h 42"/>
                <a:gd name="T8" fmla="*/ 50 w 109"/>
                <a:gd name="T9" fmla="*/ 38 h 42"/>
                <a:gd name="T10" fmla="*/ 63 w 109"/>
                <a:gd name="T11" fmla="*/ 36 h 42"/>
                <a:gd name="T12" fmla="*/ 94 w 109"/>
                <a:gd name="T13" fmla="*/ 17 h 42"/>
                <a:gd name="T14" fmla="*/ 102 w 109"/>
                <a:gd name="T15" fmla="*/ 11 h 4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9" h="42">
                  <a:moveTo>
                    <a:pt x="102" y="11"/>
                  </a:moveTo>
                  <a:cubicBezTo>
                    <a:pt x="85" y="8"/>
                    <a:pt x="69" y="13"/>
                    <a:pt x="58" y="25"/>
                  </a:cubicBezTo>
                  <a:cubicBezTo>
                    <a:pt x="46" y="7"/>
                    <a:pt x="20" y="0"/>
                    <a:pt x="4" y="17"/>
                  </a:cubicBezTo>
                  <a:cubicBezTo>
                    <a:pt x="0" y="21"/>
                    <a:pt x="13" y="20"/>
                    <a:pt x="16" y="17"/>
                  </a:cubicBezTo>
                  <a:cubicBezTo>
                    <a:pt x="29" y="4"/>
                    <a:pt x="47" y="28"/>
                    <a:pt x="50" y="38"/>
                  </a:cubicBezTo>
                  <a:cubicBezTo>
                    <a:pt x="51" y="42"/>
                    <a:pt x="62" y="39"/>
                    <a:pt x="63" y="36"/>
                  </a:cubicBezTo>
                  <a:cubicBezTo>
                    <a:pt x="69" y="24"/>
                    <a:pt x="77" y="14"/>
                    <a:pt x="94" y="17"/>
                  </a:cubicBezTo>
                  <a:cubicBezTo>
                    <a:pt x="97" y="18"/>
                    <a:pt x="109" y="12"/>
                    <a:pt x="102" y="11"/>
                  </a:cubicBezTo>
                  <a:close/>
                </a:path>
              </a:pathLst>
            </a:custGeom>
            <a:solidFill>
              <a:schemeClr val="bg1"/>
            </a:solidFill>
            <a:ln>
              <a:noFill/>
            </a:ln>
          </p:spPr>
          <p:txBody>
            <a:bodyPr vert="horz" wrap="square" lIns="91440" tIns="45720" rIns="91440" bIns="45720" numCol="1" anchor="t" anchorCtr="0" compatLnSpc="1"/>
            <a:lstStyle/>
            <a:p>
              <a:endParaRPr lang="zh-CN" altLang="en-US">
                <a:solidFill>
                  <a:prstClr val="black"/>
                </a:solidFill>
              </a:endParaRPr>
            </a:p>
          </p:txBody>
        </p:sp>
        <p:sp>
          <p:nvSpPr>
            <p:cNvPr id="71" name="Freeform 77"/>
            <p:cNvSpPr/>
            <p:nvPr/>
          </p:nvSpPr>
          <p:spPr bwMode="auto">
            <a:xfrm>
              <a:off x="2281238" y="1711325"/>
              <a:ext cx="411163" cy="160338"/>
            </a:xfrm>
            <a:custGeom>
              <a:avLst/>
              <a:gdLst>
                <a:gd name="T0" fmla="*/ 102 w 109"/>
                <a:gd name="T1" fmla="*/ 11 h 42"/>
                <a:gd name="T2" fmla="*/ 58 w 109"/>
                <a:gd name="T3" fmla="*/ 25 h 42"/>
                <a:gd name="T4" fmla="*/ 4 w 109"/>
                <a:gd name="T5" fmla="*/ 17 h 42"/>
                <a:gd name="T6" fmla="*/ 16 w 109"/>
                <a:gd name="T7" fmla="*/ 17 h 42"/>
                <a:gd name="T8" fmla="*/ 50 w 109"/>
                <a:gd name="T9" fmla="*/ 38 h 42"/>
                <a:gd name="T10" fmla="*/ 63 w 109"/>
                <a:gd name="T11" fmla="*/ 36 h 42"/>
                <a:gd name="T12" fmla="*/ 94 w 109"/>
                <a:gd name="T13" fmla="*/ 17 h 42"/>
                <a:gd name="T14" fmla="*/ 102 w 109"/>
                <a:gd name="T15" fmla="*/ 11 h 4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9" h="42">
                  <a:moveTo>
                    <a:pt x="102" y="11"/>
                  </a:moveTo>
                  <a:cubicBezTo>
                    <a:pt x="85" y="8"/>
                    <a:pt x="69" y="13"/>
                    <a:pt x="58" y="25"/>
                  </a:cubicBezTo>
                  <a:cubicBezTo>
                    <a:pt x="46" y="7"/>
                    <a:pt x="20" y="0"/>
                    <a:pt x="4" y="17"/>
                  </a:cubicBezTo>
                  <a:cubicBezTo>
                    <a:pt x="0" y="21"/>
                    <a:pt x="13" y="20"/>
                    <a:pt x="16" y="17"/>
                  </a:cubicBezTo>
                  <a:cubicBezTo>
                    <a:pt x="29" y="4"/>
                    <a:pt x="47" y="28"/>
                    <a:pt x="50" y="38"/>
                  </a:cubicBezTo>
                  <a:cubicBezTo>
                    <a:pt x="51" y="42"/>
                    <a:pt x="62" y="39"/>
                    <a:pt x="63" y="36"/>
                  </a:cubicBezTo>
                  <a:cubicBezTo>
                    <a:pt x="69" y="24"/>
                    <a:pt x="77" y="14"/>
                    <a:pt x="94" y="17"/>
                  </a:cubicBezTo>
                  <a:cubicBezTo>
                    <a:pt x="97" y="17"/>
                    <a:pt x="109" y="12"/>
                    <a:pt x="102" y="11"/>
                  </a:cubicBezTo>
                  <a:close/>
                </a:path>
              </a:pathLst>
            </a:custGeom>
            <a:solidFill>
              <a:schemeClr val="bg1"/>
            </a:solidFill>
            <a:ln>
              <a:noFill/>
            </a:ln>
          </p:spPr>
          <p:txBody>
            <a:bodyPr vert="horz" wrap="square" lIns="91440" tIns="45720" rIns="91440" bIns="45720" numCol="1" anchor="t" anchorCtr="0" compatLnSpc="1"/>
            <a:lstStyle/>
            <a:p>
              <a:endParaRPr lang="zh-CN" altLang="en-US">
                <a:solidFill>
                  <a:prstClr val="black"/>
                </a:solidFill>
              </a:endParaRPr>
            </a:p>
          </p:txBody>
        </p:sp>
        <p:sp>
          <p:nvSpPr>
            <p:cNvPr id="72" name="Freeform 78"/>
            <p:cNvSpPr/>
            <p:nvPr/>
          </p:nvSpPr>
          <p:spPr bwMode="auto">
            <a:xfrm>
              <a:off x="2138363" y="2103438"/>
              <a:ext cx="414338" cy="158750"/>
            </a:xfrm>
            <a:custGeom>
              <a:avLst/>
              <a:gdLst>
                <a:gd name="T0" fmla="*/ 103 w 110"/>
                <a:gd name="T1" fmla="*/ 11 h 42"/>
                <a:gd name="T2" fmla="*/ 59 w 110"/>
                <a:gd name="T3" fmla="*/ 25 h 42"/>
                <a:gd name="T4" fmla="*/ 4 w 110"/>
                <a:gd name="T5" fmla="*/ 17 h 42"/>
                <a:gd name="T6" fmla="*/ 16 w 110"/>
                <a:gd name="T7" fmla="*/ 17 h 42"/>
                <a:gd name="T8" fmla="*/ 50 w 110"/>
                <a:gd name="T9" fmla="*/ 38 h 42"/>
                <a:gd name="T10" fmla="*/ 63 w 110"/>
                <a:gd name="T11" fmla="*/ 35 h 42"/>
                <a:gd name="T12" fmla="*/ 94 w 110"/>
                <a:gd name="T13" fmla="*/ 17 h 42"/>
                <a:gd name="T14" fmla="*/ 103 w 110"/>
                <a:gd name="T15" fmla="*/ 11 h 4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0" h="42">
                  <a:moveTo>
                    <a:pt x="103" y="11"/>
                  </a:moveTo>
                  <a:cubicBezTo>
                    <a:pt x="86" y="8"/>
                    <a:pt x="70" y="13"/>
                    <a:pt x="59" y="25"/>
                  </a:cubicBezTo>
                  <a:cubicBezTo>
                    <a:pt x="47" y="7"/>
                    <a:pt x="20" y="0"/>
                    <a:pt x="4" y="17"/>
                  </a:cubicBezTo>
                  <a:cubicBezTo>
                    <a:pt x="0" y="20"/>
                    <a:pt x="13" y="20"/>
                    <a:pt x="16" y="17"/>
                  </a:cubicBezTo>
                  <a:cubicBezTo>
                    <a:pt x="29" y="3"/>
                    <a:pt x="47" y="27"/>
                    <a:pt x="50" y="38"/>
                  </a:cubicBezTo>
                  <a:cubicBezTo>
                    <a:pt x="51" y="42"/>
                    <a:pt x="62" y="38"/>
                    <a:pt x="63" y="35"/>
                  </a:cubicBezTo>
                  <a:cubicBezTo>
                    <a:pt x="69" y="24"/>
                    <a:pt x="77" y="14"/>
                    <a:pt x="94" y="17"/>
                  </a:cubicBezTo>
                  <a:cubicBezTo>
                    <a:pt x="97" y="17"/>
                    <a:pt x="110" y="12"/>
                    <a:pt x="103" y="11"/>
                  </a:cubicBezTo>
                  <a:close/>
                </a:path>
              </a:pathLst>
            </a:custGeom>
            <a:solidFill>
              <a:schemeClr val="bg1"/>
            </a:solidFill>
            <a:ln>
              <a:noFill/>
            </a:ln>
          </p:spPr>
          <p:txBody>
            <a:bodyPr vert="horz" wrap="square" lIns="91440" tIns="45720" rIns="91440" bIns="45720" numCol="1" anchor="t" anchorCtr="0" compatLnSpc="1"/>
            <a:lstStyle/>
            <a:p>
              <a:endParaRPr lang="zh-CN" altLang="en-US">
                <a:solidFill>
                  <a:prstClr val="black"/>
                </a:solidFill>
              </a:endParaRPr>
            </a:p>
          </p:txBody>
        </p:sp>
        <p:sp>
          <p:nvSpPr>
            <p:cNvPr id="73" name="Freeform 79"/>
            <p:cNvSpPr/>
            <p:nvPr/>
          </p:nvSpPr>
          <p:spPr bwMode="auto">
            <a:xfrm>
              <a:off x="2898776" y="1452562"/>
              <a:ext cx="411163" cy="160338"/>
            </a:xfrm>
            <a:custGeom>
              <a:avLst/>
              <a:gdLst>
                <a:gd name="T0" fmla="*/ 102 w 109"/>
                <a:gd name="T1" fmla="*/ 11 h 42"/>
                <a:gd name="T2" fmla="*/ 58 w 109"/>
                <a:gd name="T3" fmla="*/ 25 h 42"/>
                <a:gd name="T4" fmla="*/ 3 w 109"/>
                <a:gd name="T5" fmla="*/ 17 h 42"/>
                <a:gd name="T6" fmla="*/ 16 w 109"/>
                <a:gd name="T7" fmla="*/ 17 h 42"/>
                <a:gd name="T8" fmla="*/ 50 w 109"/>
                <a:gd name="T9" fmla="*/ 38 h 42"/>
                <a:gd name="T10" fmla="*/ 63 w 109"/>
                <a:gd name="T11" fmla="*/ 36 h 42"/>
                <a:gd name="T12" fmla="*/ 94 w 109"/>
                <a:gd name="T13" fmla="*/ 17 h 42"/>
                <a:gd name="T14" fmla="*/ 102 w 109"/>
                <a:gd name="T15" fmla="*/ 11 h 4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9" h="42">
                  <a:moveTo>
                    <a:pt x="102" y="11"/>
                  </a:moveTo>
                  <a:cubicBezTo>
                    <a:pt x="85" y="8"/>
                    <a:pt x="69" y="13"/>
                    <a:pt x="58" y="25"/>
                  </a:cubicBezTo>
                  <a:cubicBezTo>
                    <a:pt x="46" y="7"/>
                    <a:pt x="20" y="0"/>
                    <a:pt x="3" y="17"/>
                  </a:cubicBezTo>
                  <a:cubicBezTo>
                    <a:pt x="0" y="21"/>
                    <a:pt x="13" y="20"/>
                    <a:pt x="16" y="17"/>
                  </a:cubicBezTo>
                  <a:cubicBezTo>
                    <a:pt x="29" y="3"/>
                    <a:pt x="46" y="27"/>
                    <a:pt x="50" y="38"/>
                  </a:cubicBezTo>
                  <a:cubicBezTo>
                    <a:pt x="51" y="42"/>
                    <a:pt x="61" y="38"/>
                    <a:pt x="63" y="36"/>
                  </a:cubicBezTo>
                  <a:cubicBezTo>
                    <a:pt x="69" y="24"/>
                    <a:pt x="77" y="14"/>
                    <a:pt x="94" y="17"/>
                  </a:cubicBezTo>
                  <a:cubicBezTo>
                    <a:pt x="97" y="17"/>
                    <a:pt x="109" y="12"/>
                    <a:pt x="102" y="11"/>
                  </a:cubicBezTo>
                  <a:close/>
                </a:path>
              </a:pathLst>
            </a:custGeom>
            <a:solidFill>
              <a:schemeClr val="bg1"/>
            </a:solidFill>
            <a:ln>
              <a:noFill/>
            </a:ln>
          </p:spPr>
          <p:txBody>
            <a:bodyPr vert="horz" wrap="square" lIns="91440" tIns="45720" rIns="91440" bIns="45720" numCol="1" anchor="t" anchorCtr="0" compatLnSpc="1"/>
            <a:lstStyle/>
            <a:p>
              <a:endParaRPr lang="zh-CN" altLang="en-US">
                <a:solidFill>
                  <a:prstClr val="black"/>
                </a:solidFill>
              </a:endParaRPr>
            </a:p>
          </p:txBody>
        </p:sp>
      </p:grpSp>
      <p:sp>
        <p:nvSpPr>
          <p:cNvPr id="74" name="Freeform 83"/>
          <p:cNvSpPr/>
          <p:nvPr/>
        </p:nvSpPr>
        <p:spPr bwMode="auto">
          <a:xfrm>
            <a:off x="7915928" y="2680212"/>
            <a:ext cx="851750" cy="299961"/>
          </a:xfrm>
          <a:custGeom>
            <a:avLst/>
            <a:gdLst>
              <a:gd name="T0" fmla="*/ 1128 w 1128"/>
              <a:gd name="T1" fmla="*/ 395 h 395"/>
              <a:gd name="T2" fmla="*/ 1128 w 1128"/>
              <a:gd name="T3" fmla="*/ 382 h 395"/>
              <a:gd name="T4" fmla="*/ 948 w 1128"/>
              <a:gd name="T5" fmla="*/ 165 h 395"/>
              <a:gd name="T6" fmla="*/ 784 w 1128"/>
              <a:gd name="T7" fmla="*/ 293 h 395"/>
              <a:gd name="T8" fmla="*/ 758 w 1128"/>
              <a:gd name="T9" fmla="*/ 266 h 395"/>
              <a:gd name="T10" fmla="*/ 759 w 1128"/>
              <a:gd name="T11" fmla="*/ 241 h 395"/>
              <a:gd name="T12" fmla="*/ 641 w 1128"/>
              <a:gd name="T13" fmla="*/ 99 h 395"/>
              <a:gd name="T14" fmla="*/ 607 w 1128"/>
              <a:gd name="T15" fmla="*/ 105 h 395"/>
              <a:gd name="T16" fmla="*/ 430 w 1128"/>
              <a:gd name="T17" fmla="*/ 0 h 395"/>
              <a:gd name="T18" fmla="*/ 214 w 1128"/>
              <a:gd name="T19" fmla="*/ 200 h 395"/>
              <a:gd name="T20" fmla="*/ 181 w 1128"/>
              <a:gd name="T21" fmla="*/ 196 h 395"/>
              <a:gd name="T22" fmla="*/ 0 w 1128"/>
              <a:gd name="T23" fmla="*/ 395 h 395"/>
              <a:gd name="T24" fmla="*/ 1128 w 1128"/>
              <a:gd name="T25" fmla="*/ 395 h 3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128" h="395">
                <a:moveTo>
                  <a:pt x="1128" y="395"/>
                </a:moveTo>
                <a:cubicBezTo>
                  <a:pt x="1128" y="391"/>
                  <a:pt x="1128" y="387"/>
                  <a:pt x="1128" y="382"/>
                </a:cubicBezTo>
                <a:cubicBezTo>
                  <a:pt x="1128" y="263"/>
                  <a:pt x="1047" y="165"/>
                  <a:pt x="948" y="165"/>
                </a:cubicBezTo>
                <a:cubicBezTo>
                  <a:pt x="875" y="165"/>
                  <a:pt x="812" y="218"/>
                  <a:pt x="784" y="293"/>
                </a:cubicBezTo>
                <a:cubicBezTo>
                  <a:pt x="776" y="283"/>
                  <a:pt x="767" y="274"/>
                  <a:pt x="758" y="266"/>
                </a:cubicBezTo>
                <a:cubicBezTo>
                  <a:pt x="759" y="258"/>
                  <a:pt x="759" y="250"/>
                  <a:pt x="759" y="241"/>
                </a:cubicBezTo>
                <a:cubicBezTo>
                  <a:pt x="759" y="162"/>
                  <a:pt x="707" y="99"/>
                  <a:pt x="641" y="99"/>
                </a:cubicBezTo>
                <a:cubicBezTo>
                  <a:pt x="629" y="99"/>
                  <a:pt x="618" y="101"/>
                  <a:pt x="607" y="105"/>
                </a:cubicBezTo>
                <a:cubicBezTo>
                  <a:pt x="566" y="41"/>
                  <a:pt x="502" y="0"/>
                  <a:pt x="430" y="0"/>
                </a:cubicBezTo>
                <a:cubicBezTo>
                  <a:pt x="326" y="0"/>
                  <a:pt x="240" y="85"/>
                  <a:pt x="214" y="200"/>
                </a:cubicBezTo>
                <a:cubicBezTo>
                  <a:pt x="203" y="198"/>
                  <a:pt x="192" y="196"/>
                  <a:pt x="181" y="196"/>
                </a:cubicBezTo>
                <a:cubicBezTo>
                  <a:pt x="86" y="196"/>
                  <a:pt x="9" y="283"/>
                  <a:pt x="0" y="395"/>
                </a:cubicBezTo>
                <a:lnTo>
                  <a:pt x="1128" y="395"/>
                </a:lnTo>
                <a:close/>
              </a:path>
            </a:pathLst>
          </a:custGeom>
          <a:solidFill>
            <a:srgbClr val="FCF4DB"/>
          </a:solidFill>
          <a:ln>
            <a:noFill/>
          </a:ln>
        </p:spPr>
        <p:txBody>
          <a:bodyPr vert="horz" wrap="square" lIns="91440" tIns="45720" rIns="91440" bIns="45720" numCol="1" anchor="t" anchorCtr="0" compatLnSpc="1"/>
          <a:lstStyle/>
          <a:p>
            <a:endParaRPr lang="zh-CN" altLang="en-US">
              <a:solidFill>
                <a:prstClr val="black"/>
              </a:solidFill>
            </a:endParaRPr>
          </a:p>
        </p:txBody>
      </p:sp>
      <p:sp>
        <p:nvSpPr>
          <p:cNvPr id="75" name="Freeform 83"/>
          <p:cNvSpPr/>
          <p:nvPr/>
        </p:nvSpPr>
        <p:spPr bwMode="auto">
          <a:xfrm>
            <a:off x="8845774" y="3010191"/>
            <a:ext cx="562212" cy="197994"/>
          </a:xfrm>
          <a:custGeom>
            <a:avLst/>
            <a:gdLst>
              <a:gd name="T0" fmla="*/ 1128 w 1128"/>
              <a:gd name="T1" fmla="*/ 395 h 395"/>
              <a:gd name="T2" fmla="*/ 1128 w 1128"/>
              <a:gd name="T3" fmla="*/ 382 h 395"/>
              <a:gd name="T4" fmla="*/ 948 w 1128"/>
              <a:gd name="T5" fmla="*/ 165 h 395"/>
              <a:gd name="T6" fmla="*/ 784 w 1128"/>
              <a:gd name="T7" fmla="*/ 293 h 395"/>
              <a:gd name="T8" fmla="*/ 758 w 1128"/>
              <a:gd name="T9" fmla="*/ 266 h 395"/>
              <a:gd name="T10" fmla="*/ 759 w 1128"/>
              <a:gd name="T11" fmla="*/ 241 h 395"/>
              <a:gd name="T12" fmla="*/ 641 w 1128"/>
              <a:gd name="T13" fmla="*/ 99 h 395"/>
              <a:gd name="T14" fmla="*/ 607 w 1128"/>
              <a:gd name="T15" fmla="*/ 105 h 395"/>
              <a:gd name="T16" fmla="*/ 430 w 1128"/>
              <a:gd name="T17" fmla="*/ 0 h 395"/>
              <a:gd name="T18" fmla="*/ 214 w 1128"/>
              <a:gd name="T19" fmla="*/ 200 h 395"/>
              <a:gd name="T20" fmla="*/ 181 w 1128"/>
              <a:gd name="T21" fmla="*/ 196 h 395"/>
              <a:gd name="T22" fmla="*/ 0 w 1128"/>
              <a:gd name="T23" fmla="*/ 395 h 395"/>
              <a:gd name="T24" fmla="*/ 1128 w 1128"/>
              <a:gd name="T25" fmla="*/ 395 h 3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128" h="395">
                <a:moveTo>
                  <a:pt x="1128" y="395"/>
                </a:moveTo>
                <a:cubicBezTo>
                  <a:pt x="1128" y="391"/>
                  <a:pt x="1128" y="387"/>
                  <a:pt x="1128" y="382"/>
                </a:cubicBezTo>
                <a:cubicBezTo>
                  <a:pt x="1128" y="263"/>
                  <a:pt x="1047" y="165"/>
                  <a:pt x="948" y="165"/>
                </a:cubicBezTo>
                <a:cubicBezTo>
                  <a:pt x="875" y="165"/>
                  <a:pt x="812" y="218"/>
                  <a:pt x="784" y="293"/>
                </a:cubicBezTo>
                <a:cubicBezTo>
                  <a:pt x="776" y="283"/>
                  <a:pt x="767" y="274"/>
                  <a:pt x="758" y="266"/>
                </a:cubicBezTo>
                <a:cubicBezTo>
                  <a:pt x="759" y="258"/>
                  <a:pt x="759" y="250"/>
                  <a:pt x="759" y="241"/>
                </a:cubicBezTo>
                <a:cubicBezTo>
                  <a:pt x="759" y="162"/>
                  <a:pt x="707" y="99"/>
                  <a:pt x="641" y="99"/>
                </a:cubicBezTo>
                <a:cubicBezTo>
                  <a:pt x="629" y="99"/>
                  <a:pt x="618" y="101"/>
                  <a:pt x="607" y="105"/>
                </a:cubicBezTo>
                <a:cubicBezTo>
                  <a:pt x="566" y="41"/>
                  <a:pt x="502" y="0"/>
                  <a:pt x="430" y="0"/>
                </a:cubicBezTo>
                <a:cubicBezTo>
                  <a:pt x="326" y="0"/>
                  <a:pt x="240" y="85"/>
                  <a:pt x="214" y="200"/>
                </a:cubicBezTo>
                <a:cubicBezTo>
                  <a:pt x="203" y="198"/>
                  <a:pt x="192" y="196"/>
                  <a:pt x="181" y="196"/>
                </a:cubicBezTo>
                <a:cubicBezTo>
                  <a:pt x="86" y="196"/>
                  <a:pt x="9" y="283"/>
                  <a:pt x="0" y="395"/>
                </a:cubicBezTo>
                <a:lnTo>
                  <a:pt x="1128" y="395"/>
                </a:lnTo>
                <a:close/>
              </a:path>
            </a:pathLst>
          </a:custGeom>
          <a:solidFill>
            <a:srgbClr val="FCF4DB"/>
          </a:solidFill>
          <a:ln>
            <a:noFill/>
          </a:ln>
        </p:spPr>
        <p:txBody>
          <a:bodyPr vert="horz" wrap="square" lIns="91440" tIns="45720" rIns="91440" bIns="45720" numCol="1" anchor="t" anchorCtr="0" compatLnSpc="1"/>
          <a:lstStyle/>
          <a:p>
            <a:endParaRPr lang="zh-CN" altLang="en-US">
              <a:solidFill>
                <a:prstClr val="black"/>
              </a:solidFill>
            </a:endParaRPr>
          </a:p>
        </p:txBody>
      </p:sp>
      <p:sp>
        <p:nvSpPr>
          <p:cNvPr id="76" name="Freeform 83"/>
          <p:cNvSpPr/>
          <p:nvPr/>
        </p:nvSpPr>
        <p:spPr bwMode="auto">
          <a:xfrm>
            <a:off x="9126880" y="2643846"/>
            <a:ext cx="2034411" cy="716459"/>
          </a:xfrm>
          <a:custGeom>
            <a:avLst/>
            <a:gdLst>
              <a:gd name="T0" fmla="*/ 1128 w 1128"/>
              <a:gd name="T1" fmla="*/ 395 h 395"/>
              <a:gd name="T2" fmla="*/ 1128 w 1128"/>
              <a:gd name="T3" fmla="*/ 382 h 395"/>
              <a:gd name="T4" fmla="*/ 948 w 1128"/>
              <a:gd name="T5" fmla="*/ 165 h 395"/>
              <a:gd name="T6" fmla="*/ 784 w 1128"/>
              <a:gd name="T7" fmla="*/ 293 h 395"/>
              <a:gd name="T8" fmla="*/ 758 w 1128"/>
              <a:gd name="T9" fmla="*/ 266 h 395"/>
              <a:gd name="T10" fmla="*/ 759 w 1128"/>
              <a:gd name="T11" fmla="*/ 241 h 395"/>
              <a:gd name="T12" fmla="*/ 641 w 1128"/>
              <a:gd name="T13" fmla="*/ 99 h 395"/>
              <a:gd name="T14" fmla="*/ 607 w 1128"/>
              <a:gd name="T15" fmla="*/ 105 h 395"/>
              <a:gd name="T16" fmla="*/ 430 w 1128"/>
              <a:gd name="T17" fmla="*/ 0 h 395"/>
              <a:gd name="T18" fmla="*/ 214 w 1128"/>
              <a:gd name="T19" fmla="*/ 200 h 395"/>
              <a:gd name="T20" fmla="*/ 181 w 1128"/>
              <a:gd name="T21" fmla="*/ 196 h 395"/>
              <a:gd name="T22" fmla="*/ 0 w 1128"/>
              <a:gd name="T23" fmla="*/ 395 h 395"/>
              <a:gd name="T24" fmla="*/ 1128 w 1128"/>
              <a:gd name="T25" fmla="*/ 395 h 3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128" h="395">
                <a:moveTo>
                  <a:pt x="1128" y="395"/>
                </a:moveTo>
                <a:cubicBezTo>
                  <a:pt x="1128" y="391"/>
                  <a:pt x="1128" y="387"/>
                  <a:pt x="1128" y="382"/>
                </a:cubicBezTo>
                <a:cubicBezTo>
                  <a:pt x="1128" y="263"/>
                  <a:pt x="1047" y="165"/>
                  <a:pt x="948" y="165"/>
                </a:cubicBezTo>
                <a:cubicBezTo>
                  <a:pt x="875" y="165"/>
                  <a:pt x="812" y="218"/>
                  <a:pt x="784" y="293"/>
                </a:cubicBezTo>
                <a:cubicBezTo>
                  <a:pt x="776" y="283"/>
                  <a:pt x="767" y="274"/>
                  <a:pt x="758" y="266"/>
                </a:cubicBezTo>
                <a:cubicBezTo>
                  <a:pt x="759" y="258"/>
                  <a:pt x="759" y="250"/>
                  <a:pt x="759" y="241"/>
                </a:cubicBezTo>
                <a:cubicBezTo>
                  <a:pt x="759" y="162"/>
                  <a:pt x="707" y="99"/>
                  <a:pt x="641" y="99"/>
                </a:cubicBezTo>
                <a:cubicBezTo>
                  <a:pt x="629" y="99"/>
                  <a:pt x="618" y="101"/>
                  <a:pt x="607" y="105"/>
                </a:cubicBezTo>
                <a:cubicBezTo>
                  <a:pt x="566" y="41"/>
                  <a:pt x="502" y="0"/>
                  <a:pt x="430" y="0"/>
                </a:cubicBezTo>
                <a:cubicBezTo>
                  <a:pt x="326" y="0"/>
                  <a:pt x="240" y="85"/>
                  <a:pt x="214" y="200"/>
                </a:cubicBezTo>
                <a:cubicBezTo>
                  <a:pt x="203" y="198"/>
                  <a:pt x="192" y="196"/>
                  <a:pt x="181" y="196"/>
                </a:cubicBezTo>
                <a:cubicBezTo>
                  <a:pt x="86" y="196"/>
                  <a:pt x="9" y="283"/>
                  <a:pt x="0" y="395"/>
                </a:cubicBezTo>
                <a:lnTo>
                  <a:pt x="1128" y="395"/>
                </a:lnTo>
                <a:close/>
              </a:path>
            </a:pathLst>
          </a:custGeom>
          <a:solidFill>
            <a:srgbClr val="FCF4DB"/>
          </a:solidFill>
          <a:ln>
            <a:noFill/>
          </a:ln>
        </p:spPr>
        <p:txBody>
          <a:bodyPr vert="horz" wrap="square" lIns="91440" tIns="45720" rIns="91440" bIns="45720" numCol="1" anchor="t" anchorCtr="0" compatLnSpc="1"/>
          <a:lstStyle/>
          <a:p>
            <a:endParaRPr lang="zh-CN" altLang="en-US">
              <a:solidFill>
                <a:prstClr val="black"/>
              </a:solidFill>
            </a:endParaRPr>
          </a:p>
        </p:txBody>
      </p:sp>
      <p:sp>
        <p:nvSpPr>
          <p:cNvPr id="77" name="Freeform 83"/>
          <p:cNvSpPr/>
          <p:nvPr/>
        </p:nvSpPr>
        <p:spPr bwMode="auto">
          <a:xfrm>
            <a:off x="7695459" y="3166699"/>
            <a:ext cx="818862" cy="288379"/>
          </a:xfrm>
          <a:custGeom>
            <a:avLst/>
            <a:gdLst>
              <a:gd name="T0" fmla="*/ 1128 w 1128"/>
              <a:gd name="T1" fmla="*/ 395 h 395"/>
              <a:gd name="T2" fmla="*/ 1128 w 1128"/>
              <a:gd name="T3" fmla="*/ 382 h 395"/>
              <a:gd name="T4" fmla="*/ 948 w 1128"/>
              <a:gd name="T5" fmla="*/ 165 h 395"/>
              <a:gd name="T6" fmla="*/ 784 w 1128"/>
              <a:gd name="T7" fmla="*/ 293 h 395"/>
              <a:gd name="T8" fmla="*/ 758 w 1128"/>
              <a:gd name="T9" fmla="*/ 266 h 395"/>
              <a:gd name="T10" fmla="*/ 759 w 1128"/>
              <a:gd name="T11" fmla="*/ 241 h 395"/>
              <a:gd name="T12" fmla="*/ 641 w 1128"/>
              <a:gd name="T13" fmla="*/ 99 h 395"/>
              <a:gd name="T14" fmla="*/ 607 w 1128"/>
              <a:gd name="T15" fmla="*/ 105 h 395"/>
              <a:gd name="T16" fmla="*/ 430 w 1128"/>
              <a:gd name="T17" fmla="*/ 0 h 395"/>
              <a:gd name="T18" fmla="*/ 214 w 1128"/>
              <a:gd name="T19" fmla="*/ 200 h 395"/>
              <a:gd name="T20" fmla="*/ 181 w 1128"/>
              <a:gd name="T21" fmla="*/ 196 h 395"/>
              <a:gd name="T22" fmla="*/ 0 w 1128"/>
              <a:gd name="T23" fmla="*/ 395 h 395"/>
              <a:gd name="T24" fmla="*/ 1128 w 1128"/>
              <a:gd name="T25" fmla="*/ 395 h 3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128" h="395">
                <a:moveTo>
                  <a:pt x="1128" y="395"/>
                </a:moveTo>
                <a:cubicBezTo>
                  <a:pt x="1128" y="391"/>
                  <a:pt x="1128" y="387"/>
                  <a:pt x="1128" y="382"/>
                </a:cubicBezTo>
                <a:cubicBezTo>
                  <a:pt x="1128" y="263"/>
                  <a:pt x="1047" y="165"/>
                  <a:pt x="948" y="165"/>
                </a:cubicBezTo>
                <a:cubicBezTo>
                  <a:pt x="875" y="165"/>
                  <a:pt x="812" y="218"/>
                  <a:pt x="784" y="293"/>
                </a:cubicBezTo>
                <a:cubicBezTo>
                  <a:pt x="776" y="283"/>
                  <a:pt x="767" y="274"/>
                  <a:pt x="758" y="266"/>
                </a:cubicBezTo>
                <a:cubicBezTo>
                  <a:pt x="759" y="258"/>
                  <a:pt x="759" y="250"/>
                  <a:pt x="759" y="241"/>
                </a:cubicBezTo>
                <a:cubicBezTo>
                  <a:pt x="759" y="162"/>
                  <a:pt x="707" y="99"/>
                  <a:pt x="641" y="99"/>
                </a:cubicBezTo>
                <a:cubicBezTo>
                  <a:pt x="629" y="99"/>
                  <a:pt x="618" y="101"/>
                  <a:pt x="607" y="105"/>
                </a:cubicBezTo>
                <a:cubicBezTo>
                  <a:pt x="566" y="41"/>
                  <a:pt x="502" y="0"/>
                  <a:pt x="430" y="0"/>
                </a:cubicBezTo>
                <a:cubicBezTo>
                  <a:pt x="326" y="0"/>
                  <a:pt x="240" y="85"/>
                  <a:pt x="214" y="200"/>
                </a:cubicBezTo>
                <a:cubicBezTo>
                  <a:pt x="203" y="198"/>
                  <a:pt x="192" y="196"/>
                  <a:pt x="181" y="196"/>
                </a:cubicBezTo>
                <a:cubicBezTo>
                  <a:pt x="86" y="196"/>
                  <a:pt x="9" y="283"/>
                  <a:pt x="0" y="395"/>
                </a:cubicBezTo>
                <a:lnTo>
                  <a:pt x="1128" y="395"/>
                </a:lnTo>
                <a:close/>
              </a:path>
            </a:pathLst>
          </a:custGeom>
          <a:solidFill>
            <a:srgbClr val="FCF4DB"/>
          </a:solidFill>
          <a:ln>
            <a:noFill/>
          </a:ln>
        </p:spPr>
        <p:txBody>
          <a:bodyPr vert="horz" wrap="square" lIns="91440" tIns="45720" rIns="91440" bIns="45720" numCol="1" anchor="t" anchorCtr="0" compatLnSpc="1"/>
          <a:lstStyle/>
          <a:p>
            <a:endParaRPr lang="zh-CN" altLang="en-US">
              <a:solidFill>
                <a:prstClr val="black"/>
              </a:solidFill>
            </a:endParaRPr>
          </a:p>
        </p:txBody>
      </p:sp>
      <p:sp>
        <p:nvSpPr>
          <p:cNvPr id="78" name="Freeform 83"/>
          <p:cNvSpPr/>
          <p:nvPr/>
        </p:nvSpPr>
        <p:spPr bwMode="auto">
          <a:xfrm>
            <a:off x="8143605" y="2908985"/>
            <a:ext cx="588963" cy="207415"/>
          </a:xfrm>
          <a:custGeom>
            <a:avLst/>
            <a:gdLst>
              <a:gd name="T0" fmla="*/ 1128 w 1128"/>
              <a:gd name="T1" fmla="*/ 395 h 395"/>
              <a:gd name="T2" fmla="*/ 1128 w 1128"/>
              <a:gd name="T3" fmla="*/ 382 h 395"/>
              <a:gd name="T4" fmla="*/ 948 w 1128"/>
              <a:gd name="T5" fmla="*/ 165 h 395"/>
              <a:gd name="T6" fmla="*/ 784 w 1128"/>
              <a:gd name="T7" fmla="*/ 293 h 395"/>
              <a:gd name="T8" fmla="*/ 758 w 1128"/>
              <a:gd name="T9" fmla="*/ 266 h 395"/>
              <a:gd name="T10" fmla="*/ 759 w 1128"/>
              <a:gd name="T11" fmla="*/ 241 h 395"/>
              <a:gd name="T12" fmla="*/ 641 w 1128"/>
              <a:gd name="T13" fmla="*/ 99 h 395"/>
              <a:gd name="T14" fmla="*/ 607 w 1128"/>
              <a:gd name="T15" fmla="*/ 105 h 395"/>
              <a:gd name="T16" fmla="*/ 430 w 1128"/>
              <a:gd name="T17" fmla="*/ 0 h 395"/>
              <a:gd name="T18" fmla="*/ 214 w 1128"/>
              <a:gd name="T19" fmla="*/ 200 h 395"/>
              <a:gd name="T20" fmla="*/ 181 w 1128"/>
              <a:gd name="T21" fmla="*/ 196 h 395"/>
              <a:gd name="T22" fmla="*/ 0 w 1128"/>
              <a:gd name="T23" fmla="*/ 395 h 395"/>
              <a:gd name="T24" fmla="*/ 1128 w 1128"/>
              <a:gd name="T25" fmla="*/ 395 h 3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128" h="395">
                <a:moveTo>
                  <a:pt x="1128" y="395"/>
                </a:moveTo>
                <a:cubicBezTo>
                  <a:pt x="1128" y="391"/>
                  <a:pt x="1128" y="387"/>
                  <a:pt x="1128" y="382"/>
                </a:cubicBezTo>
                <a:cubicBezTo>
                  <a:pt x="1128" y="263"/>
                  <a:pt x="1047" y="165"/>
                  <a:pt x="948" y="165"/>
                </a:cubicBezTo>
                <a:cubicBezTo>
                  <a:pt x="875" y="165"/>
                  <a:pt x="812" y="218"/>
                  <a:pt x="784" y="293"/>
                </a:cubicBezTo>
                <a:cubicBezTo>
                  <a:pt x="776" y="283"/>
                  <a:pt x="767" y="274"/>
                  <a:pt x="758" y="266"/>
                </a:cubicBezTo>
                <a:cubicBezTo>
                  <a:pt x="759" y="258"/>
                  <a:pt x="759" y="250"/>
                  <a:pt x="759" y="241"/>
                </a:cubicBezTo>
                <a:cubicBezTo>
                  <a:pt x="759" y="162"/>
                  <a:pt x="707" y="99"/>
                  <a:pt x="641" y="99"/>
                </a:cubicBezTo>
                <a:cubicBezTo>
                  <a:pt x="629" y="99"/>
                  <a:pt x="618" y="101"/>
                  <a:pt x="607" y="105"/>
                </a:cubicBezTo>
                <a:cubicBezTo>
                  <a:pt x="566" y="41"/>
                  <a:pt x="502" y="0"/>
                  <a:pt x="430" y="0"/>
                </a:cubicBezTo>
                <a:cubicBezTo>
                  <a:pt x="326" y="0"/>
                  <a:pt x="240" y="85"/>
                  <a:pt x="214" y="200"/>
                </a:cubicBezTo>
                <a:cubicBezTo>
                  <a:pt x="203" y="198"/>
                  <a:pt x="192" y="196"/>
                  <a:pt x="181" y="196"/>
                </a:cubicBezTo>
                <a:cubicBezTo>
                  <a:pt x="86" y="196"/>
                  <a:pt x="9" y="283"/>
                  <a:pt x="0" y="395"/>
                </a:cubicBezTo>
                <a:lnTo>
                  <a:pt x="1128" y="395"/>
                </a:lnTo>
                <a:close/>
              </a:path>
            </a:pathLst>
          </a:custGeom>
          <a:solidFill>
            <a:srgbClr val="FF9934"/>
          </a:solidFill>
          <a:ln>
            <a:noFill/>
          </a:ln>
        </p:spPr>
        <p:txBody>
          <a:bodyPr vert="horz" wrap="square" lIns="91440" tIns="45720" rIns="91440" bIns="45720" numCol="1" anchor="t" anchorCtr="0" compatLnSpc="1"/>
          <a:lstStyle/>
          <a:p>
            <a:endParaRPr lang="zh-CN" altLang="en-US">
              <a:solidFill>
                <a:prstClr val="black"/>
              </a:solidFill>
            </a:endParaRPr>
          </a:p>
        </p:txBody>
      </p:sp>
      <p:grpSp>
        <p:nvGrpSpPr>
          <p:cNvPr id="91" name="组合 90"/>
          <p:cNvGrpSpPr/>
          <p:nvPr/>
        </p:nvGrpSpPr>
        <p:grpSpPr>
          <a:xfrm>
            <a:off x="6317879" y="5751655"/>
            <a:ext cx="5224314" cy="809625"/>
            <a:chOff x="3443436" y="3771900"/>
            <a:chExt cx="5224314" cy="809625"/>
          </a:xfrm>
          <a:solidFill>
            <a:schemeClr val="tx1">
              <a:lumMod val="50000"/>
              <a:lumOff val="50000"/>
            </a:schemeClr>
          </a:solidFill>
        </p:grpSpPr>
        <p:sp>
          <p:nvSpPr>
            <p:cNvPr id="92" name="矩形 91"/>
            <p:cNvSpPr/>
            <p:nvPr/>
          </p:nvSpPr>
          <p:spPr>
            <a:xfrm>
              <a:off x="3443436" y="3771900"/>
              <a:ext cx="5224314" cy="80962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3" name="文本框 92"/>
            <p:cNvSpPr txBox="1"/>
            <p:nvPr/>
          </p:nvSpPr>
          <p:spPr>
            <a:xfrm>
              <a:off x="3443436" y="3853546"/>
              <a:ext cx="5211989" cy="553998"/>
            </a:xfrm>
            <a:prstGeom prst="rect">
              <a:avLst/>
            </a:prstGeom>
            <a:grpFill/>
          </p:spPr>
          <p:txBody>
            <a:bodyPr wrap="square" rtlCol="0">
              <a:spAutoFit/>
            </a:bodyPr>
            <a:lstStyle/>
            <a:p>
              <a:r>
                <a:rPr lang="zh-CN" altLang="en-US" sz="3000" b="1" dirty="0" smtClean="0">
                  <a:solidFill>
                    <a:schemeClr val="bg1"/>
                  </a:solidFill>
                  <a:latin typeface="微软雅黑" panose="020B0503020204020204" pitchFamily="34" charset="-122"/>
                  <a:ea typeface="微软雅黑" panose="020B0503020204020204" pitchFamily="34" charset="-122"/>
                </a:rPr>
                <a:t>澳洲国际教育与文化交流协会</a:t>
              </a:r>
              <a:endParaRPr lang="zh-CN" altLang="en-US" sz="3000" b="1" dirty="0">
                <a:solidFill>
                  <a:schemeClr val="bg1"/>
                </a:solidFill>
                <a:latin typeface="微软雅黑" panose="020B0503020204020204" pitchFamily="34" charset="-122"/>
                <a:ea typeface="微软雅黑" panose="020B0503020204020204" pitchFamily="34" charset="-122"/>
              </a:endParaRPr>
            </a:p>
          </p:txBody>
        </p:sp>
      </p:grpSp>
      <p:sp>
        <p:nvSpPr>
          <p:cNvPr id="94" name="文本框 93"/>
          <p:cNvSpPr txBox="1"/>
          <p:nvPr/>
        </p:nvSpPr>
        <p:spPr>
          <a:xfrm>
            <a:off x="785367" y="1043294"/>
            <a:ext cx="10681895" cy="2000548"/>
          </a:xfrm>
          <a:prstGeom prst="rect">
            <a:avLst/>
          </a:prstGeom>
          <a:noFill/>
        </p:spPr>
        <p:txBody>
          <a:bodyPr wrap="square" rtlCol="0">
            <a:spAutoFit/>
          </a:bodyPr>
          <a:lstStyle/>
          <a:p>
            <a:r>
              <a:rPr lang="zh-CN" altLang="en-US" sz="6200" b="1" dirty="0" smtClean="0">
                <a:solidFill>
                  <a:schemeClr val="tx1">
                    <a:lumMod val="75000"/>
                    <a:lumOff val="25000"/>
                  </a:schemeClr>
                </a:solidFill>
                <a:latin typeface="Impact" panose="020B0806030902050204" pitchFamily="34" charset="0"/>
              </a:rPr>
              <a:t>“澳”妙无穷－澳洲义工项目</a:t>
            </a:r>
            <a:endParaRPr lang="zh-CN" altLang="en-US" sz="6200" b="1" dirty="0" smtClean="0">
              <a:solidFill>
                <a:schemeClr val="tx1">
                  <a:lumMod val="75000"/>
                  <a:lumOff val="25000"/>
                </a:schemeClr>
              </a:solidFill>
              <a:latin typeface="Impact" panose="020B0806030902050204" pitchFamily="34" charset="0"/>
            </a:endParaRPr>
          </a:p>
          <a:p>
            <a:pPr algn="dist"/>
            <a:endParaRPr lang="zh-CN" altLang="en-US" sz="6200" dirty="0">
              <a:solidFill>
                <a:schemeClr val="tx1">
                  <a:lumMod val="75000"/>
                  <a:lumOff val="25000"/>
                </a:schemeClr>
              </a:solidFill>
              <a:latin typeface="Impact" panose="020B0806030902050204" pitchFamily="34" charset="0"/>
            </a:endParaRPr>
          </a:p>
        </p:txBody>
      </p:sp>
      <p:cxnSp>
        <p:nvCxnSpPr>
          <p:cNvPr id="85" name="直接连接符 84"/>
          <p:cNvCxnSpPr/>
          <p:nvPr/>
        </p:nvCxnSpPr>
        <p:spPr>
          <a:xfrm flipH="1">
            <a:off x="1021754" y="4884880"/>
            <a:ext cx="728769" cy="646578"/>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88" name="直接连接符 87"/>
          <p:cNvCxnSpPr/>
          <p:nvPr/>
        </p:nvCxnSpPr>
        <p:spPr>
          <a:xfrm flipH="1">
            <a:off x="1568704" y="5032344"/>
            <a:ext cx="255291" cy="22650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89" name="椭圆 88"/>
          <p:cNvSpPr/>
          <p:nvPr/>
        </p:nvSpPr>
        <p:spPr>
          <a:xfrm flipV="1">
            <a:off x="3174614" y="3291842"/>
            <a:ext cx="280512" cy="280512"/>
          </a:xfrm>
          <a:prstGeom prst="ellips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cxnSp>
        <p:nvCxnSpPr>
          <p:cNvPr id="3" name="直接连接符 2"/>
          <p:cNvCxnSpPr/>
          <p:nvPr/>
        </p:nvCxnSpPr>
        <p:spPr>
          <a:xfrm flipH="1">
            <a:off x="5523813" y="1707192"/>
            <a:ext cx="712775" cy="632388"/>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86" name="直接连接符 85"/>
          <p:cNvCxnSpPr/>
          <p:nvPr/>
        </p:nvCxnSpPr>
        <p:spPr>
          <a:xfrm flipH="1">
            <a:off x="5392338" y="1968095"/>
            <a:ext cx="255291" cy="22650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87" name="椭圆 86"/>
          <p:cNvSpPr/>
          <p:nvPr/>
        </p:nvSpPr>
        <p:spPr>
          <a:xfrm flipV="1">
            <a:off x="8042127" y="2339223"/>
            <a:ext cx="473749" cy="473749"/>
          </a:xfrm>
          <a:prstGeom prst="ellips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nvGrpSpPr>
          <p:cNvPr id="96" name="组合 95"/>
          <p:cNvGrpSpPr/>
          <p:nvPr/>
        </p:nvGrpSpPr>
        <p:grpSpPr>
          <a:xfrm>
            <a:off x="0" y="4848203"/>
            <a:ext cx="3791899" cy="1124469"/>
            <a:chOff x="384175" y="5132388"/>
            <a:chExt cx="4962526" cy="1471613"/>
          </a:xfrm>
        </p:grpSpPr>
        <p:sp>
          <p:nvSpPr>
            <p:cNvPr id="97" name="Freeform 47"/>
            <p:cNvSpPr/>
            <p:nvPr/>
          </p:nvSpPr>
          <p:spPr bwMode="auto">
            <a:xfrm>
              <a:off x="774700" y="6148388"/>
              <a:ext cx="96838" cy="442913"/>
            </a:xfrm>
            <a:custGeom>
              <a:avLst/>
              <a:gdLst>
                <a:gd name="T0" fmla="*/ 41 w 41"/>
                <a:gd name="T1" fmla="*/ 178 h 187"/>
                <a:gd name="T2" fmla="*/ 21 w 41"/>
                <a:gd name="T3" fmla="*/ 187 h 187"/>
                <a:gd name="T4" fmla="*/ 21 w 41"/>
                <a:gd name="T5" fmla="*/ 187 h 187"/>
                <a:gd name="T6" fmla="*/ 0 w 41"/>
                <a:gd name="T7" fmla="*/ 178 h 187"/>
                <a:gd name="T8" fmla="*/ 0 w 41"/>
                <a:gd name="T9" fmla="*/ 8 h 187"/>
                <a:gd name="T10" fmla="*/ 21 w 41"/>
                <a:gd name="T11" fmla="*/ 0 h 187"/>
                <a:gd name="T12" fmla="*/ 21 w 41"/>
                <a:gd name="T13" fmla="*/ 0 h 187"/>
                <a:gd name="T14" fmla="*/ 41 w 41"/>
                <a:gd name="T15" fmla="*/ 8 h 187"/>
                <a:gd name="T16" fmla="*/ 41 w 41"/>
                <a:gd name="T17" fmla="*/ 178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1" h="187">
                  <a:moveTo>
                    <a:pt x="41" y="178"/>
                  </a:moveTo>
                  <a:cubicBezTo>
                    <a:pt x="41" y="183"/>
                    <a:pt x="32" y="187"/>
                    <a:pt x="21" y="187"/>
                  </a:cubicBezTo>
                  <a:cubicBezTo>
                    <a:pt x="21" y="187"/>
                    <a:pt x="21" y="187"/>
                    <a:pt x="21" y="187"/>
                  </a:cubicBezTo>
                  <a:cubicBezTo>
                    <a:pt x="9" y="187"/>
                    <a:pt x="0" y="183"/>
                    <a:pt x="0" y="178"/>
                  </a:cubicBezTo>
                  <a:cubicBezTo>
                    <a:pt x="0" y="8"/>
                    <a:pt x="0" y="8"/>
                    <a:pt x="0" y="8"/>
                  </a:cubicBezTo>
                  <a:cubicBezTo>
                    <a:pt x="0" y="4"/>
                    <a:pt x="9" y="0"/>
                    <a:pt x="21" y="0"/>
                  </a:cubicBezTo>
                  <a:cubicBezTo>
                    <a:pt x="21" y="0"/>
                    <a:pt x="21" y="0"/>
                    <a:pt x="21" y="0"/>
                  </a:cubicBezTo>
                  <a:cubicBezTo>
                    <a:pt x="32" y="0"/>
                    <a:pt x="41" y="4"/>
                    <a:pt x="41" y="8"/>
                  </a:cubicBezTo>
                  <a:lnTo>
                    <a:pt x="41" y="178"/>
                  </a:lnTo>
                  <a:close/>
                </a:path>
              </a:pathLst>
            </a:custGeom>
            <a:solidFill>
              <a:srgbClr val="69994A"/>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98" name="Freeform 48"/>
            <p:cNvSpPr/>
            <p:nvPr/>
          </p:nvSpPr>
          <p:spPr bwMode="auto">
            <a:xfrm>
              <a:off x="384175" y="5356225"/>
              <a:ext cx="876300" cy="1014413"/>
            </a:xfrm>
            <a:custGeom>
              <a:avLst/>
              <a:gdLst>
                <a:gd name="T0" fmla="*/ 261 w 371"/>
                <a:gd name="T1" fmla="*/ 304 h 429"/>
                <a:gd name="T2" fmla="*/ 353 w 371"/>
                <a:gd name="T3" fmla="*/ 288 h 429"/>
                <a:gd name="T4" fmla="*/ 246 w 371"/>
                <a:gd name="T5" fmla="*/ 207 h 429"/>
                <a:gd name="T6" fmla="*/ 327 w 371"/>
                <a:gd name="T7" fmla="*/ 184 h 429"/>
                <a:gd name="T8" fmla="*/ 233 w 371"/>
                <a:gd name="T9" fmla="*/ 120 h 429"/>
                <a:gd name="T10" fmla="*/ 272 w 371"/>
                <a:gd name="T11" fmla="*/ 104 h 429"/>
                <a:gd name="T12" fmla="*/ 187 w 371"/>
                <a:gd name="T13" fmla="*/ 0 h 429"/>
                <a:gd name="T14" fmla="*/ 89 w 371"/>
                <a:gd name="T15" fmla="*/ 103 h 429"/>
                <a:gd name="T16" fmla="*/ 137 w 371"/>
                <a:gd name="T17" fmla="*/ 121 h 429"/>
                <a:gd name="T18" fmla="*/ 44 w 371"/>
                <a:gd name="T19" fmla="*/ 184 h 429"/>
                <a:gd name="T20" fmla="*/ 125 w 371"/>
                <a:gd name="T21" fmla="*/ 207 h 429"/>
                <a:gd name="T22" fmla="*/ 18 w 371"/>
                <a:gd name="T23" fmla="*/ 288 h 429"/>
                <a:gd name="T24" fmla="*/ 110 w 371"/>
                <a:gd name="T25" fmla="*/ 304 h 429"/>
                <a:gd name="T26" fmla="*/ 0 w 371"/>
                <a:gd name="T27" fmla="*/ 397 h 429"/>
                <a:gd name="T28" fmla="*/ 186 w 371"/>
                <a:gd name="T29" fmla="*/ 429 h 429"/>
                <a:gd name="T30" fmla="*/ 371 w 371"/>
                <a:gd name="T31" fmla="*/ 397 h 429"/>
                <a:gd name="T32" fmla="*/ 261 w 371"/>
                <a:gd name="T33" fmla="*/ 304 h 4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71" h="429">
                  <a:moveTo>
                    <a:pt x="261" y="304"/>
                  </a:moveTo>
                  <a:cubicBezTo>
                    <a:pt x="289" y="305"/>
                    <a:pt x="332" y="302"/>
                    <a:pt x="353" y="288"/>
                  </a:cubicBezTo>
                  <a:cubicBezTo>
                    <a:pt x="312" y="272"/>
                    <a:pt x="268" y="235"/>
                    <a:pt x="246" y="207"/>
                  </a:cubicBezTo>
                  <a:cubicBezTo>
                    <a:pt x="281" y="203"/>
                    <a:pt x="299" y="203"/>
                    <a:pt x="327" y="184"/>
                  </a:cubicBezTo>
                  <a:cubicBezTo>
                    <a:pt x="289" y="176"/>
                    <a:pt x="248" y="141"/>
                    <a:pt x="233" y="120"/>
                  </a:cubicBezTo>
                  <a:cubicBezTo>
                    <a:pt x="253" y="114"/>
                    <a:pt x="254" y="113"/>
                    <a:pt x="272" y="104"/>
                  </a:cubicBezTo>
                  <a:cubicBezTo>
                    <a:pt x="226" y="78"/>
                    <a:pt x="195" y="34"/>
                    <a:pt x="187" y="0"/>
                  </a:cubicBezTo>
                  <a:cubicBezTo>
                    <a:pt x="168" y="54"/>
                    <a:pt x="140" y="84"/>
                    <a:pt x="89" y="103"/>
                  </a:cubicBezTo>
                  <a:cubicBezTo>
                    <a:pt x="105" y="113"/>
                    <a:pt x="119" y="118"/>
                    <a:pt x="137" y="121"/>
                  </a:cubicBezTo>
                  <a:cubicBezTo>
                    <a:pt x="122" y="142"/>
                    <a:pt x="82" y="176"/>
                    <a:pt x="44" y="184"/>
                  </a:cubicBezTo>
                  <a:cubicBezTo>
                    <a:pt x="72" y="203"/>
                    <a:pt x="90" y="203"/>
                    <a:pt x="125" y="207"/>
                  </a:cubicBezTo>
                  <a:cubicBezTo>
                    <a:pt x="103" y="235"/>
                    <a:pt x="59" y="272"/>
                    <a:pt x="18" y="288"/>
                  </a:cubicBezTo>
                  <a:cubicBezTo>
                    <a:pt x="39" y="302"/>
                    <a:pt x="82" y="305"/>
                    <a:pt x="110" y="304"/>
                  </a:cubicBezTo>
                  <a:cubicBezTo>
                    <a:pt x="95" y="333"/>
                    <a:pt x="31" y="383"/>
                    <a:pt x="0" y="397"/>
                  </a:cubicBezTo>
                  <a:cubicBezTo>
                    <a:pt x="66" y="426"/>
                    <a:pt x="133" y="429"/>
                    <a:pt x="186" y="429"/>
                  </a:cubicBezTo>
                  <a:cubicBezTo>
                    <a:pt x="239" y="429"/>
                    <a:pt x="305" y="426"/>
                    <a:pt x="371" y="397"/>
                  </a:cubicBezTo>
                  <a:cubicBezTo>
                    <a:pt x="340" y="383"/>
                    <a:pt x="276" y="333"/>
                    <a:pt x="261" y="304"/>
                  </a:cubicBezTo>
                  <a:close/>
                </a:path>
              </a:pathLst>
            </a:custGeom>
            <a:solidFill>
              <a:srgbClr val="69994A"/>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99" name="Freeform 49"/>
            <p:cNvSpPr/>
            <p:nvPr/>
          </p:nvSpPr>
          <p:spPr bwMode="auto">
            <a:xfrm>
              <a:off x="1235075" y="6075363"/>
              <a:ext cx="111125" cy="509588"/>
            </a:xfrm>
            <a:custGeom>
              <a:avLst/>
              <a:gdLst>
                <a:gd name="T0" fmla="*/ 47 w 47"/>
                <a:gd name="T1" fmla="*/ 205 h 215"/>
                <a:gd name="T2" fmla="*/ 23 w 47"/>
                <a:gd name="T3" fmla="*/ 215 h 215"/>
                <a:gd name="T4" fmla="*/ 23 w 47"/>
                <a:gd name="T5" fmla="*/ 215 h 215"/>
                <a:gd name="T6" fmla="*/ 0 w 47"/>
                <a:gd name="T7" fmla="*/ 205 h 215"/>
                <a:gd name="T8" fmla="*/ 0 w 47"/>
                <a:gd name="T9" fmla="*/ 9 h 215"/>
                <a:gd name="T10" fmla="*/ 23 w 47"/>
                <a:gd name="T11" fmla="*/ 0 h 215"/>
                <a:gd name="T12" fmla="*/ 23 w 47"/>
                <a:gd name="T13" fmla="*/ 0 h 215"/>
                <a:gd name="T14" fmla="*/ 47 w 47"/>
                <a:gd name="T15" fmla="*/ 9 h 215"/>
                <a:gd name="T16" fmla="*/ 47 w 47"/>
                <a:gd name="T17" fmla="*/ 205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7" h="215">
                  <a:moveTo>
                    <a:pt x="47" y="205"/>
                  </a:moveTo>
                  <a:cubicBezTo>
                    <a:pt x="47" y="211"/>
                    <a:pt x="36" y="215"/>
                    <a:pt x="23" y="215"/>
                  </a:cubicBezTo>
                  <a:cubicBezTo>
                    <a:pt x="23" y="215"/>
                    <a:pt x="23" y="215"/>
                    <a:pt x="23" y="215"/>
                  </a:cubicBezTo>
                  <a:cubicBezTo>
                    <a:pt x="11" y="215"/>
                    <a:pt x="0" y="211"/>
                    <a:pt x="0" y="205"/>
                  </a:cubicBezTo>
                  <a:cubicBezTo>
                    <a:pt x="0" y="9"/>
                    <a:pt x="0" y="9"/>
                    <a:pt x="0" y="9"/>
                  </a:cubicBezTo>
                  <a:cubicBezTo>
                    <a:pt x="0" y="4"/>
                    <a:pt x="11" y="0"/>
                    <a:pt x="23" y="0"/>
                  </a:cubicBezTo>
                  <a:cubicBezTo>
                    <a:pt x="23" y="0"/>
                    <a:pt x="23" y="0"/>
                    <a:pt x="23" y="0"/>
                  </a:cubicBezTo>
                  <a:cubicBezTo>
                    <a:pt x="36" y="0"/>
                    <a:pt x="47" y="4"/>
                    <a:pt x="47" y="9"/>
                  </a:cubicBezTo>
                  <a:lnTo>
                    <a:pt x="47" y="205"/>
                  </a:lnTo>
                  <a:close/>
                </a:path>
              </a:pathLst>
            </a:custGeom>
            <a:solidFill>
              <a:srgbClr val="8DBD57"/>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00" name="Freeform 50"/>
            <p:cNvSpPr/>
            <p:nvPr/>
          </p:nvSpPr>
          <p:spPr bwMode="auto">
            <a:xfrm>
              <a:off x="785813" y="5159375"/>
              <a:ext cx="1008063" cy="1171575"/>
            </a:xfrm>
            <a:custGeom>
              <a:avLst/>
              <a:gdLst>
                <a:gd name="T0" fmla="*/ 300 w 427"/>
                <a:gd name="T1" fmla="*/ 351 h 495"/>
                <a:gd name="T2" fmla="*/ 407 w 427"/>
                <a:gd name="T3" fmla="*/ 332 h 495"/>
                <a:gd name="T4" fmla="*/ 284 w 427"/>
                <a:gd name="T5" fmla="*/ 239 h 495"/>
                <a:gd name="T6" fmla="*/ 377 w 427"/>
                <a:gd name="T7" fmla="*/ 212 h 495"/>
                <a:gd name="T8" fmla="*/ 269 w 427"/>
                <a:gd name="T9" fmla="*/ 139 h 495"/>
                <a:gd name="T10" fmla="*/ 313 w 427"/>
                <a:gd name="T11" fmla="*/ 120 h 495"/>
                <a:gd name="T12" fmla="*/ 215 w 427"/>
                <a:gd name="T13" fmla="*/ 0 h 495"/>
                <a:gd name="T14" fmla="*/ 102 w 427"/>
                <a:gd name="T15" fmla="*/ 119 h 495"/>
                <a:gd name="T16" fmla="*/ 157 w 427"/>
                <a:gd name="T17" fmla="*/ 140 h 495"/>
                <a:gd name="T18" fmla="*/ 50 w 427"/>
                <a:gd name="T19" fmla="*/ 212 h 495"/>
                <a:gd name="T20" fmla="*/ 143 w 427"/>
                <a:gd name="T21" fmla="*/ 239 h 495"/>
                <a:gd name="T22" fmla="*/ 20 w 427"/>
                <a:gd name="T23" fmla="*/ 332 h 495"/>
                <a:gd name="T24" fmla="*/ 127 w 427"/>
                <a:gd name="T25" fmla="*/ 351 h 495"/>
                <a:gd name="T26" fmla="*/ 0 w 427"/>
                <a:gd name="T27" fmla="*/ 458 h 495"/>
                <a:gd name="T28" fmla="*/ 214 w 427"/>
                <a:gd name="T29" fmla="*/ 495 h 495"/>
                <a:gd name="T30" fmla="*/ 427 w 427"/>
                <a:gd name="T31" fmla="*/ 458 h 495"/>
                <a:gd name="T32" fmla="*/ 300 w 427"/>
                <a:gd name="T33" fmla="*/ 351 h 4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27" h="495">
                  <a:moveTo>
                    <a:pt x="300" y="351"/>
                  </a:moveTo>
                  <a:cubicBezTo>
                    <a:pt x="333" y="352"/>
                    <a:pt x="382" y="348"/>
                    <a:pt x="407" y="332"/>
                  </a:cubicBezTo>
                  <a:cubicBezTo>
                    <a:pt x="360" y="314"/>
                    <a:pt x="309" y="271"/>
                    <a:pt x="284" y="239"/>
                  </a:cubicBezTo>
                  <a:cubicBezTo>
                    <a:pt x="324" y="234"/>
                    <a:pt x="344" y="234"/>
                    <a:pt x="377" y="212"/>
                  </a:cubicBezTo>
                  <a:cubicBezTo>
                    <a:pt x="333" y="203"/>
                    <a:pt x="286" y="162"/>
                    <a:pt x="269" y="139"/>
                  </a:cubicBezTo>
                  <a:cubicBezTo>
                    <a:pt x="292" y="132"/>
                    <a:pt x="293" y="131"/>
                    <a:pt x="313" y="120"/>
                  </a:cubicBezTo>
                  <a:cubicBezTo>
                    <a:pt x="261" y="90"/>
                    <a:pt x="225" y="39"/>
                    <a:pt x="215" y="0"/>
                  </a:cubicBezTo>
                  <a:cubicBezTo>
                    <a:pt x="194" y="62"/>
                    <a:pt x="161" y="97"/>
                    <a:pt x="102" y="119"/>
                  </a:cubicBezTo>
                  <a:cubicBezTo>
                    <a:pt x="121" y="131"/>
                    <a:pt x="137" y="136"/>
                    <a:pt x="157" y="140"/>
                  </a:cubicBezTo>
                  <a:cubicBezTo>
                    <a:pt x="140" y="164"/>
                    <a:pt x="94" y="203"/>
                    <a:pt x="50" y="212"/>
                  </a:cubicBezTo>
                  <a:cubicBezTo>
                    <a:pt x="82" y="234"/>
                    <a:pt x="103" y="234"/>
                    <a:pt x="143" y="239"/>
                  </a:cubicBezTo>
                  <a:cubicBezTo>
                    <a:pt x="118" y="271"/>
                    <a:pt x="67" y="314"/>
                    <a:pt x="20" y="332"/>
                  </a:cubicBezTo>
                  <a:cubicBezTo>
                    <a:pt x="45" y="348"/>
                    <a:pt x="94" y="352"/>
                    <a:pt x="127" y="351"/>
                  </a:cubicBezTo>
                  <a:cubicBezTo>
                    <a:pt x="110" y="385"/>
                    <a:pt x="35" y="442"/>
                    <a:pt x="0" y="458"/>
                  </a:cubicBezTo>
                  <a:cubicBezTo>
                    <a:pt x="76" y="491"/>
                    <a:pt x="153" y="495"/>
                    <a:pt x="214" y="495"/>
                  </a:cubicBezTo>
                  <a:cubicBezTo>
                    <a:pt x="276" y="495"/>
                    <a:pt x="351" y="491"/>
                    <a:pt x="427" y="458"/>
                  </a:cubicBezTo>
                  <a:cubicBezTo>
                    <a:pt x="392" y="442"/>
                    <a:pt x="317" y="385"/>
                    <a:pt x="300" y="351"/>
                  </a:cubicBezTo>
                  <a:close/>
                </a:path>
              </a:pathLst>
            </a:custGeom>
            <a:solidFill>
              <a:srgbClr val="8DBD57"/>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01" name="Freeform 51"/>
            <p:cNvSpPr/>
            <p:nvPr/>
          </p:nvSpPr>
          <p:spPr bwMode="auto">
            <a:xfrm>
              <a:off x="2041525" y="6091238"/>
              <a:ext cx="85725" cy="395288"/>
            </a:xfrm>
            <a:custGeom>
              <a:avLst/>
              <a:gdLst>
                <a:gd name="T0" fmla="*/ 36 w 36"/>
                <a:gd name="T1" fmla="*/ 160 h 167"/>
                <a:gd name="T2" fmla="*/ 18 w 36"/>
                <a:gd name="T3" fmla="*/ 167 h 167"/>
                <a:gd name="T4" fmla="*/ 18 w 36"/>
                <a:gd name="T5" fmla="*/ 167 h 167"/>
                <a:gd name="T6" fmla="*/ 0 w 36"/>
                <a:gd name="T7" fmla="*/ 160 h 167"/>
                <a:gd name="T8" fmla="*/ 0 w 36"/>
                <a:gd name="T9" fmla="*/ 8 h 167"/>
                <a:gd name="T10" fmla="*/ 18 w 36"/>
                <a:gd name="T11" fmla="*/ 0 h 167"/>
                <a:gd name="T12" fmla="*/ 18 w 36"/>
                <a:gd name="T13" fmla="*/ 0 h 167"/>
                <a:gd name="T14" fmla="*/ 36 w 36"/>
                <a:gd name="T15" fmla="*/ 8 h 167"/>
                <a:gd name="T16" fmla="*/ 36 w 36"/>
                <a:gd name="T17" fmla="*/ 160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6" h="167">
                  <a:moveTo>
                    <a:pt x="36" y="160"/>
                  </a:moveTo>
                  <a:cubicBezTo>
                    <a:pt x="36" y="164"/>
                    <a:pt x="28" y="167"/>
                    <a:pt x="18" y="167"/>
                  </a:cubicBezTo>
                  <a:cubicBezTo>
                    <a:pt x="18" y="167"/>
                    <a:pt x="18" y="167"/>
                    <a:pt x="18" y="167"/>
                  </a:cubicBezTo>
                  <a:cubicBezTo>
                    <a:pt x="8" y="167"/>
                    <a:pt x="0" y="164"/>
                    <a:pt x="0" y="160"/>
                  </a:cubicBezTo>
                  <a:cubicBezTo>
                    <a:pt x="0" y="8"/>
                    <a:pt x="0" y="8"/>
                    <a:pt x="0" y="8"/>
                  </a:cubicBezTo>
                  <a:cubicBezTo>
                    <a:pt x="0" y="3"/>
                    <a:pt x="8" y="0"/>
                    <a:pt x="18" y="0"/>
                  </a:cubicBezTo>
                  <a:cubicBezTo>
                    <a:pt x="18" y="0"/>
                    <a:pt x="18" y="0"/>
                    <a:pt x="18" y="0"/>
                  </a:cubicBezTo>
                  <a:cubicBezTo>
                    <a:pt x="28" y="0"/>
                    <a:pt x="36" y="3"/>
                    <a:pt x="36" y="8"/>
                  </a:cubicBezTo>
                  <a:lnTo>
                    <a:pt x="36" y="160"/>
                  </a:lnTo>
                  <a:close/>
                </a:path>
              </a:pathLst>
            </a:custGeom>
            <a:solidFill>
              <a:srgbClr val="4F8547"/>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02" name="Freeform 52"/>
            <p:cNvSpPr/>
            <p:nvPr/>
          </p:nvSpPr>
          <p:spPr bwMode="auto">
            <a:xfrm>
              <a:off x="1692275" y="5383213"/>
              <a:ext cx="784225" cy="908050"/>
            </a:xfrm>
            <a:custGeom>
              <a:avLst/>
              <a:gdLst>
                <a:gd name="T0" fmla="*/ 233 w 332"/>
                <a:gd name="T1" fmla="*/ 272 h 383"/>
                <a:gd name="T2" fmla="*/ 316 w 332"/>
                <a:gd name="T3" fmla="*/ 257 h 383"/>
                <a:gd name="T4" fmla="*/ 220 w 332"/>
                <a:gd name="T5" fmla="*/ 185 h 383"/>
                <a:gd name="T6" fmla="*/ 292 w 332"/>
                <a:gd name="T7" fmla="*/ 164 h 383"/>
                <a:gd name="T8" fmla="*/ 209 w 332"/>
                <a:gd name="T9" fmla="*/ 107 h 383"/>
                <a:gd name="T10" fmla="*/ 243 w 332"/>
                <a:gd name="T11" fmla="*/ 93 h 383"/>
                <a:gd name="T12" fmla="*/ 167 w 332"/>
                <a:gd name="T13" fmla="*/ 0 h 383"/>
                <a:gd name="T14" fmla="*/ 80 w 332"/>
                <a:gd name="T15" fmla="*/ 92 h 383"/>
                <a:gd name="T16" fmla="*/ 122 w 332"/>
                <a:gd name="T17" fmla="*/ 108 h 383"/>
                <a:gd name="T18" fmla="*/ 40 w 332"/>
                <a:gd name="T19" fmla="*/ 164 h 383"/>
                <a:gd name="T20" fmla="*/ 112 w 332"/>
                <a:gd name="T21" fmla="*/ 185 h 383"/>
                <a:gd name="T22" fmla="*/ 16 w 332"/>
                <a:gd name="T23" fmla="*/ 257 h 383"/>
                <a:gd name="T24" fmla="*/ 99 w 332"/>
                <a:gd name="T25" fmla="*/ 272 h 383"/>
                <a:gd name="T26" fmla="*/ 0 w 332"/>
                <a:gd name="T27" fmla="*/ 354 h 383"/>
                <a:gd name="T28" fmla="*/ 167 w 332"/>
                <a:gd name="T29" fmla="*/ 383 h 383"/>
                <a:gd name="T30" fmla="*/ 332 w 332"/>
                <a:gd name="T31" fmla="*/ 354 h 383"/>
                <a:gd name="T32" fmla="*/ 233 w 332"/>
                <a:gd name="T33" fmla="*/ 272 h 3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32" h="383">
                  <a:moveTo>
                    <a:pt x="233" y="272"/>
                  </a:moveTo>
                  <a:cubicBezTo>
                    <a:pt x="258" y="272"/>
                    <a:pt x="297" y="270"/>
                    <a:pt x="316" y="257"/>
                  </a:cubicBezTo>
                  <a:cubicBezTo>
                    <a:pt x="279" y="243"/>
                    <a:pt x="240" y="210"/>
                    <a:pt x="220" y="185"/>
                  </a:cubicBezTo>
                  <a:cubicBezTo>
                    <a:pt x="252" y="181"/>
                    <a:pt x="267" y="181"/>
                    <a:pt x="292" y="164"/>
                  </a:cubicBezTo>
                  <a:cubicBezTo>
                    <a:pt x="258" y="158"/>
                    <a:pt x="222" y="126"/>
                    <a:pt x="209" y="107"/>
                  </a:cubicBezTo>
                  <a:cubicBezTo>
                    <a:pt x="226" y="102"/>
                    <a:pt x="227" y="101"/>
                    <a:pt x="243" y="93"/>
                  </a:cubicBezTo>
                  <a:cubicBezTo>
                    <a:pt x="202" y="70"/>
                    <a:pt x="175" y="30"/>
                    <a:pt x="167" y="0"/>
                  </a:cubicBezTo>
                  <a:cubicBezTo>
                    <a:pt x="151" y="48"/>
                    <a:pt x="126" y="75"/>
                    <a:pt x="80" y="92"/>
                  </a:cubicBezTo>
                  <a:cubicBezTo>
                    <a:pt x="94" y="101"/>
                    <a:pt x="107" y="105"/>
                    <a:pt x="122" y="108"/>
                  </a:cubicBezTo>
                  <a:cubicBezTo>
                    <a:pt x="109" y="127"/>
                    <a:pt x="74" y="158"/>
                    <a:pt x="40" y="164"/>
                  </a:cubicBezTo>
                  <a:cubicBezTo>
                    <a:pt x="65" y="181"/>
                    <a:pt x="80" y="181"/>
                    <a:pt x="112" y="185"/>
                  </a:cubicBezTo>
                  <a:cubicBezTo>
                    <a:pt x="92" y="210"/>
                    <a:pt x="53" y="243"/>
                    <a:pt x="16" y="257"/>
                  </a:cubicBezTo>
                  <a:cubicBezTo>
                    <a:pt x="35" y="270"/>
                    <a:pt x="73" y="272"/>
                    <a:pt x="99" y="272"/>
                  </a:cubicBezTo>
                  <a:cubicBezTo>
                    <a:pt x="86" y="298"/>
                    <a:pt x="28" y="342"/>
                    <a:pt x="0" y="354"/>
                  </a:cubicBezTo>
                  <a:cubicBezTo>
                    <a:pt x="59" y="380"/>
                    <a:pt x="119" y="383"/>
                    <a:pt x="167" y="383"/>
                  </a:cubicBezTo>
                  <a:cubicBezTo>
                    <a:pt x="214" y="383"/>
                    <a:pt x="273" y="380"/>
                    <a:pt x="332" y="354"/>
                  </a:cubicBezTo>
                  <a:cubicBezTo>
                    <a:pt x="304" y="342"/>
                    <a:pt x="246" y="298"/>
                    <a:pt x="233" y="272"/>
                  </a:cubicBezTo>
                  <a:close/>
                </a:path>
              </a:pathLst>
            </a:custGeom>
            <a:solidFill>
              <a:srgbClr val="4F8547"/>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03" name="Freeform 53"/>
            <p:cNvSpPr/>
            <p:nvPr/>
          </p:nvSpPr>
          <p:spPr bwMode="auto">
            <a:xfrm>
              <a:off x="2427288" y="6056313"/>
              <a:ext cx="111125" cy="514350"/>
            </a:xfrm>
            <a:custGeom>
              <a:avLst/>
              <a:gdLst>
                <a:gd name="T0" fmla="*/ 47 w 47"/>
                <a:gd name="T1" fmla="*/ 208 h 217"/>
                <a:gd name="T2" fmla="*/ 24 w 47"/>
                <a:gd name="T3" fmla="*/ 217 h 217"/>
                <a:gd name="T4" fmla="*/ 24 w 47"/>
                <a:gd name="T5" fmla="*/ 217 h 217"/>
                <a:gd name="T6" fmla="*/ 0 w 47"/>
                <a:gd name="T7" fmla="*/ 208 h 217"/>
                <a:gd name="T8" fmla="*/ 0 w 47"/>
                <a:gd name="T9" fmla="*/ 9 h 217"/>
                <a:gd name="T10" fmla="*/ 24 w 47"/>
                <a:gd name="T11" fmla="*/ 0 h 217"/>
                <a:gd name="T12" fmla="*/ 24 w 47"/>
                <a:gd name="T13" fmla="*/ 0 h 217"/>
                <a:gd name="T14" fmla="*/ 47 w 47"/>
                <a:gd name="T15" fmla="*/ 9 h 217"/>
                <a:gd name="T16" fmla="*/ 47 w 47"/>
                <a:gd name="T17" fmla="*/ 208 h 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7" h="217">
                  <a:moveTo>
                    <a:pt x="47" y="208"/>
                  </a:moveTo>
                  <a:cubicBezTo>
                    <a:pt x="47" y="213"/>
                    <a:pt x="37" y="217"/>
                    <a:pt x="24" y="217"/>
                  </a:cubicBezTo>
                  <a:cubicBezTo>
                    <a:pt x="24" y="217"/>
                    <a:pt x="24" y="217"/>
                    <a:pt x="24" y="217"/>
                  </a:cubicBezTo>
                  <a:cubicBezTo>
                    <a:pt x="11" y="217"/>
                    <a:pt x="0" y="213"/>
                    <a:pt x="0" y="208"/>
                  </a:cubicBezTo>
                  <a:cubicBezTo>
                    <a:pt x="0" y="9"/>
                    <a:pt x="0" y="9"/>
                    <a:pt x="0" y="9"/>
                  </a:cubicBezTo>
                  <a:cubicBezTo>
                    <a:pt x="0" y="4"/>
                    <a:pt x="11" y="0"/>
                    <a:pt x="24" y="0"/>
                  </a:cubicBezTo>
                  <a:cubicBezTo>
                    <a:pt x="24" y="0"/>
                    <a:pt x="24" y="0"/>
                    <a:pt x="24" y="0"/>
                  </a:cubicBezTo>
                  <a:cubicBezTo>
                    <a:pt x="37" y="0"/>
                    <a:pt x="47" y="4"/>
                    <a:pt x="47" y="9"/>
                  </a:cubicBezTo>
                  <a:lnTo>
                    <a:pt x="47" y="208"/>
                  </a:lnTo>
                  <a:close/>
                </a:path>
              </a:pathLst>
            </a:custGeom>
            <a:solidFill>
              <a:srgbClr val="69994A"/>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04" name="Freeform 54"/>
            <p:cNvSpPr/>
            <p:nvPr/>
          </p:nvSpPr>
          <p:spPr bwMode="auto">
            <a:xfrm>
              <a:off x="1973263" y="5132388"/>
              <a:ext cx="1020763" cy="1184275"/>
            </a:xfrm>
            <a:custGeom>
              <a:avLst/>
              <a:gdLst>
                <a:gd name="T0" fmla="*/ 304 w 432"/>
                <a:gd name="T1" fmla="*/ 354 h 500"/>
                <a:gd name="T2" fmla="*/ 411 w 432"/>
                <a:gd name="T3" fmla="*/ 335 h 500"/>
                <a:gd name="T4" fmla="*/ 287 w 432"/>
                <a:gd name="T5" fmla="*/ 241 h 500"/>
                <a:gd name="T6" fmla="*/ 381 w 432"/>
                <a:gd name="T7" fmla="*/ 213 h 500"/>
                <a:gd name="T8" fmla="*/ 272 w 432"/>
                <a:gd name="T9" fmla="*/ 139 h 500"/>
                <a:gd name="T10" fmla="*/ 316 w 432"/>
                <a:gd name="T11" fmla="*/ 120 h 500"/>
                <a:gd name="T12" fmla="*/ 217 w 432"/>
                <a:gd name="T13" fmla="*/ 0 h 500"/>
                <a:gd name="T14" fmla="*/ 104 w 432"/>
                <a:gd name="T15" fmla="*/ 119 h 500"/>
                <a:gd name="T16" fmla="*/ 159 w 432"/>
                <a:gd name="T17" fmla="*/ 141 h 500"/>
                <a:gd name="T18" fmla="*/ 51 w 432"/>
                <a:gd name="T19" fmla="*/ 213 h 500"/>
                <a:gd name="T20" fmla="*/ 145 w 432"/>
                <a:gd name="T21" fmla="*/ 241 h 500"/>
                <a:gd name="T22" fmla="*/ 20 w 432"/>
                <a:gd name="T23" fmla="*/ 335 h 500"/>
                <a:gd name="T24" fmla="*/ 128 w 432"/>
                <a:gd name="T25" fmla="*/ 354 h 500"/>
                <a:gd name="T26" fmla="*/ 0 w 432"/>
                <a:gd name="T27" fmla="*/ 461 h 500"/>
                <a:gd name="T28" fmla="*/ 217 w 432"/>
                <a:gd name="T29" fmla="*/ 500 h 500"/>
                <a:gd name="T30" fmla="*/ 432 w 432"/>
                <a:gd name="T31" fmla="*/ 461 h 500"/>
                <a:gd name="T32" fmla="*/ 304 w 432"/>
                <a:gd name="T33" fmla="*/ 354 h 5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32" h="500">
                  <a:moveTo>
                    <a:pt x="304" y="354"/>
                  </a:moveTo>
                  <a:cubicBezTo>
                    <a:pt x="337" y="355"/>
                    <a:pt x="386" y="351"/>
                    <a:pt x="411" y="335"/>
                  </a:cubicBezTo>
                  <a:cubicBezTo>
                    <a:pt x="364" y="316"/>
                    <a:pt x="312" y="273"/>
                    <a:pt x="287" y="241"/>
                  </a:cubicBezTo>
                  <a:cubicBezTo>
                    <a:pt x="328" y="236"/>
                    <a:pt x="348" y="236"/>
                    <a:pt x="381" y="213"/>
                  </a:cubicBezTo>
                  <a:cubicBezTo>
                    <a:pt x="336" y="205"/>
                    <a:pt x="289" y="163"/>
                    <a:pt x="272" y="139"/>
                  </a:cubicBezTo>
                  <a:cubicBezTo>
                    <a:pt x="295" y="133"/>
                    <a:pt x="296" y="131"/>
                    <a:pt x="316" y="120"/>
                  </a:cubicBezTo>
                  <a:cubicBezTo>
                    <a:pt x="264" y="91"/>
                    <a:pt x="227" y="39"/>
                    <a:pt x="217" y="0"/>
                  </a:cubicBezTo>
                  <a:cubicBezTo>
                    <a:pt x="196" y="62"/>
                    <a:pt x="163" y="97"/>
                    <a:pt x="104" y="119"/>
                  </a:cubicBezTo>
                  <a:cubicBezTo>
                    <a:pt x="123" y="131"/>
                    <a:pt x="139" y="137"/>
                    <a:pt x="159" y="141"/>
                  </a:cubicBezTo>
                  <a:cubicBezTo>
                    <a:pt x="142" y="165"/>
                    <a:pt x="96" y="205"/>
                    <a:pt x="51" y="213"/>
                  </a:cubicBezTo>
                  <a:cubicBezTo>
                    <a:pt x="84" y="236"/>
                    <a:pt x="104" y="236"/>
                    <a:pt x="145" y="241"/>
                  </a:cubicBezTo>
                  <a:cubicBezTo>
                    <a:pt x="120" y="273"/>
                    <a:pt x="68" y="316"/>
                    <a:pt x="20" y="335"/>
                  </a:cubicBezTo>
                  <a:cubicBezTo>
                    <a:pt x="45" y="351"/>
                    <a:pt x="95" y="355"/>
                    <a:pt x="128" y="354"/>
                  </a:cubicBezTo>
                  <a:cubicBezTo>
                    <a:pt x="111" y="388"/>
                    <a:pt x="36" y="446"/>
                    <a:pt x="0" y="461"/>
                  </a:cubicBezTo>
                  <a:cubicBezTo>
                    <a:pt x="77" y="496"/>
                    <a:pt x="155" y="500"/>
                    <a:pt x="217" y="500"/>
                  </a:cubicBezTo>
                  <a:cubicBezTo>
                    <a:pt x="279" y="500"/>
                    <a:pt x="355" y="496"/>
                    <a:pt x="432" y="461"/>
                  </a:cubicBezTo>
                  <a:cubicBezTo>
                    <a:pt x="396" y="446"/>
                    <a:pt x="321" y="388"/>
                    <a:pt x="304" y="354"/>
                  </a:cubicBezTo>
                  <a:close/>
                </a:path>
              </a:pathLst>
            </a:custGeom>
            <a:solidFill>
              <a:srgbClr val="69994A"/>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05" name="Freeform 55"/>
            <p:cNvSpPr/>
            <p:nvPr/>
          </p:nvSpPr>
          <p:spPr bwMode="auto">
            <a:xfrm>
              <a:off x="3373438" y="6137275"/>
              <a:ext cx="96838" cy="439738"/>
            </a:xfrm>
            <a:custGeom>
              <a:avLst/>
              <a:gdLst>
                <a:gd name="T0" fmla="*/ 41 w 41"/>
                <a:gd name="T1" fmla="*/ 178 h 186"/>
                <a:gd name="T2" fmla="*/ 21 w 41"/>
                <a:gd name="T3" fmla="*/ 186 h 186"/>
                <a:gd name="T4" fmla="*/ 21 w 41"/>
                <a:gd name="T5" fmla="*/ 186 h 186"/>
                <a:gd name="T6" fmla="*/ 0 w 41"/>
                <a:gd name="T7" fmla="*/ 178 h 186"/>
                <a:gd name="T8" fmla="*/ 0 w 41"/>
                <a:gd name="T9" fmla="*/ 8 h 186"/>
                <a:gd name="T10" fmla="*/ 21 w 41"/>
                <a:gd name="T11" fmla="*/ 0 h 186"/>
                <a:gd name="T12" fmla="*/ 21 w 41"/>
                <a:gd name="T13" fmla="*/ 0 h 186"/>
                <a:gd name="T14" fmla="*/ 41 w 41"/>
                <a:gd name="T15" fmla="*/ 8 h 186"/>
                <a:gd name="T16" fmla="*/ 41 w 41"/>
                <a:gd name="T17" fmla="*/ 178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1" h="186">
                  <a:moveTo>
                    <a:pt x="41" y="178"/>
                  </a:moveTo>
                  <a:cubicBezTo>
                    <a:pt x="41" y="183"/>
                    <a:pt x="32" y="186"/>
                    <a:pt x="21" y="186"/>
                  </a:cubicBezTo>
                  <a:cubicBezTo>
                    <a:pt x="21" y="186"/>
                    <a:pt x="21" y="186"/>
                    <a:pt x="21" y="186"/>
                  </a:cubicBezTo>
                  <a:cubicBezTo>
                    <a:pt x="9" y="186"/>
                    <a:pt x="0" y="183"/>
                    <a:pt x="0" y="178"/>
                  </a:cubicBezTo>
                  <a:cubicBezTo>
                    <a:pt x="0" y="8"/>
                    <a:pt x="0" y="8"/>
                    <a:pt x="0" y="8"/>
                  </a:cubicBezTo>
                  <a:cubicBezTo>
                    <a:pt x="0" y="3"/>
                    <a:pt x="9" y="0"/>
                    <a:pt x="21" y="0"/>
                  </a:cubicBezTo>
                  <a:cubicBezTo>
                    <a:pt x="21" y="0"/>
                    <a:pt x="21" y="0"/>
                    <a:pt x="21" y="0"/>
                  </a:cubicBezTo>
                  <a:cubicBezTo>
                    <a:pt x="32" y="0"/>
                    <a:pt x="41" y="3"/>
                    <a:pt x="41" y="8"/>
                  </a:cubicBezTo>
                  <a:lnTo>
                    <a:pt x="41" y="178"/>
                  </a:lnTo>
                  <a:close/>
                </a:path>
              </a:pathLst>
            </a:custGeom>
            <a:solidFill>
              <a:srgbClr val="69994A"/>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06" name="Freeform 56"/>
            <p:cNvSpPr/>
            <p:nvPr/>
          </p:nvSpPr>
          <p:spPr bwMode="auto">
            <a:xfrm>
              <a:off x="2984500" y="5346700"/>
              <a:ext cx="876300" cy="1012825"/>
            </a:xfrm>
            <a:custGeom>
              <a:avLst/>
              <a:gdLst>
                <a:gd name="T0" fmla="*/ 261 w 371"/>
                <a:gd name="T1" fmla="*/ 303 h 428"/>
                <a:gd name="T2" fmla="*/ 353 w 371"/>
                <a:gd name="T3" fmla="*/ 287 h 428"/>
                <a:gd name="T4" fmla="*/ 246 w 371"/>
                <a:gd name="T5" fmla="*/ 206 h 428"/>
                <a:gd name="T6" fmla="*/ 327 w 371"/>
                <a:gd name="T7" fmla="*/ 183 h 428"/>
                <a:gd name="T8" fmla="*/ 233 w 371"/>
                <a:gd name="T9" fmla="*/ 119 h 428"/>
                <a:gd name="T10" fmla="*/ 272 w 371"/>
                <a:gd name="T11" fmla="*/ 103 h 428"/>
                <a:gd name="T12" fmla="*/ 187 w 371"/>
                <a:gd name="T13" fmla="*/ 0 h 428"/>
                <a:gd name="T14" fmla="*/ 89 w 371"/>
                <a:gd name="T15" fmla="*/ 102 h 428"/>
                <a:gd name="T16" fmla="*/ 137 w 371"/>
                <a:gd name="T17" fmla="*/ 120 h 428"/>
                <a:gd name="T18" fmla="*/ 44 w 371"/>
                <a:gd name="T19" fmla="*/ 183 h 428"/>
                <a:gd name="T20" fmla="*/ 125 w 371"/>
                <a:gd name="T21" fmla="*/ 206 h 428"/>
                <a:gd name="T22" fmla="*/ 18 w 371"/>
                <a:gd name="T23" fmla="*/ 287 h 428"/>
                <a:gd name="T24" fmla="*/ 110 w 371"/>
                <a:gd name="T25" fmla="*/ 303 h 428"/>
                <a:gd name="T26" fmla="*/ 0 w 371"/>
                <a:gd name="T27" fmla="*/ 395 h 428"/>
                <a:gd name="T28" fmla="*/ 186 w 371"/>
                <a:gd name="T29" fmla="*/ 428 h 428"/>
                <a:gd name="T30" fmla="*/ 371 w 371"/>
                <a:gd name="T31" fmla="*/ 395 h 428"/>
                <a:gd name="T32" fmla="*/ 261 w 371"/>
                <a:gd name="T33" fmla="*/ 303 h 4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71" h="428">
                  <a:moveTo>
                    <a:pt x="261" y="303"/>
                  </a:moveTo>
                  <a:cubicBezTo>
                    <a:pt x="289" y="304"/>
                    <a:pt x="332" y="301"/>
                    <a:pt x="353" y="287"/>
                  </a:cubicBezTo>
                  <a:cubicBezTo>
                    <a:pt x="312" y="271"/>
                    <a:pt x="268" y="234"/>
                    <a:pt x="246" y="206"/>
                  </a:cubicBezTo>
                  <a:cubicBezTo>
                    <a:pt x="281" y="202"/>
                    <a:pt x="299" y="202"/>
                    <a:pt x="327" y="183"/>
                  </a:cubicBezTo>
                  <a:cubicBezTo>
                    <a:pt x="289" y="175"/>
                    <a:pt x="248" y="140"/>
                    <a:pt x="233" y="119"/>
                  </a:cubicBezTo>
                  <a:cubicBezTo>
                    <a:pt x="253" y="113"/>
                    <a:pt x="254" y="112"/>
                    <a:pt x="272" y="103"/>
                  </a:cubicBezTo>
                  <a:cubicBezTo>
                    <a:pt x="226" y="77"/>
                    <a:pt x="195" y="33"/>
                    <a:pt x="187" y="0"/>
                  </a:cubicBezTo>
                  <a:cubicBezTo>
                    <a:pt x="168" y="53"/>
                    <a:pt x="140" y="83"/>
                    <a:pt x="89" y="102"/>
                  </a:cubicBezTo>
                  <a:cubicBezTo>
                    <a:pt x="106" y="112"/>
                    <a:pt x="119" y="117"/>
                    <a:pt x="137" y="120"/>
                  </a:cubicBezTo>
                  <a:cubicBezTo>
                    <a:pt x="122" y="141"/>
                    <a:pt x="82" y="175"/>
                    <a:pt x="44" y="183"/>
                  </a:cubicBezTo>
                  <a:cubicBezTo>
                    <a:pt x="72" y="202"/>
                    <a:pt x="90" y="202"/>
                    <a:pt x="125" y="206"/>
                  </a:cubicBezTo>
                  <a:cubicBezTo>
                    <a:pt x="103" y="234"/>
                    <a:pt x="59" y="271"/>
                    <a:pt x="18" y="287"/>
                  </a:cubicBezTo>
                  <a:cubicBezTo>
                    <a:pt x="39" y="301"/>
                    <a:pt x="82" y="304"/>
                    <a:pt x="110" y="303"/>
                  </a:cubicBezTo>
                  <a:cubicBezTo>
                    <a:pt x="96" y="332"/>
                    <a:pt x="31" y="382"/>
                    <a:pt x="0" y="395"/>
                  </a:cubicBezTo>
                  <a:cubicBezTo>
                    <a:pt x="66" y="425"/>
                    <a:pt x="133" y="428"/>
                    <a:pt x="186" y="428"/>
                  </a:cubicBezTo>
                  <a:cubicBezTo>
                    <a:pt x="239" y="428"/>
                    <a:pt x="305" y="425"/>
                    <a:pt x="371" y="395"/>
                  </a:cubicBezTo>
                  <a:cubicBezTo>
                    <a:pt x="340" y="382"/>
                    <a:pt x="275" y="332"/>
                    <a:pt x="261" y="303"/>
                  </a:cubicBezTo>
                  <a:close/>
                </a:path>
              </a:pathLst>
            </a:custGeom>
            <a:solidFill>
              <a:srgbClr val="69994A"/>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07" name="Freeform 57"/>
            <p:cNvSpPr/>
            <p:nvPr/>
          </p:nvSpPr>
          <p:spPr bwMode="auto">
            <a:xfrm>
              <a:off x="2936875" y="6122988"/>
              <a:ext cx="101600" cy="471488"/>
            </a:xfrm>
            <a:custGeom>
              <a:avLst/>
              <a:gdLst>
                <a:gd name="T0" fmla="*/ 43 w 43"/>
                <a:gd name="T1" fmla="*/ 190 h 199"/>
                <a:gd name="T2" fmla="*/ 22 w 43"/>
                <a:gd name="T3" fmla="*/ 199 h 199"/>
                <a:gd name="T4" fmla="*/ 22 w 43"/>
                <a:gd name="T5" fmla="*/ 199 h 199"/>
                <a:gd name="T6" fmla="*/ 0 w 43"/>
                <a:gd name="T7" fmla="*/ 190 h 199"/>
                <a:gd name="T8" fmla="*/ 0 w 43"/>
                <a:gd name="T9" fmla="*/ 9 h 199"/>
                <a:gd name="T10" fmla="*/ 22 w 43"/>
                <a:gd name="T11" fmla="*/ 0 h 199"/>
                <a:gd name="T12" fmla="*/ 22 w 43"/>
                <a:gd name="T13" fmla="*/ 0 h 199"/>
                <a:gd name="T14" fmla="*/ 43 w 43"/>
                <a:gd name="T15" fmla="*/ 9 h 199"/>
                <a:gd name="T16" fmla="*/ 43 w 43"/>
                <a:gd name="T17" fmla="*/ 190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199">
                  <a:moveTo>
                    <a:pt x="43" y="190"/>
                  </a:moveTo>
                  <a:cubicBezTo>
                    <a:pt x="43" y="195"/>
                    <a:pt x="34" y="199"/>
                    <a:pt x="22" y="199"/>
                  </a:cubicBezTo>
                  <a:cubicBezTo>
                    <a:pt x="22" y="199"/>
                    <a:pt x="22" y="199"/>
                    <a:pt x="22" y="199"/>
                  </a:cubicBezTo>
                  <a:cubicBezTo>
                    <a:pt x="10" y="199"/>
                    <a:pt x="0" y="195"/>
                    <a:pt x="0" y="190"/>
                  </a:cubicBezTo>
                  <a:cubicBezTo>
                    <a:pt x="0" y="9"/>
                    <a:pt x="0" y="9"/>
                    <a:pt x="0" y="9"/>
                  </a:cubicBezTo>
                  <a:cubicBezTo>
                    <a:pt x="0" y="4"/>
                    <a:pt x="10" y="0"/>
                    <a:pt x="22" y="0"/>
                  </a:cubicBezTo>
                  <a:cubicBezTo>
                    <a:pt x="22" y="0"/>
                    <a:pt x="22" y="0"/>
                    <a:pt x="22" y="0"/>
                  </a:cubicBezTo>
                  <a:cubicBezTo>
                    <a:pt x="34" y="0"/>
                    <a:pt x="43" y="4"/>
                    <a:pt x="43" y="9"/>
                  </a:cubicBezTo>
                  <a:lnTo>
                    <a:pt x="43" y="190"/>
                  </a:lnTo>
                  <a:close/>
                </a:path>
              </a:pathLst>
            </a:custGeom>
            <a:solidFill>
              <a:srgbClr val="8DBD57"/>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08" name="Freeform 58"/>
            <p:cNvSpPr/>
            <p:nvPr/>
          </p:nvSpPr>
          <p:spPr bwMode="auto">
            <a:xfrm>
              <a:off x="2520950" y="5276850"/>
              <a:ext cx="933450" cy="1084263"/>
            </a:xfrm>
            <a:custGeom>
              <a:avLst/>
              <a:gdLst>
                <a:gd name="T0" fmla="*/ 278 w 395"/>
                <a:gd name="T1" fmla="*/ 324 h 458"/>
                <a:gd name="T2" fmla="*/ 377 w 395"/>
                <a:gd name="T3" fmla="*/ 307 h 458"/>
                <a:gd name="T4" fmla="*/ 262 w 395"/>
                <a:gd name="T5" fmla="*/ 221 h 458"/>
                <a:gd name="T6" fmla="*/ 348 w 395"/>
                <a:gd name="T7" fmla="*/ 196 h 458"/>
                <a:gd name="T8" fmla="*/ 249 w 395"/>
                <a:gd name="T9" fmla="*/ 128 h 458"/>
                <a:gd name="T10" fmla="*/ 290 w 395"/>
                <a:gd name="T11" fmla="*/ 111 h 458"/>
                <a:gd name="T12" fmla="*/ 199 w 395"/>
                <a:gd name="T13" fmla="*/ 0 h 458"/>
                <a:gd name="T14" fmla="*/ 95 w 395"/>
                <a:gd name="T15" fmla="*/ 109 h 458"/>
                <a:gd name="T16" fmla="*/ 146 w 395"/>
                <a:gd name="T17" fmla="*/ 129 h 458"/>
                <a:gd name="T18" fmla="*/ 47 w 395"/>
                <a:gd name="T19" fmla="*/ 196 h 458"/>
                <a:gd name="T20" fmla="*/ 133 w 395"/>
                <a:gd name="T21" fmla="*/ 221 h 458"/>
                <a:gd name="T22" fmla="*/ 19 w 395"/>
                <a:gd name="T23" fmla="*/ 307 h 458"/>
                <a:gd name="T24" fmla="*/ 117 w 395"/>
                <a:gd name="T25" fmla="*/ 324 h 458"/>
                <a:gd name="T26" fmla="*/ 0 w 395"/>
                <a:gd name="T27" fmla="*/ 423 h 458"/>
                <a:gd name="T28" fmla="*/ 198 w 395"/>
                <a:gd name="T29" fmla="*/ 458 h 458"/>
                <a:gd name="T30" fmla="*/ 395 w 395"/>
                <a:gd name="T31" fmla="*/ 423 h 458"/>
                <a:gd name="T32" fmla="*/ 278 w 395"/>
                <a:gd name="T33" fmla="*/ 324 h 4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95" h="458">
                  <a:moveTo>
                    <a:pt x="278" y="324"/>
                  </a:moveTo>
                  <a:cubicBezTo>
                    <a:pt x="308" y="325"/>
                    <a:pt x="354" y="322"/>
                    <a:pt x="377" y="307"/>
                  </a:cubicBezTo>
                  <a:cubicBezTo>
                    <a:pt x="333" y="290"/>
                    <a:pt x="285" y="251"/>
                    <a:pt x="262" y="221"/>
                  </a:cubicBezTo>
                  <a:cubicBezTo>
                    <a:pt x="300" y="216"/>
                    <a:pt x="319" y="216"/>
                    <a:pt x="348" y="196"/>
                  </a:cubicBezTo>
                  <a:cubicBezTo>
                    <a:pt x="308" y="188"/>
                    <a:pt x="264" y="150"/>
                    <a:pt x="249" y="128"/>
                  </a:cubicBezTo>
                  <a:cubicBezTo>
                    <a:pt x="270" y="122"/>
                    <a:pt x="271" y="121"/>
                    <a:pt x="290" y="111"/>
                  </a:cubicBezTo>
                  <a:cubicBezTo>
                    <a:pt x="241" y="83"/>
                    <a:pt x="208" y="36"/>
                    <a:pt x="199" y="0"/>
                  </a:cubicBezTo>
                  <a:cubicBezTo>
                    <a:pt x="179" y="57"/>
                    <a:pt x="149" y="90"/>
                    <a:pt x="95" y="109"/>
                  </a:cubicBezTo>
                  <a:cubicBezTo>
                    <a:pt x="112" y="121"/>
                    <a:pt x="127" y="126"/>
                    <a:pt x="146" y="129"/>
                  </a:cubicBezTo>
                  <a:cubicBezTo>
                    <a:pt x="130" y="151"/>
                    <a:pt x="88" y="188"/>
                    <a:pt x="47" y="196"/>
                  </a:cubicBezTo>
                  <a:cubicBezTo>
                    <a:pt x="77" y="216"/>
                    <a:pt x="95" y="216"/>
                    <a:pt x="133" y="221"/>
                  </a:cubicBezTo>
                  <a:cubicBezTo>
                    <a:pt x="110" y="251"/>
                    <a:pt x="62" y="290"/>
                    <a:pt x="19" y="307"/>
                  </a:cubicBezTo>
                  <a:cubicBezTo>
                    <a:pt x="42" y="322"/>
                    <a:pt x="87" y="325"/>
                    <a:pt x="117" y="324"/>
                  </a:cubicBezTo>
                  <a:cubicBezTo>
                    <a:pt x="102" y="355"/>
                    <a:pt x="33" y="409"/>
                    <a:pt x="0" y="423"/>
                  </a:cubicBezTo>
                  <a:cubicBezTo>
                    <a:pt x="70" y="454"/>
                    <a:pt x="142" y="458"/>
                    <a:pt x="198" y="458"/>
                  </a:cubicBezTo>
                  <a:cubicBezTo>
                    <a:pt x="255" y="458"/>
                    <a:pt x="325" y="454"/>
                    <a:pt x="395" y="423"/>
                  </a:cubicBezTo>
                  <a:cubicBezTo>
                    <a:pt x="362" y="409"/>
                    <a:pt x="294" y="355"/>
                    <a:pt x="278" y="324"/>
                  </a:cubicBezTo>
                  <a:close/>
                </a:path>
              </a:pathLst>
            </a:custGeom>
            <a:solidFill>
              <a:srgbClr val="8DBD57"/>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09" name="Freeform 59"/>
            <p:cNvSpPr/>
            <p:nvPr/>
          </p:nvSpPr>
          <p:spPr bwMode="auto">
            <a:xfrm>
              <a:off x="3814763" y="6056313"/>
              <a:ext cx="111125" cy="514350"/>
            </a:xfrm>
            <a:custGeom>
              <a:avLst/>
              <a:gdLst>
                <a:gd name="T0" fmla="*/ 47 w 47"/>
                <a:gd name="T1" fmla="*/ 208 h 217"/>
                <a:gd name="T2" fmla="*/ 24 w 47"/>
                <a:gd name="T3" fmla="*/ 217 h 217"/>
                <a:gd name="T4" fmla="*/ 24 w 47"/>
                <a:gd name="T5" fmla="*/ 217 h 217"/>
                <a:gd name="T6" fmla="*/ 0 w 47"/>
                <a:gd name="T7" fmla="*/ 208 h 217"/>
                <a:gd name="T8" fmla="*/ 0 w 47"/>
                <a:gd name="T9" fmla="*/ 9 h 217"/>
                <a:gd name="T10" fmla="*/ 24 w 47"/>
                <a:gd name="T11" fmla="*/ 0 h 217"/>
                <a:gd name="T12" fmla="*/ 24 w 47"/>
                <a:gd name="T13" fmla="*/ 0 h 217"/>
                <a:gd name="T14" fmla="*/ 47 w 47"/>
                <a:gd name="T15" fmla="*/ 9 h 217"/>
                <a:gd name="T16" fmla="*/ 47 w 47"/>
                <a:gd name="T17" fmla="*/ 208 h 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7" h="217">
                  <a:moveTo>
                    <a:pt x="47" y="208"/>
                  </a:moveTo>
                  <a:cubicBezTo>
                    <a:pt x="47" y="213"/>
                    <a:pt x="37" y="217"/>
                    <a:pt x="24" y="217"/>
                  </a:cubicBezTo>
                  <a:cubicBezTo>
                    <a:pt x="24" y="217"/>
                    <a:pt x="24" y="217"/>
                    <a:pt x="24" y="217"/>
                  </a:cubicBezTo>
                  <a:cubicBezTo>
                    <a:pt x="11" y="217"/>
                    <a:pt x="0" y="213"/>
                    <a:pt x="0" y="208"/>
                  </a:cubicBezTo>
                  <a:cubicBezTo>
                    <a:pt x="0" y="9"/>
                    <a:pt x="0" y="9"/>
                    <a:pt x="0" y="9"/>
                  </a:cubicBezTo>
                  <a:cubicBezTo>
                    <a:pt x="0" y="4"/>
                    <a:pt x="11" y="0"/>
                    <a:pt x="24" y="0"/>
                  </a:cubicBezTo>
                  <a:cubicBezTo>
                    <a:pt x="24" y="0"/>
                    <a:pt x="24" y="0"/>
                    <a:pt x="24" y="0"/>
                  </a:cubicBezTo>
                  <a:cubicBezTo>
                    <a:pt x="37" y="0"/>
                    <a:pt x="47" y="4"/>
                    <a:pt x="47" y="9"/>
                  </a:cubicBezTo>
                  <a:lnTo>
                    <a:pt x="47" y="208"/>
                  </a:lnTo>
                  <a:close/>
                </a:path>
              </a:pathLst>
            </a:custGeom>
            <a:solidFill>
              <a:srgbClr val="8DBD57"/>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10" name="Freeform 60"/>
            <p:cNvSpPr/>
            <p:nvPr/>
          </p:nvSpPr>
          <p:spPr bwMode="auto">
            <a:xfrm>
              <a:off x="3362325" y="5132388"/>
              <a:ext cx="1019175" cy="1184275"/>
            </a:xfrm>
            <a:custGeom>
              <a:avLst/>
              <a:gdLst>
                <a:gd name="T0" fmla="*/ 304 w 432"/>
                <a:gd name="T1" fmla="*/ 354 h 500"/>
                <a:gd name="T2" fmla="*/ 412 w 432"/>
                <a:gd name="T3" fmla="*/ 335 h 500"/>
                <a:gd name="T4" fmla="*/ 287 w 432"/>
                <a:gd name="T5" fmla="*/ 241 h 500"/>
                <a:gd name="T6" fmla="*/ 381 w 432"/>
                <a:gd name="T7" fmla="*/ 213 h 500"/>
                <a:gd name="T8" fmla="*/ 272 w 432"/>
                <a:gd name="T9" fmla="*/ 139 h 500"/>
                <a:gd name="T10" fmla="*/ 316 w 432"/>
                <a:gd name="T11" fmla="*/ 120 h 500"/>
                <a:gd name="T12" fmla="*/ 217 w 432"/>
                <a:gd name="T13" fmla="*/ 0 h 500"/>
                <a:gd name="T14" fmla="*/ 104 w 432"/>
                <a:gd name="T15" fmla="*/ 119 h 500"/>
                <a:gd name="T16" fmla="*/ 159 w 432"/>
                <a:gd name="T17" fmla="*/ 141 h 500"/>
                <a:gd name="T18" fmla="*/ 51 w 432"/>
                <a:gd name="T19" fmla="*/ 213 h 500"/>
                <a:gd name="T20" fmla="*/ 145 w 432"/>
                <a:gd name="T21" fmla="*/ 241 h 500"/>
                <a:gd name="T22" fmla="*/ 20 w 432"/>
                <a:gd name="T23" fmla="*/ 335 h 500"/>
                <a:gd name="T24" fmla="*/ 128 w 432"/>
                <a:gd name="T25" fmla="*/ 354 h 500"/>
                <a:gd name="T26" fmla="*/ 0 w 432"/>
                <a:gd name="T27" fmla="*/ 461 h 500"/>
                <a:gd name="T28" fmla="*/ 217 w 432"/>
                <a:gd name="T29" fmla="*/ 500 h 500"/>
                <a:gd name="T30" fmla="*/ 432 w 432"/>
                <a:gd name="T31" fmla="*/ 461 h 500"/>
                <a:gd name="T32" fmla="*/ 304 w 432"/>
                <a:gd name="T33" fmla="*/ 354 h 5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32" h="500">
                  <a:moveTo>
                    <a:pt x="304" y="354"/>
                  </a:moveTo>
                  <a:cubicBezTo>
                    <a:pt x="337" y="355"/>
                    <a:pt x="386" y="351"/>
                    <a:pt x="412" y="335"/>
                  </a:cubicBezTo>
                  <a:cubicBezTo>
                    <a:pt x="364" y="316"/>
                    <a:pt x="312" y="273"/>
                    <a:pt x="287" y="241"/>
                  </a:cubicBezTo>
                  <a:cubicBezTo>
                    <a:pt x="328" y="236"/>
                    <a:pt x="348" y="236"/>
                    <a:pt x="381" y="213"/>
                  </a:cubicBezTo>
                  <a:cubicBezTo>
                    <a:pt x="336" y="205"/>
                    <a:pt x="289" y="163"/>
                    <a:pt x="272" y="139"/>
                  </a:cubicBezTo>
                  <a:cubicBezTo>
                    <a:pt x="295" y="133"/>
                    <a:pt x="296" y="131"/>
                    <a:pt x="316" y="120"/>
                  </a:cubicBezTo>
                  <a:cubicBezTo>
                    <a:pt x="264" y="91"/>
                    <a:pt x="227" y="39"/>
                    <a:pt x="217" y="0"/>
                  </a:cubicBezTo>
                  <a:cubicBezTo>
                    <a:pt x="196" y="62"/>
                    <a:pt x="163" y="97"/>
                    <a:pt x="104" y="119"/>
                  </a:cubicBezTo>
                  <a:cubicBezTo>
                    <a:pt x="123" y="131"/>
                    <a:pt x="139" y="137"/>
                    <a:pt x="159" y="141"/>
                  </a:cubicBezTo>
                  <a:cubicBezTo>
                    <a:pt x="142" y="165"/>
                    <a:pt x="96" y="205"/>
                    <a:pt x="51" y="213"/>
                  </a:cubicBezTo>
                  <a:cubicBezTo>
                    <a:pt x="84" y="236"/>
                    <a:pt x="104" y="236"/>
                    <a:pt x="145" y="241"/>
                  </a:cubicBezTo>
                  <a:cubicBezTo>
                    <a:pt x="120" y="273"/>
                    <a:pt x="68" y="316"/>
                    <a:pt x="20" y="335"/>
                  </a:cubicBezTo>
                  <a:cubicBezTo>
                    <a:pt x="45" y="351"/>
                    <a:pt x="95" y="355"/>
                    <a:pt x="128" y="354"/>
                  </a:cubicBezTo>
                  <a:cubicBezTo>
                    <a:pt x="111" y="388"/>
                    <a:pt x="36" y="446"/>
                    <a:pt x="0" y="461"/>
                  </a:cubicBezTo>
                  <a:cubicBezTo>
                    <a:pt x="77" y="496"/>
                    <a:pt x="155" y="500"/>
                    <a:pt x="217" y="500"/>
                  </a:cubicBezTo>
                  <a:cubicBezTo>
                    <a:pt x="279" y="500"/>
                    <a:pt x="355" y="496"/>
                    <a:pt x="432" y="461"/>
                  </a:cubicBezTo>
                  <a:cubicBezTo>
                    <a:pt x="396" y="446"/>
                    <a:pt x="321" y="388"/>
                    <a:pt x="304" y="354"/>
                  </a:cubicBezTo>
                  <a:close/>
                </a:path>
              </a:pathLst>
            </a:custGeom>
            <a:solidFill>
              <a:srgbClr val="8DBD57"/>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11" name="Freeform 61"/>
            <p:cNvSpPr/>
            <p:nvPr/>
          </p:nvSpPr>
          <p:spPr bwMode="auto">
            <a:xfrm>
              <a:off x="4360863" y="6137275"/>
              <a:ext cx="93663" cy="439738"/>
            </a:xfrm>
            <a:custGeom>
              <a:avLst/>
              <a:gdLst>
                <a:gd name="T0" fmla="*/ 40 w 40"/>
                <a:gd name="T1" fmla="*/ 178 h 186"/>
                <a:gd name="T2" fmla="*/ 20 w 40"/>
                <a:gd name="T3" fmla="*/ 186 h 186"/>
                <a:gd name="T4" fmla="*/ 20 w 40"/>
                <a:gd name="T5" fmla="*/ 186 h 186"/>
                <a:gd name="T6" fmla="*/ 0 w 40"/>
                <a:gd name="T7" fmla="*/ 178 h 186"/>
                <a:gd name="T8" fmla="*/ 0 w 40"/>
                <a:gd name="T9" fmla="*/ 8 h 186"/>
                <a:gd name="T10" fmla="*/ 20 w 40"/>
                <a:gd name="T11" fmla="*/ 0 h 186"/>
                <a:gd name="T12" fmla="*/ 20 w 40"/>
                <a:gd name="T13" fmla="*/ 0 h 186"/>
                <a:gd name="T14" fmla="*/ 40 w 40"/>
                <a:gd name="T15" fmla="*/ 8 h 186"/>
                <a:gd name="T16" fmla="*/ 40 w 40"/>
                <a:gd name="T17" fmla="*/ 178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 h="186">
                  <a:moveTo>
                    <a:pt x="40" y="178"/>
                  </a:moveTo>
                  <a:cubicBezTo>
                    <a:pt x="40" y="183"/>
                    <a:pt x="31" y="186"/>
                    <a:pt x="20" y="186"/>
                  </a:cubicBezTo>
                  <a:cubicBezTo>
                    <a:pt x="20" y="186"/>
                    <a:pt x="20" y="186"/>
                    <a:pt x="20" y="186"/>
                  </a:cubicBezTo>
                  <a:cubicBezTo>
                    <a:pt x="9" y="186"/>
                    <a:pt x="0" y="183"/>
                    <a:pt x="0" y="178"/>
                  </a:cubicBezTo>
                  <a:cubicBezTo>
                    <a:pt x="0" y="8"/>
                    <a:pt x="0" y="8"/>
                    <a:pt x="0" y="8"/>
                  </a:cubicBezTo>
                  <a:cubicBezTo>
                    <a:pt x="0" y="3"/>
                    <a:pt x="9" y="0"/>
                    <a:pt x="20" y="0"/>
                  </a:cubicBezTo>
                  <a:cubicBezTo>
                    <a:pt x="20" y="0"/>
                    <a:pt x="20" y="0"/>
                    <a:pt x="20" y="0"/>
                  </a:cubicBezTo>
                  <a:cubicBezTo>
                    <a:pt x="31" y="0"/>
                    <a:pt x="40" y="3"/>
                    <a:pt x="40" y="8"/>
                  </a:cubicBezTo>
                  <a:lnTo>
                    <a:pt x="40" y="178"/>
                  </a:lnTo>
                  <a:close/>
                </a:path>
              </a:pathLst>
            </a:custGeom>
            <a:solidFill>
              <a:srgbClr val="69994A"/>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12" name="Freeform 62"/>
            <p:cNvSpPr/>
            <p:nvPr/>
          </p:nvSpPr>
          <p:spPr bwMode="auto">
            <a:xfrm>
              <a:off x="3970338" y="5346700"/>
              <a:ext cx="876300" cy="1012825"/>
            </a:xfrm>
            <a:custGeom>
              <a:avLst/>
              <a:gdLst>
                <a:gd name="T0" fmla="*/ 261 w 371"/>
                <a:gd name="T1" fmla="*/ 303 h 428"/>
                <a:gd name="T2" fmla="*/ 353 w 371"/>
                <a:gd name="T3" fmla="*/ 287 h 428"/>
                <a:gd name="T4" fmla="*/ 246 w 371"/>
                <a:gd name="T5" fmla="*/ 206 h 428"/>
                <a:gd name="T6" fmla="*/ 327 w 371"/>
                <a:gd name="T7" fmla="*/ 183 h 428"/>
                <a:gd name="T8" fmla="*/ 233 w 371"/>
                <a:gd name="T9" fmla="*/ 119 h 428"/>
                <a:gd name="T10" fmla="*/ 271 w 371"/>
                <a:gd name="T11" fmla="*/ 103 h 428"/>
                <a:gd name="T12" fmla="*/ 187 w 371"/>
                <a:gd name="T13" fmla="*/ 0 h 428"/>
                <a:gd name="T14" fmla="*/ 89 w 371"/>
                <a:gd name="T15" fmla="*/ 102 h 428"/>
                <a:gd name="T16" fmla="*/ 137 w 371"/>
                <a:gd name="T17" fmla="*/ 120 h 428"/>
                <a:gd name="T18" fmla="*/ 44 w 371"/>
                <a:gd name="T19" fmla="*/ 183 h 428"/>
                <a:gd name="T20" fmla="*/ 125 w 371"/>
                <a:gd name="T21" fmla="*/ 206 h 428"/>
                <a:gd name="T22" fmla="*/ 18 w 371"/>
                <a:gd name="T23" fmla="*/ 287 h 428"/>
                <a:gd name="T24" fmla="*/ 110 w 371"/>
                <a:gd name="T25" fmla="*/ 303 h 428"/>
                <a:gd name="T26" fmla="*/ 0 w 371"/>
                <a:gd name="T27" fmla="*/ 395 h 428"/>
                <a:gd name="T28" fmla="*/ 186 w 371"/>
                <a:gd name="T29" fmla="*/ 428 h 428"/>
                <a:gd name="T30" fmla="*/ 371 w 371"/>
                <a:gd name="T31" fmla="*/ 395 h 428"/>
                <a:gd name="T32" fmla="*/ 261 w 371"/>
                <a:gd name="T33" fmla="*/ 303 h 4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71" h="428">
                  <a:moveTo>
                    <a:pt x="261" y="303"/>
                  </a:moveTo>
                  <a:cubicBezTo>
                    <a:pt x="289" y="304"/>
                    <a:pt x="331" y="301"/>
                    <a:pt x="353" y="287"/>
                  </a:cubicBezTo>
                  <a:cubicBezTo>
                    <a:pt x="312" y="271"/>
                    <a:pt x="268" y="234"/>
                    <a:pt x="246" y="206"/>
                  </a:cubicBezTo>
                  <a:cubicBezTo>
                    <a:pt x="281" y="202"/>
                    <a:pt x="299" y="202"/>
                    <a:pt x="327" y="183"/>
                  </a:cubicBezTo>
                  <a:cubicBezTo>
                    <a:pt x="288" y="175"/>
                    <a:pt x="248" y="140"/>
                    <a:pt x="233" y="119"/>
                  </a:cubicBezTo>
                  <a:cubicBezTo>
                    <a:pt x="253" y="113"/>
                    <a:pt x="254" y="112"/>
                    <a:pt x="271" y="103"/>
                  </a:cubicBezTo>
                  <a:cubicBezTo>
                    <a:pt x="226" y="77"/>
                    <a:pt x="195" y="33"/>
                    <a:pt x="187" y="0"/>
                  </a:cubicBezTo>
                  <a:cubicBezTo>
                    <a:pt x="168" y="53"/>
                    <a:pt x="140" y="83"/>
                    <a:pt x="89" y="102"/>
                  </a:cubicBezTo>
                  <a:cubicBezTo>
                    <a:pt x="105" y="112"/>
                    <a:pt x="119" y="117"/>
                    <a:pt x="137" y="120"/>
                  </a:cubicBezTo>
                  <a:cubicBezTo>
                    <a:pt x="122" y="141"/>
                    <a:pt x="82" y="175"/>
                    <a:pt x="44" y="183"/>
                  </a:cubicBezTo>
                  <a:cubicBezTo>
                    <a:pt x="72" y="202"/>
                    <a:pt x="90" y="202"/>
                    <a:pt x="125" y="206"/>
                  </a:cubicBezTo>
                  <a:cubicBezTo>
                    <a:pt x="103" y="234"/>
                    <a:pt x="59" y="271"/>
                    <a:pt x="18" y="287"/>
                  </a:cubicBezTo>
                  <a:cubicBezTo>
                    <a:pt x="39" y="301"/>
                    <a:pt x="82" y="304"/>
                    <a:pt x="110" y="303"/>
                  </a:cubicBezTo>
                  <a:cubicBezTo>
                    <a:pt x="95" y="332"/>
                    <a:pt x="31" y="382"/>
                    <a:pt x="0" y="395"/>
                  </a:cubicBezTo>
                  <a:cubicBezTo>
                    <a:pt x="66" y="425"/>
                    <a:pt x="133" y="428"/>
                    <a:pt x="186" y="428"/>
                  </a:cubicBezTo>
                  <a:cubicBezTo>
                    <a:pt x="239" y="428"/>
                    <a:pt x="305" y="425"/>
                    <a:pt x="371" y="395"/>
                  </a:cubicBezTo>
                  <a:cubicBezTo>
                    <a:pt x="340" y="382"/>
                    <a:pt x="275" y="332"/>
                    <a:pt x="261" y="303"/>
                  </a:cubicBezTo>
                  <a:close/>
                </a:path>
              </a:pathLst>
            </a:custGeom>
            <a:solidFill>
              <a:srgbClr val="69994A"/>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13" name="Freeform 63"/>
            <p:cNvSpPr/>
            <p:nvPr/>
          </p:nvSpPr>
          <p:spPr bwMode="auto">
            <a:xfrm>
              <a:off x="3895725" y="6230938"/>
              <a:ext cx="79375" cy="373063"/>
            </a:xfrm>
            <a:custGeom>
              <a:avLst/>
              <a:gdLst>
                <a:gd name="T0" fmla="*/ 34 w 34"/>
                <a:gd name="T1" fmla="*/ 150 h 157"/>
                <a:gd name="T2" fmla="*/ 17 w 34"/>
                <a:gd name="T3" fmla="*/ 157 h 157"/>
                <a:gd name="T4" fmla="*/ 17 w 34"/>
                <a:gd name="T5" fmla="*/ 157 h 157"/>
                <a:gd name="T6" fmla="*/ 0 w 34"/>
                <a:gd name="T7" fmla="*/ 150 h 157"/>
                <a:gd name="T8" fmla="*/ 0 w 34"/>
                <a:gd name="T9" fmla="*/ 7 h 157"/>
                <a:gd name="T10" fmla="*/ 17 w 34"/>
                <a:gd name="T11" fmla="*/ 0 h 157"/>
                <a:gd name="T12" fmla="*/ 17 w 34"/>
                <a:gd name="T13" fmla="*/ 0 h 157"/>
                <a:gd name="T14" fmla="*/ 34 w 34"/>
                <a:gd name="T15" fmla="*/ 7 h 157"/>
                <a:gd name="T16" fmla="*/ 34 w 34"/>
                <a:gd name="T17" fmla="*/ 150 h 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 h="157">
                  <a:moveTo>
                    <a:pt x="34" y="150"/>
                  </a:moveTo>
                  <a:cubicBezTo>
                    <a:pt x="34" y="154"/>
                    <a:pt x="26" y="157"/>
                    <a:pt x="17" y="157"/>
                  </a:cubicBezTo>
                  <a:cubicBezTo>
                    <a:pt x="17" y="157"/>
                    <a:pt x="17" y="157"/>
                    <a:pt x="17" y="157"/>
                  </a:cubicBezTo>
                  <a:cubicBezTo>
                    <a:pt x="7" y="157"/>
                    <a:pt x="0" y="154"/>
                    <a:pt x="0" y="150"/>
                  </a:cubicBezTo>
                  <a:cubicBezTo>
                    <a:pt x="0" y="7"/>
                    <a:pt x="0" y="7"/>
                    <a:pt x="0" y="7"/>
                  </a:cubicBezTo>
                  <a:cubicBezTo>
                    <a:pt x="0" y="3"/>
                    <a:pt x="7" y="0"/>
                    <a:pt x="17" y="0"/>
                  </a:cubicBezTo>
                  <a:cubicBezTo>
                    <a:pt x="17" y="0"/>
                    <a:pt x="17" y="0"/>
                    <a:pt x="17" y="0"/>
                  </a:cubicBezTo>
                  <a:cubicBezTo>
                    <a:pt x="26" y="0"/>
                    <a:pt x="34" y="3"/>
                    <a:pt x="34" y="7"/>
                  </a:cubicBezTo>
                  <a:lnTo>
                    <a:pt x="34" y="150"/>
                  </a:lnTo>
                  <a:close/>
                </a:path>
              </a:pathLst>
            </a:custGeom>
            <a:solidFill>
              <a:srgbClr val="8DBD57"/>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14" name="Freeform 64"/>
            <p:cNvSpPr/>
            <p:nvPr/>
          </p:nvSpPr>
          <p:spPr bwMode="auto">
            <a:xfrm>
              <a:off x="3565525" y="5561013"/>
              <a:ext cx="738188" cy="857250"/>
            </a:xfrm>
            <a:custGeom>
              <a:avLst/>
              <a:gdLst>
                <a:gd name="T0" fmla="*/ 221 w 313"/>
                <a:gd name="T1" fmla="*/ 257 h 362"/>
                <a:gd name="T2" fmla="*/ 298 w 313"/>
                <a:gd name="T3" fmla="*/ 243 h 362"/>
                <a:gd name="T4" fmla="*/ 208 w 313"/>
                <a:gd name="T5" fmla="*/ 175 h 362"/>
                <a:gd name="T6" fmla="*/ 276 w 313"/>
                <a:gd name="T7" fmla="*/ 155 h 362"/>
                <a:gd name="T8" fmla="*/ 197 w 313"/>
                <a:gd name="T9" fmla="*/ 101 h 362"/>
                <a:gd name="T10" fmla="*/ 230 w 313"/>
                <a:gd name="T11" fmla="*/ 88 h 362"/>
                <a:gd name="T12" fmla="*/ 158 w 313"/>
                <a:gd name="T13" fmla="*/ 0 h 362"/>
                <a:gd name="T14" fmla="*/ 76 w 313"/>
                <a:gd name="T15" fmla="*/ 87 h 362"/>
                <a:gd name="T16" fmla="*/ 116 w 313"/>
                <a:gd name="T17" fmla="*/ 102 h 362"/>
                <a:gd name="T18" fmla="*/ 38 w 313"/>
                <a:gd name="T19" fmla="*/ 155 h 362"/>
                <a:gd name="T20" fmla="*/ 106 w 313"/>
                <a:gd name="T21" fmla="*/ 175 h 362"/>
                <a:gd name="T22" fmla="*/ 15 w 313"/>
                <a:gd name="T23" fmla="*/ 243 h 362"/>
                <a:gd name="T24" fmla="*/ 93 w 313"/>
                <a:gd name="T25" fmla="*/ 257 h 362"/>
                <a:gd name="T26" fmla="*/ 0 w 313"/>
                <a:gd name="T27" fmla="*/ 335 h 362"/>
                <a:gd name="T28" fmla="*/ 157 w 313"/>
                <a:gd name="T29" fmla="*/ 362 h 362"/>
                <a:gd name="T30" fmla="*/ 313 w 313"/>
                <a:gd name="T31" fmla="*/ 335 h 362"/>
                <a:gd name="T32" fmla="*/ 221 w 313"/>
                <a:gd name="T33" fmla="*/ 257 h 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13" h="362">
                  <a:moveTo>
                    <a:pt x="221" y="257"/>
                  </a:moveTo>
                  <a:cubicBezTo>
                    <a:pt x="244" y="257"/>
                    <a:pt x="280" y="255"/>
                    <a:pt x="298" y="243"/>
                  </a:cubicBezTo>
                  <a:cubicBezTo>
                    <a:pt x="264" y="229"/>
                    <a:pt x="226" y="199"/>
                    <a:pt x="208" y="175"/>
                  </a:cubicBezTo>
                  <a:cubicBezTo>
                    <a:pt x="238" y="171"/>
                    <a:pt x="253" y="171"/>
                    <a:pt x="276" y="155"/>
                  </a:cubicBezTo>
                  <a:cubicBezTo>
                    <a:pt x="244" y="149"/>
                    <a:pt x="210" y="119"/>
                    <a:pt x="197" y="101"/>
                  </a:cubicBezTo>
                  <a:cubicBezTo>
                    <a:pt x="214" y="97"/>
                    <a:pt x="215" y="96"/>
                    <a:pt x="230" y="88"/>
                  </a:cubicBezTo>
                  <a:cubicBezTo>
                    <a:pt x="191" y="66"/>
                    <a:pt x="165" y="29"/>
                    <a:pt x="158" y="0"/>
                  </a:cubicBezTo>
                  <a:cubicBezTo>
                    <a:pt x="142" y="45"/>
                    <a:pt x="119" y="71"/>
                    <a:pt x="76" y="87"/>
                  </a:cubicBezTo>
                  <a:cubicBezTo>
                    <a:pt x="89" y="96"/>
                    <a:pt x="101" y="99"/>
                    <a:pt x="116" y="102"/>
                  </a:cubicBezTo>
                  <a:cubicBezTo>
                    <a:pt x="103" y="120"/>
                    <a:pt x="70" y="149"/>
                    <a:pt x="38" y="155"/>
                  </a:cubicBezTo>
                  <a:cubicBezTo>
                    <a:pt x="61" y="171"/>
                    <a:pt x="76" y="171"/>
                    <a:pt x="106" y="175"/>
                  </a:cubicBezTo>
                  <a:cubicBezTo>
                    <a:pt x="87" y="199"/>
                    <a:pt x="50" y="229"/>
                    <a:pt x="15" y="243"/>
                  </a:cubicBezTo>
                  <a:cubicBezTo>
                    <a:pt x="33" y="255"/>
                    <a:pt x="69" y="257"/>
                    <a:pt x="93" y="257"/>
                  </a:cubicBezTo>
                  <a:cubicBezTo>
                    <a:pt x="81" y="281"/>
                    <a:pt x="27" y="324"/>
                    <a:pt x="0" y="335"/>
                  </a:cubicBezTo>
                  <a:cubicBezTo>
                    <a:pt x="56" y="359"/>
                    <a:pt x="113" y="362"/>
                    <a:pt x="157" y="362"/>
                  </a:cubicBezTo>
                  <a:cubicBezTo>
                    <a:pt x="202" y="362"/>
                    <a:pt x="258" y="359"/>
                    <a:pt x="313" y="335"/>
                  </a:cubicBezTo>
                  <a:cubicBezTo>
                    <a:pt x="287" y="324"/>
                    <a:pt x="233" y="281"/>
                    <a:pt x="221" y="257"/>
                  </a:cubicBezTo>
                  <a:close/>
                </a:path>
              </a:pathLst>
            </a:custGeom>
            <a:solidFill>
              <a:srgbClr val="8DBD57"/>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15" name="Freeform 65"/>
            <p:cNvSpPr/>
            <p:nvPr/>
          </p:nvSpPr>
          <p:spPr bwMode="auto">
            <a:xfrm>
              <a:off x="4808538" y="6103938"/>
              <a:ext cx="106363" cy="487363"/>
            </a:xfrm>
            <a:custGeom>
              <a:avLst/>
              <a:gdLst>
                <a:gd name="T0" fmla="*/ 45 w 45"/>
                <a:gd name="T1" fmla="*/ 197 h 206"/>
                <a:gd name="T2" fmla="*/ 22 w 45"/>
                <a:gd name="T3" fmla="*/ 206 h 206"/>
                <a:gd name="T4" fmla="*/ 22 w 45"/>
                <a:gd name="T5" fmla="*/ 206 h 206"/>
                <a:gd name="T6" fmla="*/ 0 w 45"/>
                <a:gd name="T7" fmla="*/ 197 h 206"/>
                <a:gd name="T8" fmla="*/ 0 w 45"/>
                <a:gd name="T9" fmla="*/ 9 h 206"/>
                <a:gd name="T10" fmla="*/ 22 w 45"/>
                <a:gd name="T11" fmla="*/ 0 h 206"/>
                <a:gd name="T12" fmla="*/ 22 w 45"/>
                <a:gd name="T13" fmla="*/ 0 h 206"/>
                <a:gd name="T14" fmla="*/ 45 w 45"/>
                <a:gd name="T15" fmla="*/ 9 h 206"/>
                <a:gd name="T16" fmla="*/ 45 w 45"/>
                <a:gd name="T17" fmla="*/ 197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 h="206">
                  <a:moveTo>
                    <a:pt x="45" y="197"/>
                  </a:moveTo>
                  <a:cubicBezTo>
                    <a:pt x="45" y="202"/>
                    <a:pt x="35" y="206"/>
                    <a:pt x="22" y="206"/>
                  </a:cubicBezTo>
                  <a:cubicBezTo>
                    <a:pt x="22" y="206"/>
                    <a:pt x="22" y="206"/>
                    <a:pt x="22" y="206"/>
                  </a:cubicBezTo>
                  <a:cubicBezTo>
                    <a:pt x="10" y="206"/>
                    <a:pt x="0" y="202"/>
                    <a:pt x="0" y="197"/>
                  </a:cubicBezTo>
                  <a:cubicBezTo>
                    <a:pt x="0" y="9"/>
                    <a:pt x="0" y="9"/>
                    <a:pt x="0" y="9"/>
                  </a:cubicBezTo>
                  <a:cubicBezTo>
                    <a:pt x="0" y="4"/>
                    <a:pt x="10" y="0"/>
                    <a:pt x="22" y="0"/>
                  </a:cubicBezTo>
                  <a:cubicBezTo>
                    <a:pt x="22" y="0"/>
                    <a:pt x="22" y="0"/>
                    <a:pt x="22" y="0"/>
                  </a:cubicBezTo>
                  <a:cubicBezTo>
                    <a:pt x="35" y="0"/>
                    <a:pt x="45" y="4"/>
                    <a:pt x="45" y="9"/>
                  </a:cubicBezTo>
                  <a:lnTo>
                    <a:pt x="45" y="197"/>
                  </a:lnTo>
                  <a:close/>
                </a:path>
              </a:pathLst>
            </a:custGeom>
            <a:solidFill>
              <a:srgbClr val="8DBD57"/>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16" name="Freeform 66"/>
            <p:cNvSpPr/>
            <p:nvPr/>
          </p:nvSpPr>
          <p:spPr bwMode="auto">
            <a:xfrm>
              <a:off x="4376738" y="5226050"/>
              <a:ext cx="969963" cy="1123950"/>
            </a:xfrm>
            <a:custGeom>
              <a:avLst/>
              <a:gdLst>
                <a:gd name="T0" fmla="*/ 289 w 411"/>
                <a:gd name="T1" fmla="*/ 336 h 475"/>
                <a:gd name="T2" fmla="*/ 391 w 411"/>
                <a:gd name="T3" fmla="*/ 319 h 475"/>
                <a:gd name="T4" fmla="*/ 273 w 411"/>
                <a:gd name="T5" fmla="*/ 229 h 475"/>
                <a:gd name="T6" fmla="*/ 362 w 411"/>
                <a:gd name="T7" fmla="*/ 203 h 475"/>
                <a:gd name="T8" fmla="*/ 258 w 411"/>
                <a:gd name="T9" fmla="*/ 133 h 475"/>
                <a:gd name="T10" fmla="*/ 301 w 411"/>
                <a:gd name="T11" fmla="*/ 115 h 475"/>
                <a:gd name="T12" fmla="*/ 207 w 411"/>
                <a:gd name="T13" fmla="*/ 0 h 475"/>
                <a:gd name="T14" fmla="*/ 99 w 411"/>
                <a:gd name="T15" fmla="*/ 113 h 475"/>
                <a:gd name="T16" fmla="*/ 151 w 411"/>
                <a:gd name="T17" fmla="*/ 134 h 475"/>
                <a:gd name="T18" fmla="*/ 49 w 411"/>
                <a:gd name="T19" fmla="*/ 203 h 475"/>
                <a:gd name="T20" fmla="*/ 138 w 411"/>
                <a:gd name="T21" fmla="*/ 229 h 475"/>
                <a:gd name="T22" fmla="*/ 19 w 411"/>
                <a:gd name="T23" fmla="*/ 319 h 475"/>
                <a:gd name="T24" fmla="*/ 122 w 411"/>
                <a:gd name="T25" fmla="*/ 336 h 475"/>
                <a:gd name="T26" fmla="*/ 0 w 411"/>
                <a:gd name="T27" fmla="*/ 439 h 475"/>
                <a:gd name="T28" fmla="*/ 206 w 411"/>
                <a:gd name="T29" fmla="*/ 475 h 475"/>
                <a:gd name="T30" fmla="*/ 411 w 411"/>
                <a:gd name="T31" fmla="*/ 439 h 475"/>
                <a:gd name="T32" fmla="*/ 289 w 411"/>
                <a:gd name="T33" fmla="*/ 336 h 4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11" h="475">
                  <a:moveTo>
                    <a:pt x="289" y="336"/>
                  </a:moveTo>
                  <a:cubicBezTo>
                    <a:pt x="320" y="337"/>
                    <a:pt x="367" y="334"/>
                    <a:pt x="391" y="319"/>
                  </a:cubicBezTo>
                  <a:cubicBezTo>
                    <a:pt x="346" y="301"/>
                    <a:pt x="297" y="260"/>
                    <a:pt x="273" y="229"/>
                  </a:cubicBezTo>
                  <a:cubicBezTo>
                    <a:pt x="312" y="224"/>
                    <a:pt x="331" y="224"/>
                    <a:pt x="362" y="203"/>
                  </a:cubicBezTo>
                  <a:cubicBezTo>
                    <a:pt x="320" y="195"/>
                    <a:pt x="275" y="155"/>
                    <a:pt x="258" y="133"/>
                  </a:cubicBezTo>
                  <a:cubicBezTo>
                    <a:pt x="280" y="126"/>
                    <a:pt x="282" y="125"/>
                    <a:pt x="301" y="115"/>
                  </a:cubicBezTo>
                  <a:cubicBezTo>
                    <a:pt x="251" y="86"/>
                    <a:pt x="216" y="37"/>
                    <a:pt x="207" y="0"/>
                  </a:cubicBezTo>
                  <a:cubicBezTo>
                    <a:pt x="186" y="59"/>
                    <a:pt x="155" y="93"/>
                    <a:pt x="99" y="113"/>
                  </a:cubicBezTo>
                  <a:cubicBezTo>
                    <a:pt x="117" y="125"/>
                    <a:pt x="132" y="130"/>
                    <a:pt x="151" y="134"/>
                  </a:cubicBezTo>
                  <a:cubicBezTo>
                    <a:pt x="135" y="157"/>
                    <a:pt x="91" y="195"/>
                    <a:pt x="49" y="203"/>
                  </a:cubicBezTo>
                  <a:cubicBezTo>
                    <a:pt x="80" y="224"/>
                    <a:pt x="99" y="224"/>
                    <a:pt x="138" y="229"/>
                  </a:cubicBezTo>
                  <a:cubicBezTo>
                    <a:pt x="114" y="260"/>
                    <a:pt x="65" y="301"/>
                    <a:pt x="19" y="319"/>
                  </a:cubicBezTo>
                  <a:cubicBezTo>
                    <a:pt x="43" y="334"/>
                    <a:pt x="91" y="337"/>
                    <a:pt x="122" y="336"/>
                  </a:cubicBezTo>
                  <a:cubicBezTo>
                    <a:pt x="106" y="369"/>
                    <a:pt x="34" y="424"/>
                    <a:pt x="0" y="439"/>
                  </a:cubicBezTo>
                  <a:cubicBezTo>
                    <a:pt x="73" y="471"/>
                    <a:pt x="147" y="475"/>
                    <a:pt x="206" y="475"/>
                  </a:cubicBezTo>
                  <a:cubicBezTo>
                    <a:pt x="265" y="475"/>
                    <a:pt x="338" y="471"/>
                    <a:pt x="411" y="439"/>
                  </a:cubicBezTo>
                  <a:cubicBezTo>
                    <a:pt x="376" y="424"/>
                    <a:pt x="305" y="369"/>
                    <a:pt x="289" y="336"/>
                  </a:cubicBezTo>
                  <a:close/>
                </a:path>
              </a:pathLst>
            </a:custGeom>
            <a:solidFill>
              <a:srgbClr val="8DBD57"/>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grpSp>
      <p:pic>
        <p:nvPicPr>
          <p:cNvPr id="2" name="Picture 1" descr="EduSunrising.png"/>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96176" y="5665211"/>
            <a:ext cx="1941540" cy="835577"/>
          </a:xfrm>
          <a:prstGeom prst="rect">
            <a:avLst/>
          </a:prstGeom>
        </p:spPr>
      </p:pic>
      <p:sp>
        <p:nvSpPr>
          <p:cNvPr id="79" name="Rectangle 1" descr="IEAEC Logo original no background"/>
          <p:cNvSpPr>
            <a:spLocks noChangeArrowheads="1"/>
          </p:cNvSpPr>
          <p:nvPr/>
        </p:nvSpPr>
        <p:spPr bwMode="auto">
          <a:xfrm>
            <a:off x="3167178" y="5467009"/>
            <a:ext cx="2562225" cy="1257300"/>
          </a:xfrm>
          <a:prstGeom prst="rect">
            <a:avLst/>
          </a:prstGeom>
          <a:blipFill dpi="0" rotWithShape="0">
            <a:blip r:embed="rId3"/>
            <a:srcRect/>
            <a:stretch>
              <a:fillRect/>
            </a:stretch>
          </a:blipFill>
          <a:ln>
            <a:noFill/>
          </a:ln>
        </p:spPr>
        <p:txBody>
          <a:bodyPr vert="horz" wrap="square" lIns="91440" tIns="45720" rIns="91440" bIns="45720" numCol="1" anchor="t" anchorCtr="0" compatLnSpc="1"/>
          <a:lstStyle/>
          <a:p>
            <a:endParaRPr lang="ja-JP"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94"/>
                                        </p:tgtEl>
                                        <p:attrNameLst>
                                          <p:attrName>style.visibility</p:attrName>
                                        </p:attrNameLst>
                                      </p:cBhvr>
                                      <p:to>
                                        <p:strVal val="visible"/>
                                      </p:to>
                                    </p:set>
                                    <p:animEffect transition="in" filter="fade">
                                      <p:cBhvr>
                                        <p:cTn id="7" dur="1000"/>
                                        <p:tgtEl>
                                          <p:spTgt spid="94"/>
                                        </p:tgtEl>
                                      </p:cBhvr>
                                    </p:animEffect>
                                    <p:anim calcmode="lin" valueType="num">
                                      <p:cBhvr>
                                        <p:cTn id="8" dur="1000" fill="hold"/>
                                        <p:tgtEl>
                                          <p:spTgt spid="94"/>
                                        </p:tgtEl>
                                        <p:attrNameLst>
                                          <p:attrName>ppt_x</p:attrName>
                                        </p:attrNameLst>
                                      </p:cBhvr>
                                      <p:tavLst>
                                        <p:tav tm="0">
                                          <p:val>
                                            <p:strVal val="#ppt_x"/>
                                          </p:val>
                                        </p:tav>
                                        <p:tav tm="100000">
                                          <p:val>
                                            <p:strVal val="#ppt_x"/>
                                          </p:val>
                                        </p:tav>
                                      </p:tavLst>
                                    </p:anim>
                                    <p:anim calcmode="lin" valueType="num">
                                      <p:cBhvr>
                                        <p:cTn id="9" dur="1000" fill="hold"/>
                                        <p:tgtEl>
                                          <p:spTgt spid="9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6" presetClass="entr" presetSubtype="37" fill="hold" nodeType="afterEffect">
                                  <p:stCondLst>
                                    <p:cond delay="0"/>
                                  </p:stCondLst>
                                  <p:childTnLst>
                                    <p:set>
                                      <p:cBhvr>
                                        <p:cTn id="12" dur="1" fill="hold">
                                          <p:stCondLst>
                                            <p:cond delay="0"/>
                                          </p:stCondLst>
                                        </p:cTn>
                                        <p:tgtEl>
                                          <p:spTgt spid="91"/>
                                        </p:tgtEl>
                                        <p:attrNameLst>
                                          <p:attrName>style.visibility</p:attrName>
                                        </p:attrNameLst>
                                      </p:cBhvr>
                                      <p:to>
                                        <p:strVal val="visible"/>
                                      </p:to>
                                    </p:set>
                                    <p:animEffect transition="in" filter="barn(outVertical)">
                                      <p:cBhvr>
                                        <p:cTn id="13" dur="750"/>
                                        <p:tgtEl>
                                          <p:spTgt spid="9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4"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C4E0E2"/>
        </a:solidFill>
        <a:effectLst/>
      </p:bgPr>
    </p:bg>
    <p:spTree>
      <p:nvGrpSpPr>
        <p:cNvPr id="1" name=""/>
        <p:cNvGrpSpPr/>
        <p:nvPr/>
      </p:nvGrpSpPr>
      <p:grpSpPr>
        <a:xfrm>
          <a:off x="0" y="0"/>
          <a:ext cx="0" cy="0"/>
          <a:chOff x="0" y="0"/>
          <a:chExt cx="0" cy="0"/>
        </a:xfrm>
      </p:grpSpPr>
      <p:grpSp>
        <p:nvGrpSpPr>
          <p:cNvPr id="5" name="组合 4"/>
          <p:cNvGrpSpPr/>
          <p:nvPr/>
        </p:nvGrpSpPr>
        <p:grpSpPr>
          <a:xfrm>
            <a:off x="3965549" y="5136094"/>
            <a:ext cx="3594101" cy="1730375"/>
            <a:chOff x="3414713" y="4056063"/>
            <a:chExt cx="3594101" cy="1730375"/>
          </a:xfrm>
        </p:grpSpPr>
        <p:sp>
          <p:nvSpPr>
            <p:cNvPr id="6" name="Freeform 59"/>
            <p:cNvSpPr/>
            <p:nvPr/>
          </p:nvSpPr>
          <p:spPr bwMode="auto">
            <a:xfrm>
              <a:off x="6238876" y="4576763"/>
              <a:ext cx="769938" cy="885825"/>
            </a:xfrm>
            <a:custGeom>
              <a:avLst/>
              <a:gdLst>
                <a:gd name="T0" fmla="*/ 485 w 485"/>
                <a:gd name="T1" fmla="*/ 508 h 558"/>
                <a:gd name="T2" fmla="*/ 270 w 485"/>
                <a:gd name="T3" fmla="*/ 0 h 558"/>
                <a:gd name="T4" fmla="*/ 0 w 485"/>
                <a:gd name="T5" fmla="*/ 423 h 558"/>
                <a:gd name="T6" fmla="*/ 481 w 485"/>
                <a:gd name="T7" fmla="*/ 558 h 558"/>
                <a:gd name="T8" fmla="*/ 485 w 485"/>
                <a:gd name="T9" fmla="*/ 508 h 558"/>
              </a:gdLst>
              <a:ahLst/>
              <a:cxnLst>
                <a:cxn ang="0">
                  <a:pos x="T0" y="T1"/>
                </a:cxn>
                <a:cxn ang="0">
                  <a:pos x="T2" y="T3"/>
                </a:cxn>
                <a:cxn ang="0">
                  <a:pos x="T4" y="T5"/>
                </a:cxn>
                <a:cxn ang="0">
                  <a:pos x="T6" y="T7"/>
                </a:cxn>
                <a:cxn ang="0">
                  <a:pos x="T8" y="T9"/>
                </a:cxn>
              </a:cxnLst>
              <a:rect l="0" t="0" r="r" b="b"/>
              <a:pathLst>
                <a:path w="485" h="558">
                  <a:moveTo>
                    <a:pt x="485" y="508"/>
                  </a:moveTo>
                  <a:lnTo>
                    <a:pt x="270" y="0"/>
                  </a:lnTo>
                  <a:lnTo>
                    <a:pt x="0" y="423"/>
                  </a:lnTo>
                  <a:lnTo>
                    <a:pt x="481" y="558"/>
                  </a:lnTo>
                  <a:lnTo>
                    <a:pt x="485" y="508"/>
                  </a:lnTo>
                  <a:close/>
                </a:path>
              </a:pathLst>
            </a:custGeom>
            <a:solidFill>
              <a:srgbClr val="5DA28D"/>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7" name="Freeform 60"/>
            <p:cNvSpPr/>
            <p:nvPr/>
          </p:nvSpPr>
          <p:spPr bwMode="auto">
            <a:xfrm>
              <a:off x="3414713" y="4067175"/>
              <a:ext cx="1447800" cy="1674813"/>
            </a:xfrm>
            <a:custGeom>
              <a:avLst/>
              <a:gdLst>
                <a:gd name="T0" fmla="*/ 0 w 912"/>
                <a:gd name="T1" fmla="*/ 1055 h 1055"/>
                <a:gd name="T2" fmla="*/ 405 w 912"/>
                <a:gd name="T3" fmla="*/ 0 h 1055"/>
                <a:gd name="T4" fmla="*/ 912 w 912"/>
                <a:gd name="T5" fmla="*/ 691 h 1055"/>
                <a:gd name="T6" fmla="*/ 0 w 912"/>
                <a:gd name="T7" fmla="*/ 1055 h 1055"/>
              </a:gdLst>
              <a:ahLst/>
              <a:cxnLst>
                <a:cxn ang="0">
                  <a:pos x="T0" y="T1"/>
                </a:cxn>
                <a:cxn ang="0">
                  <a:pos x="T2" y="T3"/>
                </a:cxn>
                <a:cxn ang="0">
                  <a:pos x="T4" y="T5"/>
                </a:cxn>
                <a:cxn ang="0">
                  <a:pos x="T6" y="T7"/>
                </a:cxn>
              </a:cxnLst>
              <a:rect l="0" t="0" r="r" b="b"/>
              <a:pathLst>
                <a:path w="912" h="1055">
                  <a:moveTo>
                    <a:pt x="0" y="1055"/>
                  </a:moveTo>
                  <a:lnTo>
                    <a:pt x="405" y="0"/>
                  </a:lnTo>
                  <a:lnTo>
                    <a:pt x="912" y="691"/>
                  </a:lnTo>
                  <a:lnTo>
                    <a:pt x="0" y="1055"/>
                  </a:lnTo>
                  <a:close/>
                </a:path>
              </a:pathLst>
            </a:custGeom>
            <a:solidFill>
              <a:srgbClr val="5DA28D"/>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8" name="Freeform 61"/>
            <p:cNvSpPr/>
            <p:nvPr/>
          </p:nvSpPr>
          <p:spPr bwMode="auto">
            <a:xfrm>
              <a:off x="4313238" y="4357688"/>
              <a:ext cx="1763713" cy="1428750"/>
            </a:xfrm>
            <a:custGeom>
              <a:avLst/>
              <a:gdLst>
                <a:gd name="T0" fmla="*/ 0 w 1111"/>
                <a:gd name="T1" fmla="*/ 884 h 900"/>
                <a:gd name="T2" fmla="*/ 547 w 1111"/>
                <a:gd name="T3" fmla="*/ 0 h 900"/>
                <a:gd name="T4" fmla="*/ 1111 w 1111"/>
                <a:gd name="T5" fmla="*/ 900 h 900"/>
                <a:gd name="T6" fmla="*/ 0 w 1111"/>
                <a:gd name="T7" fmla="*/ 884 h 900"/>
              </a:gdLst>
              <a:ahLst/>
              <a:cxnLst>
                <a:cxn ang="0">
                  <a:pos x="T0" y="T1"/>
                </a:cxn>
                <a:cxn ang="0">
                  <a:pos x="T2" y="T3"/>
                </a:cxn>
                <a:cxn ang="0">
                  <a:pos x="T4" y="T5"/>
                </a:cxn>
                <a:cxn ang="0">
                  <a:pos x="T6" y="T7"/>
                </a:cxn>
              </a:cxnLst>
              <a:rect l="0" t="0" r="r" b="b"/>
              <a:pathLst>
                <a:path w="1111" h="900">
                  <a:moveTo>
                    <a:pt x="0" y="884"/>
                  </a:moveTo>
                  <a:lnTo>
                    <a:pt x="547" y="0"/>
                  </a:lnTo>
                  <a:lnTo>
                    <a:pt x="1111" y="900"/>
                  </a:lnTo>
                  <a:lnTo>
                    <a:pt x="0" y="884"/>
                  </a:lnTo>
                  <a:close/>
                </a:path>
              </a:pathLst>
            </a:custGeom>
            <a:solidFill>
              <a:srgbClr val="5DA28D"/>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9" name="Freeform 62"/>
            <p:cNvSpPr/>
            <p:nvPr/>
          </p:nvSpPr>
          <p:spPr bwMode="auto">
            <a:xfrm>
              <a:off x="5335588" y="4056063"/>
              <a:ext cx="1628775" cy="1406525"/>
            </a:xfrm>
            <a:custGeom>
              <a:avLst/>
              <a:gdLst>
                <a:gd name="T0" fmla="*/ 0 w 1026"/>
                <a:gd name="T1" fmla="*/ 872 h 886"/>
                <a:gd name="T2" fmla="*/ 526 w 1026"/>
                <a:gd name="T3" fmla="*/ 0 h 886"/>
                <a:gd name="T4" fmla="*/ 1026 w 1026"/>
                <a:gd name="T5" fmla="*/ 886 h 886"/>
                <a:gd name="T6" fmla="*/ 0 w 1026"/>
                <a:gd name="T7" fmla="*/ 872 h 886"/>
              </a:gdLst>
              <a:ahLst/>
              <a:cxnLst>
                <a:cxn ang="0">
                  <a:pos x="T0" y="T1"/>
                </a:cxn>
                <a:cxn ang="0">
                  <a:pos x="T2" y="T3"/>
                </a:cxn>
                <a:cxn ang="0">
                  <a:pos x="T4" y="T5"/>
                </a:cxn>
                <a:cxn ang="0">
                  <a:pos x="T6" y="T7"/>
                </a:cxn>
              </a:cxnLst>
              <a:rect l="0" t="0" r="r" b="b"/>
              <a:pathLst>
                <a:path w="1026" h="886">
                  <a:moveTo>
                    <a:pt x="0" y="872"/>
                  </a:moveTo>
                  <a:lnTo>
                    <a:pt x="526" y="0"/>
                  </a:lnTo>
                  <a:lnTo>
                    <a:pt x="1026" y="886"/>
                  </a:lnTo>
                  <a:lnTo>
                    <a:pt x="0" y="872"/>
                  </a:lnTo>
                  <a:close/>
                </a:path>
              </a:pathLst>
            </a:custGeom>
            <a:solidFill>
              <a:srgbClr val="5DA28D"/>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0" name="Freeform 63"/>
            <p:cNvSpPr/>
            <p:nvPr/>
          </p:nvSpPr>
          <p:spPr bwMode="auto">
            <a:xfrm>
              <a:off x="4057651" y="4067175"/>
              <a:ext cx="739775" cy="1447800"/>
            </a:xfrm>
            <a:custGeom>
              <a:avLst/>
              <a:gdLst>
                <a:gd name="T0" fmla="*/ 0 w 197"/>
                <a:gd name="T1" fmla="*/ 0 h 384"/>
                <a:gd name="T2" fmla="*/ 162 w 197"/>
                <a:gd name="T3" fmla="*/ 376 h 384"/>
                <a:gd name="T4" fmla="*/ 197 w 197"/>
                <a:gd name="T5" fmla="*/ 254 h 384"/>
                <a:gd name="T6" fmla="*/ 0 w 197"/>
                <a:gd name="T7" fmla="*/ 0 h 384"/>
              </a:gdLst>
              <a:ahLst/>
              <a:cxnLst>
                <a:cxn ang="0">
                  <a:pos x="T0" y="T1"/>
                </a:cxn>
                <a:cxn ang="0">
                  <a:pos x="T2" y="T3"/>
                </a:cxn>
                <a:cxn ang="0">
                  <a:pos x="T4" y="T5"/>
                </a:cxn>
                <a:cxn ang="0">
                  <a:pos x="T6" y="T7"/>
                </a:cxn>
              </a:cxnLst>
              <a:rect l="0" t="0" r="r" b="b"/>
              <a:pathLst>
                <a:path w="197" h="384">
                  <a:moveTo>
                    <a:pt x="0" y="0"/>
                  </a:moveTo>
                  <a:cubicBezTo>
                    <a:pt x="0" y="0"/>
                    <a:pt x="161" y="368"/>
                    <a:pt x="162" y="376"/>
                  </a:cubicBezTo>
                  <a:cubicBezTo>
                    <a:pt x="164" y="384"/>
                    <a:pt x="197" y="254"/>
                    <a:pt x="197" y="254"/>
                  </a:cubicBezTo>
                  <a:lnTo>
                    <a:pt x="0" y="0"/>
                  </a:lnTo>
                  <a:close/>
                </a:path>
              </a:pathLst>
            </a:custGeom>
            <a:solidFill>
              <a:srgbClr val="222725"/>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1" name="Freeform 64"/>
            <p:cNvSpPr/>
            <p:nvPr/>
          </p:nvSpPr>
          <p:spPr bwMode="auto">
            <a:xfrm>
              <a:off x="5181601" y="4357688"/>
              <a:ext cx="409575" cy="1017588"/>
            </a:xfrm>
            <a:custGeom>
              <a:avLst/>
              <a:gdLst>
                <a:gd name="T0" fmla="*/ 0 w 258"/>
                <a:gd name="T1" fmla="*/ 0 h 641"/>
                <a:gd name="T2" fmla="*/ 258 w 258"/>
                <a:gd name="T3" fmla="*/ 406 h 641"/>
                <a:gd name="T4" fmla="*/ 121 w 258"/>
                <a:gd name="T5" fmla="*/ 641 h 641"/>
                <a:gd name="T6" fmla="*/ 0 w 258"/>
                <a:gd name="T7" fmla="*/ 0 h 641"/>
              </a:gdLst>
              <a:ahLst/>
              <a:cxnLst>
                <a:cxn ang="0">
                  <a:pos x="T0" y="T1"/>
                </a:cxn>
                <a:cxn ang="0">
                  <a:pos x="T2" y="T3"/>
                </a:cxn>
                <a:cxn ang="0">
                  <a:pos x="T4" y="T5"/>
                </a:cxn>
                <a:cxn ang="0">
                  <a:pos x="T6" y="T7"/>
                </a:cxn>
              </a:cxnLst>
              <a:rect l="0" t="0" r="r" b="b"/>
              <a:pathLst>
                <a:path w="258" h="641">
                  <a:moveTo>
                    <a:pt x="0" y="0"/>
                  </a:moveTo>
                  <a:lnTo>
                    <a:pt x="258" y="406"/>
                  </a:lnTo>
                  <a:lnTo>
                    <a:pt x="121" y="641"/>
                  </a:lnTo>
                  <a:lnTo>
                    <a:pt x="0" y="0"/>
                  </a:lnTo>
                  <a:close/>
                </a:path>
              </a:pathLst>
            </a:custGeom>
            <a:solidFill>
              <a:srgbClr val="222725"/>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2" name="Freeform 65"/>
            <p:cNvSpPr/>
            <p:nvPr/>
          </p:nvSpPr>
          <p:spPr bwMode="auto">
            <a:xfrm>
              <a:off x="6170613" y="4056063"/>
              <a:ext cx="387350" cy="1003300"/>
            </a:xfrm>
            <a:custGeom>
              <a:avLst/>
              <a:gdLst>
                <a:gd name="T0" fmla="*/ 0 w 244"/>
                <a:gd name="T1" fmla="*/ 0 h 632"/>
                <a:gd name="T2" fmla="*/ 244 w 244"/>
                <a:gd name="T3" fmla="*/ 432 h 632"/>
                <a:gd name="T4" fmla="*/ 126 w 244"/>
                <a:gd name="T5" fmla="*/ 632 h 632"/>
                <a:gd name="T6" fmla="*/ 0 w 244"/>
                <a:gd name="T7" fmla="*/ 0 h 632"/>
              </a:gdLst>
              <a:ahLst/>
              <a:cxnLst>
                <a:cxn ang="0">
                  <a:pos x="T0" y="T1"/>
                </a:cxn>
                <a:cxn ang="0">
                  <a:pos x="T2" y="T3"/>
                </a:cxn>
                <a:cxn ang="0">
                  <a:pos x="T4" y="T5"/>
                </a:cxn>
                <a:cxn ang="0">
                  <a:pos x="T6" y="T7"/>
                </a:cxn>
              </a:cxnLst>
              <a:rect l="0" t="0" r="r" b="b"/>
              <a:pathLst>
                <a:path w="244" h="632">
                  <a:moveTo>
                    <a:pt x="0" y="0"/>
                  </a:moveTo>
                  <a:lnTo>
                    <a:pt x="244" y="432"/>
                  </a:lnTo>
                  <a:lnTo>
                    <a:pt x="126" y="632"/>
                  </a:lnTo>
                  <a:lnTo>
                    <a:pt x="0" y="0"/>
                  </a:lnTo>
                  <a:close/>
                </a:path>
              </a:pathLst>
            </a:custGeom>
            <a:solidFill>
              <a:srgbClr val="222725"/>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3" name="Freeform 66"/>
            <p:cNvSpPr/>
            <p:nvPr/>
          </p:nvSpPr>
          <p:spPr bwMode="auto">
            <a:xfrm>
              <a:off x="6667501" y="4576763"/>
              <a:ext cx="341313" cy="946150"/>
            </a:xfrm>
            <a:custGeom>
              <a:avLst/>
              <a:gdLst>
                <a:gd name="T0" fmla="*/ 215 w 215"/>
                <a:gd name="T1" fmla="*/ 508 h 596"/>
                <a:gd name="T2" fmla="*/ 0 w 215"/>
                <a:gd name="T3" fmla="*/ 0 h 596"/>
                <a:gd name="T4" fmla="*/ 71 w 215"/>
                <a:gd name="T5" fmla="*/ 596 h 596"/>
                <a:gd name="T6" fmla="*/ 211 w 215"/>
                <a:gd name="T7" fmla="*/ 572 h 596"/>
                <a:gd name="T8" fmla="*/ 215 w 215"/>
                <a:gd name="T9" fmla="*/ 508 h 596"/>
              </a:gdLst>
              <a:ahLst/>
              <a:cxnLst>
                <a:cxn ang="0">
                  <a:pos x="T0" y="T1"/>
                </a:cxn>
                <a:cxn ang="0">
                  <a:pos x="T2" y="T3"/>
                </a:cxn>
                <a:cxn ang="0">
                  <a:pos x="T4" y="T5"/>
                </a:cxn>
                <a:cxn ang="0">
                  <a:pos x="T6" y="T7"/>
                </a:cxn>
                <a:cxn ang="0">
                  <a:pos x="T8" y="T9"/>
                </a:cxn>
              </a:cxnLst>
              <a:rect l="0" t="0" r="r" b="b"/>
              <a:pathLst>
                <a:path w="215" h="596">
                  <a:moveTo>
                    <a:pt x="215" y="508"/>
                  </a:moveTo>
                  <a:lnTo>
                    <a:pt x="0" y="0"/>
                  </a:lnTo>
                  <a:lnTo>
                    <a:pt x="71" y="596"/>
                  </a:lnTo>
                  <a:lnTo>
                    <a:pt x="211" y="572"/>
                  </a:lnTo>
                  <a:lnTo>
                    <a:pt x="215" y="508"/>
                  </a:lnTo>
                  <a:close/>
                </a:path>
              </a:pathLst>
            </a:custGeom>
            <a:solidFill>
              <a:srgbClr val="222725"/>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4" name="Freeform 67"/>
            <p:cNvSpPr/>
            <p:nvPr/>
          </p:nvSpPr>
          <p:spPr bwMode="auto">
            <a:xfrm>
              <a:off x="3895726" y="4217988"/>
              <a:ext cx="431800" cy="320675"/>
            </a:xfrm>
            <a:custGeom>
              <a:avLst/>
              <a:gdLst>
                <a:gd name="T0" fmla="*/ 0 w 272"/>
                <a:gd name="T1" fmla="*/ 168 h 202"/>
                <a:gd name="T2" fmla="*/ 78 w 272"/>
                <a:gd name="T3" fmla="*/ 119 h 202"/>
                <a:gd name="T4" fmla="*/ 135 w 272"/>
                <a:gd name="T5" fmla="*/ 202 h 202"/>
                <a:gd name="T6" fmla="*/ 154 w 272"/>
                <a:gd name="T7" fmla="*/ 111 h 202"/>
                <a:gd name="T8" fmla="*/ 227 w 272"/>
                <a:gd name="T9" fmla="*/ 195 h 202"/>
                <a:gd name="T10" fmla="*/ 208 w 272"/>
                <a:gd name="T11" fmla="*/ 66 h 202"/>
                <a:gd name="T12" fmla="*/ 272 w 272"/>
                <a:gd name="T13" fmla="*/ 119 h 202"/>
                <a:gd name="T14" fmla="*/ 177 w 272"/>
                <a:gd name="T15" fmla="*/ 0 h 202"/>
                <a:gd name="T16" fmla="*/ 189 w 272"/>
                <a:gd name="T17" fmla="*/ 85 h 202"/>
                <a:gd name="T18" fmla="*/ 132 w 272"/>
                <a:gd name="T19" fmla="*/ 54 h 202"/>
                <a:gd name="T20" fmla="*/ 118 w 272"/>
                <a:gd name="T21" fmla="*/ 116 h 202"/>
                <a:gd name="T22" fmla="*/ 80 w 272"/>
                <a:gd name="T23" fmla="*/ 45 h 202"/>
                <a:gd name="T24" fmla="*/ 42 w 272"/>
                <a:gd name="T25" fmla="*/ 104 h 202"/>
                <a:gd name="T26" fmla="*/ 52 w 272"/>
                <a:gd name="T27" fmla="*/ 28 h 202"/>
                <a:gd name="T28" fmla="*/ 0 w 272"/>
                <a:gd name="T29" fmla="*/ 168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72" h="202">
                  <a:moveTo>
                    <a:pt x="0" y="168"/>
                  </a:moveTo>
                  <a:lnTo>
                    <a:pt x="78" y="119"/>
                  </a:lnTo>
                  <a:lnTo>
                    <a:pt x="135" y="202"/>
                  </a:lnTo>
                  <a:lnTo>
                    <a:pt x="154" y="111"/>
                  </a:lnTo>
                  <a:lnTo>
                    <a:pt x="227" y="195"/>
                  </a:lnTo>
                  <a:lnTo>
                    <a:pt x="208" y="66"/>
                  </a:lnTo>
                  <a:lnTo>
                    <a:pt x="272" y="119"/>
                  </a:lnTo>
                  <a:lnTo>
                    <a:pt x="177" y="0"/>
                  </a:lnTo>
                  <a:lnTo>
                    <a:pt x="189" y="85"/>
                  </a:lnTo>
                  <a:lnTo>
                    <a:pt x="132" y="54"/>
                  </a:lnTo>
                  <a:lnTo>
                    <a:pt x="118" y="116"/>
                  </a:lnTo>
                  <a:lnTo>
                    <a:pt x="80" y="45"/>
                  </a:lnTo>
                  <a:lnTo>
                    <a:pt x="42" y="104"/>
                  </a:lnTo>
                  <a:lnTo>
                    <a:pt x="52" y="28"/>
                  </a:lnTo>
                  <a:lnTo>
                    <a:pt x="0" y="168"/>
                  </a:lnTo>
                  <a:close/>
                </a:path>
              </a:pathLst>
            </a:custGeom>
            <a:solidFill>
              <a:srgbClr val="FFFFEF"/>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5" name="Freeform 68"/>
            <p:cNvSpPr/>
            <p:nvPr/>
          </p:nvSpPr>
          <p:spPr bwMode="auto">
            <a:xfrm>
              <a:off x="5008563" y="4443413"/>
              <a:ext cx="360363" cy="339725"/>
            </a:xfrm>
            <a:custGeom>
              <a:avLst/>
              <a:gdLst>
                <a:gd name="T0" fmla="*/ 0 w 227"/>
                <a:gd name="T1" fmla="*/ 114 h 214"/>
                <a:gd name="T2" fmla="*/ 47 w 227"/>
                <a:gd name="T3" fmla="*/ 93 h 214"/>
                <a:gd name="T4" fmla="*/ 47 w 227"/>
                <a:gd name="T5" fmla="*/ 157 h 214"/>
                <a:gd name="T6" fmla="*/ 109 w 227"/>
                <a:gd name="T7" fmla="*/ 91 h 214"/>
                <a:gd name="T8" fmla="*/ 114 w 227"/>
                <a:gd name="T9" fmla="*/ 214 h 214"/>
                <a:gd name="T10" fmla="*/ 140 w 227"/>
                <a:gd name="T11" fmla="*/ 110 h 214"/>
                <a:gd name="T12" fmla="*/ 197 w 227"/>
                <a:gd name="T13" fmla="*/ 171 h 214"/>
                <a:gd name="T14" fmla="*/ 175 w 227"/>
                <a:gd name="T15" fmla="*/ 95 h 214"/>
                <a:gd name="T16" fmla="*/ 227 w 227"/>
                <a:gd name="T17" fmla="*/ 129 h 214"/>
                <a:gd name="T18" fmla="*/ 159 w 227"/>
                <a:gd name="T19" fmla="*/ 17 h 214"/>
                <a:gd name="T20" fmla="*/ 190 w 227"/>
                <a:gd name="T21" fmla="*/ 81 h 214"/>
                <a:gd name="T22" fmla="*/ 147 w 227"/>
                <a:gd name="T23" fmla="*/ 55 h 214"/>
                <a:gd name="T24" fmla="*/ 147 w 227"/>
                <a:gd name="T25" fmla="*/ 84 h 214"/>
                <a:gd name="T26" fmla="*/ 121 w 227"/>
                <a:gd name="T27" fmla="*/ 41 h 214"/>
                <a:gd name="T28" fmla="*/ 83 w 227"/>
                <a:gd name="T29" fmla="*/ 74 h 214"/>
                <a:gd name="T30" fmla="*/ 73 w 227"/>
                <a:gd name="T31" fmla="*/ 0 h 214"/>
                <a:gd name="T32" fmla="*/ 0 w 227"/>
                <a:gd name="T33" fmla="*/ 114 h 2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27" h="214">
                  <a:moveTo>
                    <a:pt x="0" y="114"/>
                  </a:moveTo>
                  <a:lnTo>
                    <a:pt x="47" y="93"/>
                  </a:lnTo>
                  <a:lnTo>
                    <a:pt x="47" y="157"/>
                  </a:lnTo>
                  <a:lnTo>
                    <a:pt x="109" y="91"/>
                  </a:lnTo>
                  <a:lnTo>
                    <a:pt x="114" y="214"/>
                  </a:lnTo>
                  <a:lnTo>
                    <a:pt x="140" y="110"/>
                  </a:lnTo>
                  <a:lnTo>
                    <a:pt x="197" y="171"/>
                  </a:lnTo>
                  <a:lnTo>
                    <a:pt x="175" y="95"/>
                  </a:lnTo>
                  <a:lnTo>
                    <a:pt x="227" y="129"/>
                  </a:lnTo>
                  <a:lnTo>
                    <a:pt x="159" y="17"/>
                  </a:lnTo>
                  <a:lnTo>
                    <a:pt x="190" y="81"/>
                  </a:lnTo>
                  <a:lnTo>
                    <a:pt x="147" y="55"/>
                  </a:lnTo>
                  <a:lnTo>
                    <a:pt x="147" y="84"/>
                  </a:lnTo>
                  <a:lnTo>
                    <a:pt x="121" y="41"/>
                  </a:lnTo>
                  <a:lnTo>
                    <a:pt x="83" y="74"/>
                  </a:lnTo>
                  <a:lnTo>
                    <a:pt x="73" y="0"/>
                  </a:lnTo>
                  <a:lnTo>
                    <a:pt x="0" y="114"/>
                  </a:lnTo>
                  <a:close/>
                </a:path>
              </a:pathLst>
            </a:custGeom>
            <a:solidFill>
              <a:srgbClr val="FFFFEF"/>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6" name="Freeform 69"/>
            <p:cNvSpPr/>
            <p:nvPr/>
          </p:nvSpPr>
          <p:spPr bwMode="auto">
            <a:xfrm>
              <a:off x="5956301" y="4157663"/>
              <a:ext cx="458788" cy="381000"/>
            </a:xfrm>
            <a:custGeom>
              <a:avLst/>
              <a:gdLst>
                <a:gd name="T0" fmla="*/ 230 w 289"/>
                <a:gd name="T1" fmla="*/ 109 h 240"/>
                <a:gd name="T2" fmla="*/ 289 w 289"/>
                <a:gd name="T3" fmla="*/ 209 h 240"/>
                <a:gd name="T4" fmla="*/ 173 w 289"/>
                <a:gd name="T5" fmla="*/ 133 h 240"/>
                <a:gd name="T6" fmla="*/ 142 w 289"/>
                <a:gd name="T7" fmla="*/ 240 h 240"/>
                <a:gd name="T8" fmla="*/ 118 w 289"/>
                <a:gd name="T9" fmla="*/ 133 h 240"/>
                <a:gd name="T10" fmla="*/ 55 w 289"/>
                <a:gd name="T11" fmla="*/ 214 h 240"/>
                <a:gd name="T12" fmla="*/ 90 w 289"/>
                <a:gd name="T13" fmla="*/ 54 h 240"/>
                <a:gd name="T14" fmla="*/ 0 w 289"/>
                <a:gd name="T15" fmla="*/ 152 h 240"/>
                <a:gd name="T16" fmla="*/ 92 w 289"/>
                <a:gd name="T17" fmla="*/ 0 h 240"/>
                <a:gd name="T18" fmla="*/ 111 w 289"/>
                <a:gd name="T19" fmla="*/ 62 h 240"/>
                <a:gd name="T20" fmla="*/ 142 w 289"/>
                <a:gd name="T21" fmla="*/ 52 h 240"/>
                <a:gd name="T22" fmla="*/ 152 w 289"/>
                <a:gd name="T23" fmla="*/ 149 h 240"/>
                <a:gd name="T24" fmla="*/ 156 w 289"/>
                <a:gd name="T25" fmla="*/ 52 h 240"/>
                <a:gd name="T26" fmla="*/ 237 w 289"/>
                <a:gd name="T27" fmla="*/ 138 h 240"/>
                <a:gd name="T28" fmla="*/ 230 w 289"/>
                <a:gd name="T29" fmla="*/ 109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89" h="240">
                  <a:moveTo>
                    <a:pt x="230" y="109"/>
                  </a:moveTo>
                  <a:lnTo>
                    <a:pt x="289" y="209"/>
                  </a:lnTo>
                  <a:lnTo>
                    <a:pt x="173" y="133"/>
                  </a:lnTo>
                  <a:lnTo>
                    <a:pt x="142" y="240"/>
                  </a:lnTo>
                  <a:lnTo>
                    <a:pt x="118" y="133"/>
                  </a:lnTo>
                  <a:lnTo>
                    <a:pt x="55" y="214"/>
                  </a:lnTo>
                  <a:lnTo>
                    <a:pt x="90" y="54"/>
                  </a:lnTo>
                  <a:lnTo>
                    <a:pt x="0" y="152"/>
                  </a:lnTo>
                  <a:lnTo>
                    <a:pt x="92" y="0"/>
                  </a:lnTo>
                  <a:lnTo>
                    <a:pt x="111" y="62"/>
                  </a:lnTo>
                  <a:lnTo>
                    <a:pt x="142" y="52"/>
                  </a:lnTo>
                  <a:lnTo>
                    <a:pt x="152" y="149"/>
                  </a:lnTo>
                  <a:lnTo>
                    <a:pt x="156" y="52"/>
                  </a:lnTo>
                  <a:lnTo>
                    <a:pt x="237" y="138"/>
                  </a:lnTo>
                  <a:lnTo>
                    <a:pt x="230" y="109"/>
                  </a:lnTo>
                  <a:close/>
                </a:path>
              </a:pathLst>
            </a:custGeom>
            <a:solidFill>
              <a:srgbClr val="FFFFEF"/>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7" name="Freeform 70"/>
            <p:cNvSpPr/>
            <p:nvPr/>
          </p:nvSpPr>
          <p:spPr bwMode="auto">
            <a:xfrm>
              <a:off x="6524626" y="4678363"/>
              <a:ext cx="280988" cy="233363"/>
            </a:xfrm>
            <a:custGeom>
              <a:avLst/>
              <a:gdLst>
                <a:gd name="T0" fmla="*/ 47 w 177"/>
                <a:gd name="T1" fmla="*/ 0 h 147"/>
                <a:gd name="T2" fmla="*/ 0 w 177"/>
                <a:gd name="T3" fmla="*/ 76 h 147"/>
                <a:gd name="T4" fmla="*/ 57 w 177"/>
                <a:gd name="T5" fmla="*/ 59 h 147"/>
                <a:gd name="T6" fmla="*/ 71 w 177"/>
                <a:gd name="T7" fmla="*/ 147 h 147"/>
                <a:gd name="T8" fmla="*/ 104 w 177"/>
                <a:gd name="T9" fmla="*/ 66 h 147"/>
                <a:gd name="T10" fmla="*/ 177 w 177"/>
                <a:gd name="T11" fmla="*/ 142 h 147"/>
                <a:gd name="T12" fmla="*/ 130 w 177"/>
                <a:gd name="T13" fmla="*/ 31 h 147"/>
                <a:gd name="T14" fmla="*/ 123 w 177"/>
                <a:gd name="T15" fmla="*/ 61 h 147"/>
                <a:gd name="T16" fmla="*/ 95 w 177"/>
                <a:gd name="T17" fmla="*/ 0 h 147"/>
                <a:gd name="T18" fmla="*/ 76 w 177"/>
                <a:gd name="T19" fmla="*/ 50 h 147"/>
                <a:gd name="T20" fmla="*/ 47 w 177"/>
                <a:gd name="T21" fmla="*/ 0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7" h="147">
                  <a:moveTo>
                    <a:pt x="47" y="0"/>
                  </a:moveTo>
                  <a:lnTo>
                    <a:pt x="0" y="76"/>
                  </a:lnTo>
                  <a:lnTo>
                    <a:pt x="57" y="59"/>
                  </a:lnTo>
                  <a:lnTo>
                    <a:pt x="71" y="147"/>
                  </a:lnTo>
                  <a:lnTo>
                    <a:pt x="104" y="66"/>
                  </a:lnTo>
                  <a:lnTo>
                    <a:pt x="177" y="142"/>
                  </a:lnTo>
                  <a:lnTo>
                    <a:pt x="130" y="31"/>
                  </a:lnTo>
                  <a:lnTo>
                    <a:pt x="123" y="61"/>
                  </a:lnTo>
                  <a:lnTo>
                    <a:pt x="95" y="0"/>
                  </a:lnTo>
                  <a:lnTo>
                    <a:pt x="76" y="50"/>
                  </a:lnTo>
                  <a:lnTo>
                    <a:pt x="47" y="0"/>
                  </a:lnTo>
                  <a:close/>
                </a:path>
              </a:pathLst>
            </a:custGeom>
            <a:solidFill>
              <a:srgbClr val="FFFFEF"/>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grpSp>
      <p:sp>
        <p:nvSpPr>
          <p:cNvPr id="18" name="矩形 17"/>
          <p:cNvSpPr/>
          <p:nvPr/>
        </p:nvSpPr>
        <p:spPr>
          <a:xfrm>
            <a:off x="0" y="6344238"/>
            <a:ext cx="12192000" cy="513761"/>
          </a:xfrm>
          <a:prstGeom prst="rect">
            <a:avLst/>
          </a:prstGeom>
          <a:solidFill>
            <a:srgbClr val="ABD46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grpSp>
        <p:nvGrpSpPr>
          <p:cNvPr id="19" name="组合 18"/>
          <p:cNvGrpSpPr/>
          <p:nvPr/>
        </p:nvGrpSpPr>
        <p:grpSpPr>
          <a:xfrm>
            <a:off x="761026" y="5443114"/>
            <a:ext cx="3791899" cy="1124469"/>
            <a:chOff x="384175" y="5132388"/>
            <a:chExt cx="4962526" cy="1471613"/>
          </a:xfrm>
        </p:grpSpPr>
        <p:sp>
          <p:nvSpPr>
            <p:cNvPr id="20" name="Freeform 47"/>
            <p:cNvSpPr/>
            <p:nvPr/>
          </p:nvSpPr>
          <p:spPr bwMode="auto">
            <a:xfrm>
              <a:off x="774700" y="6148388"/>
              <a:ext cx="96838" cy="442913"/>
            </a:xfrm>
            <a:custGeom>
              <a:avLst/>
              <a:gdLst>
                <a:gd name="T0" fmla="*/ 41 w 41"/>
                <a:gd name="T1" fmla="*/ 178 h 187"/>
                <a:gd name="T2" fmla="*/ 21 w 41"/>
                <a:gd name="T3" fmla="*/ 187 h 187"/>
                <a:gd name="T4" fmla="*/ 21 w 41"/>
                <a:gd name="T5" fmla="*/ 187 h 187"/>
                <a:gd name="T6" fmla="*/ 0 w 41"/>
                <a:gd name="T7" fmla="*/ 178 h 187"/>
                <a:gd name="T8" fmla="*/ 0 w 41"/>
                <a:gd name="T9" fmla="*/ 8 h 187"/>
                <a:gd name="T10" fmla="*/ 21 w 41"/>
                <a:gd name="T11" fmla="*/ 0 h 187"/>
                <a:gd name="T12" fmla="*/ 21 w 41"/>
                <a:gd name="T13" fmla="*/ 0 h 187"/>
                <a:gd name="T14" fmla="*/ 41 w 41"/>
                <a:gd name="T15" fmla="*/ 8 h 187"/>
                <a:gd name="T16" fmla="*/ 41 w 41"/>
                <a:gd name="T17" fmla="*/ 178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1" h="187">
                  <a:moveTo>
                    <a:pt x="41" y="178"/>
                  </a:moveTo>
                  <a:cubicBezTo>
                    <a:pt x="41" y="183"/>
                    <a:pt x="32" y="187"/>
                    <a:pt x="21" y="187"/>
                  </a:cubicBezTo>
                  <a:cubicBezTo>
                    <a:pt x="21" y="187"/>
                    <a:pt x="21" y="187"/>
                    <a:pt x="21" y="187"/>
                  </a:cubicBezTo>
                  <a:cubicBezTo>
                    <a:pt x="9" y="187"/>
                    <a:pt x="0" y="183"/>
                    <a:pt x="0" y="178"/>
                  </a:cubicBezTo>
                  <a:cubicBezTo>
                    <a:pt x="0" y="8"/>
                    <a:pt x="0" y="8"/>
                    <a:pt x="0" y="8"/>
                  </a:cubicBezTo>
                  <a:cubicBezTo>
                    <a:pt x="0" y="4"/>
                    <a:pt x="9" y="0"/>
                    <a:pt x="21" y="0"/>
                  </a:cubicBezTo>
                  <a:cubicBezTo>
                    <a:pt x="21" y="0"/>
                    <a:pt x="21" y="0"/>
                    <a:pt x="21" y="0"/>
                  </a:cubicBezTo>
                  <a:cubicBezTo>
                    <a:pt x="32" y="0"/>
                    <a:pt x="41" y="4"/>
                    <a:pt x="41" y="8"/>
                  </a:cubicBezTo>
                  <a:lnTo>
                    <a:pt x="41" y="178"/>
                  </a:lnTo>
                  <a:close/>
                </a:path>
              </a:pathLst>
            </a:custGeom>
            <a:solidFill>
              <a:srgbClr val="69994A"/>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21" name="Freeform 48"/>
            <p:cNvSpPr/>
            <p:nvPr/>
          </p:nvSpPr>
          <p:spPr bwMode="auto">
            <a:xfrm>
              <a:off x="384175" y="5356225"/>
              <a:ext cx="876300" cy="1014413"/>
            </a:xfrm>
            <a:custGeom>
              <a:avLst/>
              <a:gdLst>
                <a:gd name="T0" fmla="*/ 261 w 371"/>
                <a:gd name="T1" fmla="*/ 304 h 429"/>
                <a:gd name="T2" fmla="*/ 353 w 371"/>
                <a:gd name="T3" fmla="*/ 288 h 429"/>
                <a:gd name="T4" fmla="*/ 246 w 371"/>
                <a:gd name="T5" fmla="*/ 207 h 429"/>
                <a:gd name="T6" fmla="*/ 327 w 371"/>
                <a:gd name="T7" fmla="*/ 184 h 429"/>
                <a:gd name="T8" fmla="*/ 233 w 371"/>
                <a:gd name="T9" fmla="*/ 120 h 429"/>
                <a:gd name="T10" fmla="*/ 272 w 371"/>
                <a:gd name="T11" fmla="*/ 104 h 429"/>
                <a:gd name="T12" fmla="*/ 187 w 371"/>
                <a:gd name="T13" fmla="*/ 0 h 429"/>
                <a:gd name="T14" fmla="*/ 89 w 371"/>
                <a:gd name="T15" fmla="*/ 103 h 429"/>
                <a:gd name="T16" fmla="*/ 137 w 371"/>
                <a:gd name="T17" fmla="*/ 121 h 429"/>
                <a:gd name="T18" fmla="*/ 44 w 371"/>
                <a:gd name="T19" fmla="*/ 184 h 429"/>
                <a:gd name="T20" fmla="*/ 125 w 371"/>
                <a:gd name="T21" fmla="*/ 207 h 429"/>
                <a:gd name="T22" fmla="*/ 18 w 371"/>
                <a:gd name="T23" fmla="*/ 288 h 429"/>
                <a:gd name="T24" fmla="*/ 110 w 371"/>
                <a:gd name="T25" fmla="*/ 304 h 429"/>
                <a:gd name="T26" fmla="*/ 0 w 371"/>
                <a:gd name="T27" fmla="*/ 397 h 429"/>
                <a:gd name="T28" fmla="*/ 186 w 371"/>
                <a:gd name="T29" fmla="*/ 429 h 429"/>
                <a:gd name="T30" fmla="*/ 371 w 371"/>
                <a:gd name="T31" fmla="*/ 397 h 429"/>
                <a:gd name="T32" fmla="*/ 261 w 371"/>
                <a:gd name="T33" fmla="*/ 304 h 4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71" h="429">
                  <a:moveTo>
                    <a:pt x="261" y="304"/>
                  </a:moveTo>
                  <a:cubicBezTo>
                    <a:pt x="289" y="305"/>
                    <a:pt x="332" y="302"/>
                    <a:pt x="353" y="288"/>
                  </a:cubicBezTo>
                  <a:cubicBezTo>
                    <a:pt x="312" y="272"/>
                    <a:pt x="268" y="235"/>
                    <a:pt x="246" y="207"/>
                  </a:cubicBezTo>
                  <a:cubicBezTo>
                    <a:pt x="281" y="203"/>
                    <a:pt x="299" y="203"/>
                    <a:pt x="327" y="184"/>
                  </a:cubicBezTo>
                  <a:cubicBezTo>
                    <a:pt x="289" y="176"/>
                    <a:pt x="248" y="141"/>
                    <a:pt x="233" y="120"/>
                  </a:cubicBezTo>
                  <a:cubicBezTo>
                    <a:pt x="253" y="114"/>
                    <a:pt x="254" y="113"/>
                    <a:pt x="272" y="104"/>
                  </a:cubicBezTo>
                  <a:cubicBezTo>
                    <a:pt x="226" y="78"/>
                    <a:pt x="195" y="34"/>
                    <a:pt x="187" y="0"/>
                  </a:cubicBezTo>
                  <a:cubicBezTo>
                    <a:pt x="168" y="54"/>
                    <a:pt x="140" y="84"/>
                    <a:pt x="89" y="103"/>
                  </a:cubicBezTo>
                  <a:cubicBezTo>
                    <a:pt x="105" y="113"/>
                    <a:pt x="119" y="118"/>
                    <a:pt x="137" y="121"/>
                  </a:cubicBezTo>
                  <a:cubicBezTo>
                    <a:pt x="122" y="142"/>
                    <a:pt x="82" y="176"/>
                    <a:pt x="44" y="184"/>
                  </a:cubicBezTo>
                  <a:cubicBezTo>
                    <a:pt x="72" y="203"/>
                    <a:pt x="90" y="203"/>
                    <a:pt x="125" y="207"/>
                  </a:cubicBezTo>
                  <a:cubicBezTo>
                    <a:pt x="103" y="235"/>
                    <a:pt x="59" y="272"/>
                    <a:pt x="18" y="288"/>
                  </a:cubicBezTo>
                  <a:cubicBezTo>
                    <a:pt x="39" y="302"/>
                    <a:pt x="82" y="305"/>
                    <a:pt x="110" y="304"/>
                  </a:cubicBezTo>
                  <a:cubicBezTo>
                    <a:pt x="95" y="333"/>
                    <a:pt x="31" y="383"/>
                    <a:pt x="0" y="397"/>
                  </a:cubicBezTo>
                  <a:cubicBezTo>
                    <a:pt x="66" y="426"/>
                    <a:pt x="133" y="429"/>
                    <a:pt x="186" y="429"/>
                  </a:cubicBezTo>
                  <a:cubicBezTo>
                    <a:pt x="239" y="429"/>
                    <a:pt x="305" y="426"/>
                    <a:pt x="371" y="397"/>
                  </a:cubicBezTo>
                  <a:cubicBezTo>
                    <a:pt x="340" y="383"/>
                    <a:pt x="276" y="333"/>
                    <a:pt x="261" y="304"/>
                  </a:cubicBezTo>
                  <a:close/>
                </a:path>
              </a:pathLst>
            </a:custGeom>
            <a:solidFill>
              <a:srgbClr val="69994A"/>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22" name="Freeform 49"/>
            <p:cNvSpPr/>
            <p:nvPr/>
          </p:nvSpPr>
          <p:spPr bwMode="auto">
            <a:xfrm>
              <a:off x="1235075" y="6075363"/>
              <a:ext cx="111125" cy="509588"/>
            </a:xfrm>
            <a:custGeom>
              <a:avLst/>
              <a:gdLst>
                <a:gd name="T0" fmla="*/ 47 w 47"/>
                <a:gd name="T1" fmla="*/ 205 h 215"/>
                <a:gd name="T2" fmla="*/ 23 w 47"/>
                <a:gd name="T3" fmla="*/ 215 h 215"/>
                <a:gd name="T4" fmla="*/ 23 w 47"/>
                <a:gd name="T5" fmla="*/ 215 h 215"/>
                <a:gd name="T6" fmla="*/ 0 w 47"/>
                <a:gd name="T7" fmla="*/ 205 h 215"/>
                <a:gd name="T8" fmla="*/ 0 w 47"/>
                <a:gd name="T9" fmla="*/ 9 h 215"/>
                <a:gd name="T10" fmla="*/ 23 w 47"/>
                <a:gd name="T11" fmla="*/ 0 h 215"/>
                <a:gd name="T12" fmla="*/ 23 w 47"/>
                <a:gd name="T13" fmla="*/ 0 h 215"/>
                <a:gd name="T14" fmla="*/ 47 w 47"/>
                <a:gd name="T15" fmla="*/ 9 h 215"/>
                <a:gd name="T16" fmla="*/ 47 w 47"/>
                <a:gd name="T17" fmla="*/ 205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7" h="215">
                  <a:moveTo>
                    <a:pt x="47" y="205"/>
                  </a:moveTo>
                  <a:cubicBezTo>
                    <a:pt x="47" y="211"/>
                    <a:pt x="36" y="215"/>
                    <a:pt x="23" y="215"/>
                  </a:cubicBezTo>
                  <a:cubicBezTo>
                    <a:pt x="23" y="215"/>
                    <a:pt x="23" y="215"/>
                    <a:pt x="23" y="215"/>
                  </a:cubicBezTo>
                  <a:cubicBezTo>
                    <a:pt x="11" y="215"/>
                    <a:pt x="0" y="211"/>
                    <a:pt x="0" y="205"/>
                  </a:cubicBezTo>
                  <a:cubicBezTo>
                    <a:pt x="0" y="9"/>
                    <a:pt x="0" y="9"/>
                    <a:pt x="0" y="9"/>
                  </a:cubicBezTo>
                  <a:cubicBezTo>
                    <a:pt x="0" y="4"/>
                    <a:pt x="11" y="0"/>
                    <a:pt x="23" y="0"/>
                  </a:cubicBezTo>
                  <a:cubicBezTo>
                    <a:pt x="23" y="0"/>
                    <a:pt x="23" y="0"/>
                    <a:pt x="23" y="0"/>
                  </a:cubicBezTo>
                  <a:cubicBezTo>
                    <a:pt x="36" y="0"/>
                    <a:pt x="47" y="4"/>
                    <a:pt x="47" y="9"/>
                  </a:cubicBezTo>
                  <a:lnTo>
                    <a:pt x="47" y="205"/>
                  </a:lnTo>
                  <a:close/>
                </a:path>
              </a:pathLst>
            </a:custGeom>
            <a:solidFill>
              <a:srgbClr val="8DBD57"/>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23" name="Freeform 50"/>
            <p:cNvSpPr/>
            <p:nvPr/>
          </p:nvSpPr>
          <p:spPr bwMode="auto">
            <a:xfrm>
              <a:off x="785813" y="5159375"/>
              <a:ext cx="1008063" cy="1171575"/>
            </a:xfrm>
            <a:custGeom>
              <a:avLst/>
              <a:gdLst>
                <a:gd name="T0" fmla="*/ 300 w 427"/>
                <a:gd name="T1" fmla="*/ 351 h 495"/>
                <a:gd name="T2" fmla="*/ 407 w 427"/>
                <a:gd name="T3" fmla="*/ 332 h 495"/>
                <a:gd name="T4" fmla="*/ 284 w 427"/>
                <a:gd name="T5" fmla="*/ 239 h 495"/>
                <a:gd name="T6" fmla="*/ 377 w 427"/>
                <a:gd name="T7" fmla="*/ 212 h 495"/>
                <a:gd name="T8" fmla="*/ 269 w 427"/>
                <a:gd name="T9" fmla="*/ 139 h 495"/>
                <a:gd name="T10" fmla="*/ 313 w 427"/>
                <a:gd name="T11" fmla="*/ 120 h 495"/>
                <a:gd name="T12" fmla="*/ 215 w 427"/>
                <a:gd name="T13" fmla="*/ 0 h 495"/>
                <a:gd name="T14" fmla="*/ 102 w 427"/>
                <a:gd name="T15" fmla="*/ 119 h 495"/>
                <a:gd name="T16" fmla="*/ 157 w 427"/>
                <a:gd name="T17" fmla="*/ 140 h 495"/>
                <a:gd name="T18" fmla="*/ 50 w 427"/>
                <a:gd name="T19" fmla="*/ 212 h 495"/>
                <a:gd name="T20" fmla="*/ 143 w 427"/>
                <a:gd name="T21" fmla="*/ 239 h 495"/>
                <a:gd name="T22" fmla="*/ 20 w 427"/>
                <a:gd name="T23" fmla="*/ 332 h 495"/>
                <a:gd name="T24" fmla="*/ 127 w 427"/>
                <a:gd name="T25" fmla="*/ 351 h 495"/>
                <a:gd name="T26" fmla="*/ 0 w 427"/>
                <a:gd name="T27" fmla="*/ 458 h 495"/>
                <a:gd name="T28" fmla="*/ 214 w 427"/>
                <a:gd name="T29" fmla="*/ 495 h 495"/>
                <a:gd name="T30" fmla="*/ 427 w 427"/>
                <a:gd name="T31" fmla="*/ 458 h 495"/>
                <a:gd name="T32" fmla="*/ 300 w 427"/>
                <a:gd name="T33" fmla="*/ 351 h 4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27" h="495">
                  <a:moveTo>
                    <a:pt x="300" y="351"/>
                  </a:moveTo>
                  <a:cubicBezTo>
                    <a:pt x="333" y="352"/>
                    <a:pt x="382" y="348"/>
                    <a:pt x="407" y="332"/>
                  </a:cubicBezTo>
                  <a:cubicBezTo>
                    <a:pt x="360" y="314"/>
                    <a:pt x="309" y="271"/>
                    <a:pt x="284" y="239"/>
                  </a:cubicBezTo>
                  <a:cubicBezTo>
                    <a:pt x="324" y="234"/>
                    <a:pt x="344" y="234"/>
                    <a:pt x="377" y="212"/>
                  </a:cubicBezTo>
                  <a:cubicBezTo>
                    <a:pt x="333" y="203"/>
                    <a:pt x="286" y="162"/>
                    <a:pt x="269" y="139"/>
                  </a:cubicBezTo>
                  <a:cubicBezTo>
                    <a:pt x="292" y="132"/>
                    <a:pt x="293" y="131"/>
                    <a:pt x="313" y="120"/>
                  </a:cubicBezTo>
                  <a:cubicBezTo>
                    <a:pt x="261" y="90"/>
                    <a:pt x="225" y="39"/>
                    <a:pt x="215" y="0"/>
                  </a:cubicBezTo>
                  <a:cubicBezTo>
                    <a:pt x="194" y="62"/>
                    <a:pt x="161" y="97"/>
                    <a:pt x="102" y="119"/>
                  </a:cubicBezTo>
                  <a:cubicBezTo>
                    <a:pt x="121" y="131"/>
                    <a:pt x="137" y="136"/>
                    <a:pt x="157" y="140"/>
                  </a:cubicBezTo>
                  <a:cubicBezTo>
                    <a:pt x="140" y="164"/>
                    <a:pt x="94" y="203"/>
                    <a:pt x="50" y="212"/>
                  </a:cubicBezTo>
                  <a:cubicBezTo>
                    <a:pt x="82" y="234"/>
                    <a:pt x="103" y="234"/>
                    <a:pt x="143" y="239"/>
                  </a:cubicBezTo>
                  <a:cubicBezTo>
                    <a:pt x="118" y="271"/>
                    <a:pt x="67" y="314"/>
                    <a:pt x="20" y="332"/>
                  </a:cubicBezTo>
                  <a:cubicBezTo>
                    <a:pt x="45" y="348"/>
                    <a:pt x="94" y="352"/>
                    <a:pt x="127" y="351"/>
                  </a:cubicBezTo>
                  <a:cubicBezTo>
                    <a:pt x="110" y="385"/>
                    <a:pt x="35" y="442"/>
                    <a:pt x="0" y="458"/>
                  </a:cubicBezTo>
                  <a:cubicBezTo>
                    <a:pt x="76" y="491"/>
                    <a:pt x="153" y="495"/>
                    <a:pt x="214" y="495"/>
                  </a:cubicBezTo>
                  <a:cubicBezTo>
                    <a:pt x="276" y="495"/>
                    <a:pt x="351" y="491"/>
                    <a:pt x="427" y="458"/>
                  </a:cubicBezTo>
                  <a:cubicBezTo>
                    <a:pt x="392" y="442"/>
                    <a:pt x="317" y="385"/>
                    <a:pt x="300" y="351"/>
                  </a:cubicBezTo>
                  <a:close/>
                </a:path>
              </a:pathLst>
            </a:custGeom>
            <a:solidFill>
              <a:srgbClr val="8DBD57"/>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24" name="Freeform 51"/>
            <p:cNvSpPr/>
            <p:nvPr/>
          </p:nvSpPr>
          <p:spPr bwMode="auto">
            <a:xfrm>
              <a:off x="2041525" y="6091238"/>
              <a:ext cx="85725" cy="395288"/>
            </a:xfrm>
            <a:custGeom>
              <a:avLst/>
              <a:gdLst>
                <a:gd name="T0" fmla="*/ 36 w 36"/>
                <a:gd name="T1" fmla="*/ 160 h 167"/>
                <a:gd name="T2" fmla="*/ 18 w 36"/>
                <a:gd name="T3" fmla="*/ 167 h 167"/>
                <a:gd name="T4" fmla="*/ 18 w 36"/>
                <a:gd name="T5" fmla="*/ 167 h 167"/>
                <a:gd name="T6" fmla="*/ 0 w 36"/>
                <a:gd name="T7" fmla="*/ 160 h 167"/>
                <a:gd name="T8" fmla="*/ 0 w 36"/>
                <a:gd name="T9" fmla="*/ 8 h 167"/>
                <a:gd name="T10" fmla="*/ 18 w 36"/>
                <a:gd name="T11" fmla="*/ 0 h 167"/>
                <a:gd name="T12" fmla="*/ 18 w 36"/>
                <a:gd name="T13" fmla="*/ 0 h 167"/>
                <a:gd name="T14" fmla="*/ 36 w 36"/>
                <a:gd name="T15" fmla="*/ 8 h 167"/>
                <a:gd name="T16" fmla="*/ 36 w 36"/>
                <a:gd name="T17" fmla="*/ 160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6" h="167">
                  <a:moveTo>
                    <a:pt x="36" y="160"/>
                  </a:moveTo>
                  <a:cubicBezTo>
                    <a:pt x="36" y="164"/>
                    <a:pt x="28" y="167"/>
                    <a:pt x="18" y="167"/>
                  </a:cubicBezTo>
                  <a:cubicBezTo>
                    <a:pt x="18" y="167"/>
                    <a:pt x="18" y="167"/>
                    <a:pt x="18" y="167"/>
                  </a:cubicBezTo>
                  <a:cubicBezTo>
                    <a:pt x="8" y="167"/>
                    <a:pt x="0" y="164"/>
                    <a:pt x="0" y="160"/>
                  </a:cubicBezTo>
                  <a:cubicBezTo>
                    <a:pt x="0" y="8"/>
                    <a:pt x="0" y="8"/>
                    <a:pt x="0" y="8"/>
                  </a:cubicBezTo>
                  <a:cubicBezTo>
                    <a:pt x="0" y="3"/>
                    <a:pt x="8" y="0"/>
                    <a:pt x="18" y="0"/>
                  </a:cubicBezTo>
                  <a:cubicBezTo>
                    <a:pt x="18" y="0"/>
                    <a:pt x="18" y="0"/>
                    <a:pt x="18" y="0"/>
                  </a:cubicBezTo>
                  <a:cubicBezTo>
                    <a:pt x="28" y="0"/>
                    <a:pt x="36" y="3"/>
                    <a:pt x="36" y="8"/>
                  </a:cubicBezTo>
                  <a:lnTo>
                    <a:pt x="36" y="160"/>
                  </a:lnTo>
                  <a:close/>
                </a:path>
              </a:pathLst>
            </a:custGeom>
            <a:solidFill>
              <a:srgbClr val="4F8547"/>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25" name="Freeform 52"/>
            <p:cNvSpPr/>
            <p:nvPr/>
          </p:nvSpPr>
          <p:spPr bwMode="auto">
            <a:xfrm>
              <a:off x="1692275" y="5383213"/>
              <a:ext cx="784225" cy="908050"/>
            </a:xfrm>
            <a:custGeom>
              <a:avLst/>
              <a:gdLst>
                <a:gd name="T0" fmla="*/ 233 w 332"/>
                <a:gd name="T1" fmla="*/ 272 h 383"/>
                <a:gd name="T2" fmla="*/ 316 w 332"/>
                <a:gd name="T3" fmla="*/ 257 h 383"/>
                <a:gd name="T4" fmla="*/ 220 w 332"/>
                <a:gd name="T5" fmla="*/ 185 h 383"/>
                <a:gd name="T6" fmla="*/ 292 w 332"/>
                <a:gd name="T7" fmla="*/ 164 h 383"/>
                <a:gd name="T8" fmla="*/ 209 w 332"/>
                <a:gd name="T9" fmla="*/ 107 h 383"/>
                <a:gd name="T10" fmla="*/ 243 w 332"/>
                <a:gd name="T11" fmla="*/ 93 h 383"/>
                <a:gd name="T12" fmla="*/ 167 w 332"/>
                <a:gd name="T13" fmla="*/ 0 h 383"/>
                <a:gd name="T14" fmla="*/ 80 w 332"/>
                <a:gd name="T15" fmla="*/ 92 h 383"/>
                <a:gd name="T16" fmla="*/ 122 w 332"/>
                <a:gd name="T17" fmla="*/ 108 h 383"/>
                <a:gd name="T18" fmla="*/ 40 w 332"/>
                <a:gd name="T19" fmla="*/ 164 h 383"/>
                <a:gd name="T20" fmla="*/ 112 w 332"/>
                <a:gd name="T21" fmla="*/ 185 h 383"/>
                <a:gd name="T22" fmla="*/ 16 w 332"/>
                <a:gd name="T23" fmla="*/ 257 h 383"/>
                <a:gd name="T24" fmla="*/ 99 w 332"/>
                <a:gd name="T25" fmla="*/ 272 h 383"/>
                <a:gd name="T26" fmla="*/ 0 w 332"/>
                <a:gd name="T27" fmla="*/ 354 h 383"/>
                <a:gd name="T28" fmla="*/ 167 w 332"/>
                <a:gd name="T29" fmla="*/ 383 h 383"/>
                <a:gd name="T30" fmla="*/ 332 w 332"/>
                <a:gd name="T31" fmla="*/ 354 h 383"/>
                <a:gd name="T32" fmla="*/ 233 w 332"/>
                <a:gd name="T33" fmla="*/ 272 h 3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32" h="383">
                  <a:moveTo>
                    <a:pt x="233" y="272"/>
                  </a:moveTo>
                  <a:cubicBezTo>
                    <a:pt x="258" y="272"/>
                    <a:pt x="297" y="270"/>
                    <a:pt x="316" y="257"/>
                  </a:cubicBezTo>
                  <a:cubicBezTo>
                    <a:pt x="279" y="243"/>
                    <a:pt x="240" y="210"/>
                    <a:pt x="220" y="185"/>
                  </a:cubicBezTo>
                  <a:cubicBezTo>
                    <a:pt x="252" y="181"/>
                    <a:pt x="267" y="181"/>
                    <a:pt x="292" y="164"/>
                  </a:cubicBezTo>
                  <a:cubicBezTo>
                    <a:pt x="258" y="158"/>
                    <a:pt x="222" y="126"/>
                    <a:pt x="209" y="107"/>
                  </a:cubicBezTo>
                  <a:cubicBezTo>
                    <a:pt x="226" y="102"/>
                    <a:pt x="227" y="101"/>
                    <a:pt x="243" y="93"/>
                  </a:cubicBezTo>
                  <a:cubicBezTo>
                    <a:pt x="202" y="70"/>
                    <a:pt x="175" y="30"/>
                    <a:pt x="167" y="0"/>
                  </a:cubicBezTo>
                  <a:cubicBezTo>
                    <a:pt x="151" y="48"/>
                    <a:pt x="126" y="75"/>
                    <a:pt x="80" y="92"/>
                  </a:cubicBezTo>
                  <a:cubicBezTo>
                    <a:pt x="94" y="101"/>
                    <a:pt x="107" y="105"/>
                    <a:pt x="122" y="108"/>
                  </a:cubicBezTo>
                  <a:cubicBezTo>
                    <a:pt x="109" y="127"/>
                    <a:pt x="74" y="158"/>
                    <a:pt x="40" y="164"/>
                  </a:cubicBezTo>
                  <a:cubicBezTo>
                    <a:pt x="65" y="181"/>
                    <a:pt x="80" y="181"/>
                    <a:pt x="112" y="185"/>
                  </a:cubicBezTo>
                  <a:cubicBezTo>
                    <a:pt x="92" y="210"/>
                    <a:pt x="53" y="243"/>
                    <a:pt x="16" y="257"/>
                  </a:cubicBezTo>
                  <a:cubicBezTo>
                    <a:pt x="35" y="270"/>
                    <a:pt x="73" y="272"/>
                    <a:pt x="99" y="272"/>
                  </a:cubicBezTo>
                  <a:cubicBezTo>
                    <a:pt x="86" y="298"/>
                    <a:pt x="28" y="342"/>
                    <a:pt x="0" y="354"/>
                  </a:cubicBezTo>
                  <a:cubicBezTo>
                    <a:pt x="59" y="380"/>
                    <a:pt x="119" y="383"/>
                    <a:pt x="167" y="383"/>
                  </a:cubicBezTo>
                  <a:cubicBezTo>
                    <a:pt x="214" y="383"/>
                    <a:pt x="273" y="380"/>
                    <a:pt x="332" y="354"/>
                  </a:cubicBezTo>
                  <a:cubicBezTo>
                    <a:pt x="304" y="342"/>
                    <a:pt x="246" y="298"/>
                    <a:pt x="233" y="272"/>
                  </a:cubicBezTo>
                  <a:close/>
                </a:path>
              </a:pathLst>
            </a:custGeom>
            <a:solidFill>
              <a:srgbClr val="4F8547"/>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26" name="Freeform 53"/>
            <p:cNvSpPr/>
            <p:nvPr/>
          </p:nvSpPr>
          <p:spPr bwMode="auto">
            <a:xfrm>
              <a:off x="2427288" y="6056313"/>
              <a:ext cx="111125" cy="514350"/>
            </a:xfrm>
            <a:custGeom>
              <a:avLst/>
              <a:gdLst>
                <a:gd name="T0" fmla="*/ 47 w 47"/>
                <a:gd name="T1" fmla="*/ 208 h 217"/>
                <a:gd name="T2" fmla="*/ 24 w 47"/>
                <a:gd name="T3" fmla="*/ 217 h 217"/>
                <a:gd name="T4" fmla="*/ 24 w 47"/>
                <a:gd name="T5" fmla="*/ 217 h 217"/>
                <a:gd name="T6" fmla="*/ 0 w 47"/>
                <a:gd name="T7" fmla="*/ 208 h 217"/>
                <a:gd name="T8" fmla="*/ 0 w 47"/>
                <a:gd name="T9" fmla="*/ 9 h 217"/>
                <a:gd name="T10" fmla="*/ 24 w 47"/>
                <a:gd name="T11" fmla="*/ 0 h 217"/>
                <a:gd name="T12" fmla="*/ 24 w 47"/>
                <a:gd name="T13" fmla="*/ 0 h 217"/>
                <a:gd name="T14" fmla="*/ 47 w 47"/>
                <a:gd name="T15" fmla="*/ 9 h 217"/>
                <a:gd name="T16" fmla="*/ 47 w 47"/>
                <a:gd name="T17" fmla="*/ 208 h 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7" h="217">
                  <a:moveTo>
                    <a:pt x="47" y="208"/>
                  </a:moveTo>
                  <a:cubicBezTo>
                    <a:pt x="47" y="213"/>
                    <a:pt x="37" y="217"/>
                    <a:pt x="24" y="217"/>
                  </a:cubicBezTo>
                  <a:cubicBezTo>
                    <a:pt x="24" y="217"/>
                    <a:pt x="24" y="217"/>
                    <a:pt x="24" y="217"/>
                  </a:cubicBezTo>
                  <a:cubicBezTo>
                    <a:pt x="11" y="217"/>
                    <a:pt x="0" y="213"/>
                    <a:pt x="0" y="208"/>
                  </a:cubicBezTo>
                  <a:cubicBezTo>
                    <a:pt x="0" y="9"/>
                    <a:pt x="0" y="9"/>
                    <a:pt x="0" y="9"/>
                  </a:cubicBezTo>
                  <a:cubicBezTo>
                    <a:pt x="0" y="4"/>
                    <a:pt x="11" y="0"/>
                    <a:pt x="24" y="0"/>
                  </a:cubicBezTo>
                  <a:cubicBezTo>
                    <a:pt x="24" y="0"/>
                    <a:pt x="24" y="0"/>
                    <a:pt x="24" y="0"/>
                  </a:cubicBezTo>
                  <a:cubicBezTo>
                    <a:pt x="37" y="0"/>
                    <a:pt x="47" y="4"/>
                    <a:pt x="47" y="9"/>
                  </a:cubicBezTo>
                  <a:lnTo>
                    <a:pt x="47" y="208"/>
                  </a:lnTo>
                  <a:close/>
                </a:path>
              </a:pathLst>
            </a:custGeom>
            <a:solidFill>
              <a:srgbClr val="69994A"/>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27" name="Freeform 54"/>
            <p:cNvSpPr/>
            <p:nvPr/>
          </p:nvSpPr>
          <p:spPr bwMode="auto">
            <a:xfrm>
              <a:off x="1973263" y="5132388"/>
              <a:ext cx="1020763" cy="1184275"/>
            </a:xfrm>
            <a:custGeom>
              <a:avLst/>
              <a:gdLst>
                <a:gd name="T0" fmla="*/ 304 w 432"/>
                <a:gd name="T1" fmla="*/ 354 h 500"/>
                <a:gd name="T2" fmla="*/ 411 w 432"/>
                <a:gd name="T3" fmla="*/ 335 h 500"/>
                <a:gd name="T4" fmla="*/ 287 w 432"/>
                <a:gd name="T5" fmla="*/ 241 h 500"/>
                <a:gd name="T6" fmla="*/ 381 w 432"/>
                <a:gd name="T7" fmla="*/ 213 h 500"/>
                <a:gd name="T8" fmla="*/ 272 w 432"/>
                <a:gd name="T9" fmla="*/ 139 h 500"/>
                <a:gd name="T10" fmla="*/ 316 w 432"/>
                <a:gd name="T11" fmla="*/ 120 h 500"/>
                <a:gd name="T12" fmla="*/ 217 w 432"/>
                <a:gd name="T13" fmla="*/ 0 h 500"/>
                <a:gd name="T14" fmla="*/ 104 w 432"/>
                <a:gd name="T15" fmla="*/ 119 h 500"/>
                <a:gd name="T16" fmla="*/ 159 w 432"/>
                <a:gd name="T17" fmla="*/ 141 h 500"/>
                <a:gd name="T18" fmla="*/ 51 w 432"/>
                <a:gd name="T19" fmla="*/ 213 h 500"/>
                <a:gd name="T20" fmla="*/ 145 w 432"/>
                <a:gd name="T21" fmla="*/ 241 h 500"/>
                <a:gd name="T22" fmla="*/ 20 w 432"/>
                <a:gd name="T23" fmla="*/ 335 h 500"/>
                <a:gd name="T24" fmla="*/ 128 w 432"/>
                <a:gd name="T25" fmla="*/ 354 h 500"/>
                <a:gd name="T26" fmla="*/ 0 w 432"/>
                <a:gd name="T27" fmla="*/ 461 h 500"/>
                <a:gd name="T28" fmla="*/ 217 w 432"/>
                <a:gd name="T29" fmla="*/ 500 h 500"/>
                <a:gd name="T30" fmla="*/ 432 w 432"/>
                <a:gd name="T31" fmla="*/ 461 h 500"/>
                <a:gd name="T32" fmla="*/ 304 w 432"/>
                <a:gd name="T33" fmla="*/ 354 h 5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32" h="500">
                  <a:moveTo>
                    <a:pt x="304" y="354"/>
                  </a:moveTo>
                  <a:cubicBezTo>
                    <a:pt x="337" y="355"/>
                    <a:pt x="386" y="351"/>
                    <a:pt x="411" y="335"/>
                  </a:cubicBezTo>
                  <a:cubicBezTo>
                    <a:pt x="364" y="316"/>
                    <a:pt x="312" y="273"/>
                    <a:pt x="287" y="241"/>
                  </a:cubicBezTo>
                  <a:cubicBezTo>
                    <a:pt x="328" y="236"/>
                    <a:pt x="348" y="236"/>
                    <a:pt x="381" y="213"/>
                  </a:cubicBezTo>
                  <a:cubicBezTo>
                    <a:pt x="336" y="205"/>
                    <a:pt x="289" y="163"/>
                    <a:pt x="272" y="139"/>
                  </a:cubicBezTo>
                  <a:cubicBezTo>
                    <a:pt x="295" y="133"/>
                    <a:pt x="296" y="131"/>
                    <a:pt x="316" y="120"/>
                  </a:cubicBezTo>
                  <a:cubicBezTo>
                    <a:pt x="264" y="91"/>
                    <a:pt x="227" y="39"/>
                    <a:pt x="217" y="0"/>
                  </a:cubicBezTo>
                  <a:cubicBezTo>
                    <a:pt x="196" y="62"/>
                    <a:pt x="163" y="97"/>
                    <a:pt x="104" y="119"/>
                  </a:cubicBezTo>
                  <a:cubicBezTo>
                    <a:pt x="123" y="131"/>
                    <a:pt x="139" y="137"/>
                    <a:pt x="159" y="141"/>
                  </a:cubicBezTo>
                  <a:cubicBezTo>
                    <a:pt x="142" y="165"/>
                    <a:pt x="96" y="205"/>
                    <a:pt x="51" y="213"/>
                  </a:cubicBezTo>
                  <a:cubicBezTo>
                    <a:pt x="84" y="236"/>
                    <a:pt x="104" y="236"/>
                    <a:pt x="145" y="241"/>
                  </a:cubicBezTo>
                  <a:cubicBezTo>
                    <a:pt x="120" y="273"/>
                    <a:pt x="68" y="316"/>
                    <a:pt x="20" y="335"/>
                  </a:cubicBezTo>
                  <a:cubicBezTo>
                    <a:pt x="45" y="351"/>
                    <a:pt x="95" y="355"/>
                    <a:pt x="128" y="354"/>
                  </a:cubicBezTo>
                  <a:cubicBezTo>
                    <a:pt x="111" y="388"/>
                    <a:pt x="36" y="446"/>
                    <a:pt x="0" y="461"/>
                  </a:cubicBezTo>
                  <a:cubicBezTo>
                    <a:pt x="77" y="496"/>
                    <a:pt x="155" y="500"/>
                    <a:pt x="217" y="500"/>
                  </a:cubicBezTo>
                  <a:cubicBezTo>
                    <a:pt x="279" y="500"/>
                    <a:pt x="355" y="496"/>
                    <a:pt x="432" y="461"/>
                  </a:cubicBezTo>
                  <a:cubicBezTo>
                    <a:pt x="396" y="446"/>
                    <a:pt x="321" y="388"/>
                    <a:pt x="304" y="354"/>
                  </a:cubicBezTo>
                  <a:close/>
                </a:path>
              </a:pathLst>
            </a:custGeom>
            <a:solidFill>
              <a:srgbClr val="69994A"/>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28" name="Freeform 55"/>
            <p:cNvSpPr/>
            <p:nvPr/>
          </p:nvSpPr>
          <p:spPr bwMode="auto">
            <a:xfrm>
              <a:off x="3373438" y="6137275"/>
              <a:ext cx="96838" cy="439738"/>
            </a:xfrm>
            <a:custGeom>
              <a:avLst/>
              <a:gdLst>
                <a:gd name="T0" fmla="*/ 41 w 41"/>
                <a:gd name="T1" fmla="*/ 178 h 186"/>
                <a:gd name="T2" fmla="*/ 21 w 41"/>
                <a:gd name="T3" fmla="*/ 186 h 186"/>
                <a:gd name="T4" fmla="*/ 21 w 41"/>
                <a:gd name="T5" fmla="*/ 186 h 186"/>
                <a:gd name="T6" fmla="*/ 0 w 41"/>
                <a:gd name="T7" fmla="*/ 178 h 186"/>
                <a:gd name="T8" fmla="*/ 0 w 41"/>
                <a:gd name="T9" fmla="*/ 8 h 186"/>
                <a:gd name="T10" fmla="*/ 21 w 41"/>
                <a:gd name="T11" fmla="*/ 0 h 186"/>
                <a:gd name="T12" fmla="*/ 21 w 41"/>
                <a:gd name="T13" fmla="*/ 0 h 186"/>
                <a:gd name="T14" fmla="*/ 41 w 41"/>
                <a:gd name="T15" fmla="*/ 8 h 186"/>
                <a:gd name="T16" fmla="*/ 41 w 41"/>
                <a:gd name="T17" fmla="*/ 178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1" h="186">
                  <a:moveTo>
                    <a:pt x="41" y="178"/>
                  </a:moveTo>
                  <a:cubicBezTo>
                    <a:pt x="41" y="183"/>
                    <a:pt x="32" y="186"/>
                    <a:pt x="21" y="186"/>
                  </a:cubicBezTo>
                  <a:cubicBezTo>
                    <a:pt x="21" y="186"/>
                    <a:pt x="21" y="186"/>
                    <a:pt x="21" y="186"/>
                  </a:cubicBezTo>
                  <a:cubicBezTo>
                    <a:pt x="9" y="186"/>
                    <a:pt x="0" y="183"/>
                    <a:pt x="0" y="178"/>
                  </a:cubicBezTo>
                  <a:cubicBezTo>
                    <a:pt x="0" y="8"/>
                    <a:pt x="0" y="8"/>
                    <a:pt x="0" y="8"/>
                  </a:cubicBezTo>
                  <a:cubicBezTo>
                    <a:pt x="0" y="3"/>
                    <a:pt x="9" y="0"/>
                    <a:pt x="21" y="0"/>
                  </a:cubicBezTo>
                  <a:cubicBezTo>
                    <a:pt x="21" y="0"/>
                    <a:pt x="21" y="0"/>
                    <a:pt x="21" y="0"/>
                  </a:cubicBezTo>
                  <a:cubicBezTo>
                    <a:pt x="32" y="0"/>
                    <a:pt x="41" y="3"/>
                    <a:pt x="41" y="8"/>
                  </a:cubicBezTo>
                  <a:lnTo>
                    <a:pt x="41" y="178"/>
                  </a:lnTo>
                  <a:close/>
                </a:path>
              </a:pathLst>
            </a:custGeom>
            <a:solidFill>
              <a:srgbClr val="69994A"/>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29" name="Freeform 56"/>
            <p:cNvSpPr/>
            <p:nvPr/>
          </p:nvSpPr>
          <p:spPr bwMode="auto">
            <a:xfrm>
              <a:off x="2984500" y="5346700"/>
              <a:ext cx="876300" cy="1012825"/>
            </a:xfrm>
            <a:custGeom>
              <a:avLst/>
              <a:gdLst>
                <a:gd name="T0" fmla="*/ 261 w 371"/>
                <a:gd name="T1" fmla="*/ 303 h 428"/>
                <a:gd name="T2" fmla="*/ 353 w 371"/>
                <a:gd name="T3" fmla="*/ 287 h 428"/>
                <a:gd name="T4" fmla="*/ 246 w 371"/>
                <a:gd name="T5" fmla="*/ 206 h 428"/>
                <a:gd name="T6" fmla="*/ 327 w 371"/>
                <a:gd name="T7" fmla="*/ 183 h 428"/>
                <a:gd name="T8" fmla="*/ 233 w 371"/>
                <a:gd name="T9" fmla="*/ 119 h 428"/>
                <a:gd name="T10" fmla="*/ 272 w 371"/>
                <a:gd name="T11" fmla="*/ 103 h 428"/>
                <a:gd name="T12" fmla="*/ 187 w 371"/>
                <a:gd name="T13" fmla="*/ 0 h 428"/>
                <a:gd name="T14" fmla="*/ 89 w 371"/>
                <a:gd name="T15" fmla="*/ 102 h 428"/>
                <a:gd name="T16" fmla="*/ 137 w 371"/>
                <a:gd name="T17" fmla="*/ 120 h 428"/>
                <a:gd name="T18" fmla="*/ 44 w 371"/>
                <a:gd name="T19" fmla="*/ 183 h 428"/>
                <a:gd name="T20" fmla="*/ 125 w 371"/>
                <a:gd name="T21" fmla="*/ 206 h 428"/>
                <a:gd name="T22" fmla="*/ 18 w 371"/>
                <a:gd name="T23" fmla="*/ 287 h 428"/>
                <a:gd name="T24" fmla="*/ 110 w 371"/>
                <a:gd name="T25" fmla="*/ 303 h 428"/>
                <a:gd name="T26" fmla="*/ 0 w 371"/>
                <a:gd name="T27" fmla="*/ 395 h 428"/>
                <a:gd name="T28" fmla="*/ 186 w 371"/>
                <a:gd name="T29" fmla="*/ 428 h 428"/>
                <a:gd name="T30" fmla="*/ 371 w 371"/>
                <a:gd name="T31" fmla="*/ 395 h 428"/>
                <a:gd name="T32" fmla="*/ 261 w 371"/>
                <a:gd name="T33" fmla="*/ 303 h 4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71" h="428">
                  <a:moveTo>
                    <a:pt x="261" y="303"/>
                  </a:moveTo>
                  <a:cubicBezTo>
                    <a:pt x="289" y="304"/>
                    <a:pt x="332" y="301"/>
                    <a:pt x="353" y="287"/>
                  </a:cubicBezTo>
                  <a:cubicBezTo>
                    <a:pt x="312" y="271"/>
                    <a:pt x="268" y="234"/>
                    <a:pt x="246" y="206"/>
                  </a:cubicBezTo>
                  <a:cubicBezTo>
                    <a:pt x="281" y="202"/>
                    <a:pt x="299" y="202"/>
                    <a:pt x="327" y="183"/>
                  </a:cubicBezTo>
                  <a:cubicBezTo>
                    <a:pt x="289" y="175"/>
                    <a:pt x="248" y="140"/>
                    <a:pt x="233" y="119"/>
                  </a:cubicBezTo>
                  <a:cubicBezTo>
                    <a:pt x="253" y="113"/>
                    <a:pt x="254" y="112"/>
                    <a:pt x="272" y="103"/>
                  </a:cubicBezTo>
                  <a:cubicBezTo>
                    <a:pt x="226" y="77"/>
                    <a:pt x="195" y="33"/>
                    <a:pt x="187" y="0"/>
                  </a:cubicBezTo>
                  <a:cubicBezTo>
                    <a:pt x="168" y="53"/>
                    <a:pt x="140" y="83"/>
                    <a:pt x="89" y="102"/>
                  </a:cubicBezTo>
                  <a:cubicBezTo>
                    <a:pt x="106" y="112"/>
                    <a:pt x="119" y="117"/>
                    <a:pt x="137" y="120"/>
                  </a:cubicBezTo>
                  <a:cubicBezTo>
                    <a:pt x="122" y="141"/>
                    <a:pt x="82" y="175"/>
                    <a:pt x="44" y="183"/>
                  </a:cubicBezTo>
                  <a:cubicBezTo>
                    <a:pt x="72" y="202"/>
                    <a:pt x="90" y="202"/>
                    <a:pt x="125" y="206"/>
                  </a:cubicBezTo>
                  <a:cubicBezTo>
                    <a:pt x="103" y="234"/>
                    <a:pt x="59" y="271"/>
                    <a:pt x="18" y="287"/>
                  </a:cubicBezTo>
                  <a:cubicBezTo>
                    <a:pt x="39" y="301"/>
                    <a:pt x="82" y="304"/>
                    <a:pt x="110" y="303"/>
                  </a:cubicBezTo>
                  <a:cubicBezTo>
                    <a:pt x="96" y="332"/>
                    <a:pt x="31" y="382"/>
                    <a:pt x="0" y="395"/>
                  </a:cubicBezTo>
                  <a:cubicBezTo>
                    <a:pt x="66" y="425"/>
                    <a:pt x="133" y="428"/>
                    <a:pt x="186" y="428"/>
                  </a:cubicBezTo>
                  <a:cubicBezTo>
                    <a:pt x="239" y="428"/>
                    <a:pt x="305" y="425"/>
                    <a:pt x="371" y="395"/>
                  </a:cubicBezTo>
                  <a:cubicBezTo>
                    <a:pt x="340" y="382"/>
                    <a:pt x="275" y="332"/>
                    <a:pt x="261" y="303"/>
                  </a:cubicBezTo>
                  <a:close/>
                </a:path>
              </a:pathLst>
            </a:custGeom>
            <a:solidFill>
              <a:srgbClr val="69994A"/>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30" name="Freeform 57"/>
            <p:cNvSpPr/>
            <p:nvPr/>
          </p:nvSpPr>
          <p:spPr bwMode="auto">
            <a:xfrm>
              <a:off x="2936875" y="6122988"/>
              <a:ext cx="101600" cy="471488"/>
            </a:xfrm>
            <a:custGeom>
              <a:avLst/>
              <a:gdLst>
                <a:gd name="T0" fmla="*/ 43 w 43"/>
                <a:gd name="T1" fmla="*/ 190 h 199"/>
                <a:gd name="T2" fmla="*/ 22 w 43"/>
                <a:gd name="T3" fmla="*/ 199 h 199"/>
                <a:gd name="T4" fmla="*/ 22 w 43"/>
                <a:gd name="T5" fmla="*/ 199 h 199"/>
                <a:gd name="T6" fmla="*/ 0 w 43"/>
                <a:gd name="T7" fmla="*/ 190 h 199"/>
                <a:gd name="T8" fmla="*/ 0 w 43"/>
                <a:gd name="T9" fmla="*/ 9 h 199"/>
                <a:gd name="T10" fmla="*/ 22 w 43"/>
                <a:gd name="T11" fmla="*/ 0 h 199"/>
                <a:gd name="T12" fmla="*/ 22 w 43"/>
                <a:gd name="T13" fmla="*/ 0 h 199"/>
                <a:gd name="T14" fmla="*/ 43 w 43"/>
                <a:gd name="T15" fmla="*/ 9 h 199"/>
                <a:gd name="T16" fmla="*/ 43 w 43"/>
                <a:gd name="T17" fmla="*/ 190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199">
                  <a:moveTo>
                    <a:pt x="43" y="190"/>
                  </a:moveTo>
                  <a:cubicBezTo>
                    <a:pt x="43" y="195"/>
                    <a:pt x="34" y="199"/>
                    <a:pt x="22" y="199"/>
                  </a:cubicBezTo>
                  <a:cubicBezTo>
                    <a:pt x="22" y="199"/>
                    <a:pt x="22" y="199"/>
                    <a:pt x="22" y="199"/>
                  </a:cubicBezTo>
                  <a:cubicBezTo>
                    <a:pt x="10" y="199"/>
                    <a:pt x="0" y="195"/>
                    <a:pt x="0" y="190"/>
                  </a:cubicBezTo>
                  <a:cubicBezTo>
                    <a:pt x="0" y="9"/>
                    <a:pt x="0" y="9"/>
                    <a:pt x="0" y="9"/>
                  </a:cubicBezTo>
                  <a:cubicBezTo>
                    <a:pt x="0" y="4"/>
                    <a:pt x="10" y="0"/>
                    <a:pt x="22" y="0"/>
                  </a:cubicBezTo>
                  <a:cubicBezTo>
                    <a:pt x="22" y="0"/>
                    <a:pt x="22" y="0"/>
                    <a:pt x="22" y="0"/>
                  </a:cubicBezTo>
                  <a:cubicBezTo>
                    <a:pt x="34" y="0"/>
                    <a:pt x="43" y="4"/>
                    <a:pt x="43" y="9"/>
                  </a:cubicBezTo>
                  <a:lnTo>
                    <a:pt x="43" y="190"/>
                  </a:lnTo>
                  <a:close/>
                </a:path>
              </a:pathLst>
            </a:custGeom>
            <a:solidFill>
              <a:srgbClr val="8DBD57"/>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31" name="Freeform 58"/>
            <p:cNvSpPr/>
            <p:nvPr/>
          </p:nvSpPr>
          <p:spPr bwMode="auto">
            <a:xfrm>
              <a:off x="2520950" y="5276850"/>
              <a:ext cx="933450" cy="1084263"/>
            </a:xfrm>
            <a:custGeom>
              <a:avLst/>
              <a:gdLst>
                <a:gd name="T0" fmla="*/ 278 w 395"/>
                <a:gd name="T1" fmla="*/ 324 h 458"/>
                <a:gd name="T2" fmla="*/ 377 w 395"/>
                <a:gd name="T3" fmla="*/ 307 h 458"/>
                <a:gd name="T4" fmla="*/ 262 w 395"/>
                <a:gd name="T5" fmla="*/ 221 h 458"/>
                <a:gd name="T6" fmla="*/ 348 w 395"/>
                <a:gd name="T7" fmla="*/ 196 h 458"/>
                <a:gd name="T8" fmla="*/ 249 w 395"/>
                <a:gd name="T9" fmla="*/ 128 h 458"/>
                <a:gd name="T10" fmla="*/ 290 w 395"/>
                <a:gd name="T11" fmla="*/ 111 h 458"/>
                <a:gd name="T12" fmla="*/ 199 w 395"/>
                <a:gd name="T13" fmla="*/ 0 h 458"/>
                <a:gd name="T14" fmla="*/ 95 w 395"/>
                <a:gd name="T15" fmla="*/ 109 h 458"/>
                <a:gd name="T16" fmla="*/ 146 w 395"/>
                <a:gd name="T17" fmla="*/ 129 h 458"/>
                <a:gd name="T18" fmla="*/ 47 w 395"/>
                <a:gd name="T19" fmla="*/ 196 h 458"/>
                <a:gd name="T20" fmla="*/ 133 w 395"/>
                <a:gd name="T21" fmla="*/ 221 h 458"/>
                <a:gd name="T22" fmla="*/ 19 w 395"/>
                <a:gd name="T23" fmla="*/ 307 h 458"/>
                <a:gd name="T24" fmla="*/ 117 w 395"/>
                <a:gd name="T25" fmla="*/ 324 h 458"/>
                <a:gd name="T26" fmla="*/ 0 w 395"/>
                <a:gd name="T27" fmla="*/ 423 h 458"/>
                <a:gd name="T28" fmla="*/ 198 w 395"/>
                <a:gd name="T29" fmla="*/ 458 h 458"/>
                <a:gd name="T30" fmla="*/ 395 w 395"/>
                <a:gd name="T31" fmla="*/ 423 h 458"/>
                <a:gd name="T32" fmla="*/ 278 w 395"/>
                <a:gd name="T33" fmla="*/ 324 h 4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95" h="458">
                  <a:moveTo>
                    <a:pt x="278" y="324"/>
                  </a:moveTo>
                  <a:cubicBezTo>
                    <a:pt x="308" y="325"/>
                    <a:pt x="354" y="322"/>
                    <a:pt x="377" y="307"/>
                  </a:cubicBezTo>
                  <a:cubicBezTo>
                    <a:pt x="333" y="290"/>
                    <a:pt x="285" y="251"/>
                    <a:pt x="262" y="221"/>
                  </a:cubicBezTo>
                  <a:cubicBezTo>
                    <a:pt x="300" y="216"/>
                    <a:pt x="319" y="216"/>
                    <a:pt x="348" y="196"/>
                  </a:cubicBezTo>
                  <a:cubicBezTo>
                    <a:pt x="308" y="188"/>
                    <a:pt x="264" y="150"/>
                    <a:pt x="249" y="128"/>
                  </a:cubicBezTo>
                  <a:cubicBezTo>
                    <a:pt x="270" y="122"/>
                    <a:pt x="271" y="121"/>
                    <a:pt x="290" y="111"/>
                  </a:cubicBezTo>
                  <a:cubicBezTo>
                    <a:pt x="241" y="83"/>
                    <a:pt x="208" y="36"/>
                    <a:pt x="199" y="0"/>
                  </a:cubicBezTo>
                  <a:cubicBezTo>
                    <a:pt x="179" y="57"/>
                    <a:pt x="149" y="90"/>
                    <a:pt x="95" y="109"/>
                  </a:cubicBezTo>
                  <a:cubicBezTo>
                    <a:pt x="112" y="121"/>
                    <a:pt x="127" y="126"/>
                    <a:pt x="146" y="129"/>
                  </a:cubicBezTo>
                  <a:cubicBezTo>
                    <a:pt x="130" y="151"/>
                    <a:pt x="88" y="188"/>
                    <a:pt x="47" y="196"/>
                  </a:cubicBezTo>
                  <a:cubicBezTo>
                    <a:pt x="77" y="216"/>
                    <a:pt x="95" y="216"/>
                    <a:pt x="133" y="221"/>
                  </a:cubicBezTo>
                  <a:cubicBezTo>
                    <a:pt x="110" y="251"/>
                    <a:pt x="62" y="290"/>
                    <a:pt x="19" y="307"/>
                  </a:cubicBezTo>
                  <a:cubicBezTo>
                    <a:pt x="42" y="322"/>
                    <a:pt x="87" y="325"/>
                    <a:pt x="117" y="324"/>
                  </a:cubicBezTo>
                  <a:cubicBezTo>
                    <a:pt x="102" y="355"/>
                    <a:pt x="33" y="409"/>
                    <a:pt x="0" y="423"/>
                  </a:cubicBezTo>
                  <a:cubicBezTo>
                    <a:pt x="70" y="454"/>
                    <a:pt x="142" y="458"/>
                    <a:pt x="198" y="458"/>
                  </a:cubicBezTo>
                  <a:cubicBezTo>
                    <a:pt x="255" y="458"/>
                    <a:pt x="325" y="454"/>
                    <a:pt x="395" y="423"/>
                  </a:cubicBezTo>
                  <a:cubicBezTo>
                    <a:pt x="362" y="409"/>
                    <a:pt x="294" y="355"/>
                    <a:pt x="278" y="324"/>
                  </a:cubicBezTo>
                  <a:close/>
                </a:path>
              </a:pathLst>
            </a:custGeom>
            <a:solidFill>
              <a:srgbClr val="8DBD57"/>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32" name="Freeform 59"/>
            <p:cNvSpPr/>
            <p:nvPr/>
          </p:nvSpPr>
          <p:spPr bwMode="auto">
            <a:xfrm>
              <a:off x="3814763" y="6056313"/>
              <a:ext cx="111125" cy="514350"/>
            </a:xfrm>
            <a:custGeom>
              <a:avLst/>
              <a:gdLst>
                <a:gd name="T0" fmla="*/ 47 w 47"/>
                <a:gd name="T1" fmla="*/ 208 h 217"/>
                <a:gd name="T2" fmla="*/ 24 w 47"/>
                <a:gd name="T3" fmla="*/ 217 h 217"/>
                <a:gd name="T4" fmla="*/ 24 w 47"/>
                <a:gd name="T5" fmla="*/ 217 h 217"/>
                <a:gd name="T6" fmla="*/ 0 w 47"/>
                <a:gd name="T7" fmla="*/ 208 h 217"/>
                <a:gd name="T8" fmla="*/ 0 w 47"/>
                <a:gd name="T9" fmla="*/ 9 h 217"/>
                <a:gd name="T10" fmla="*/ 24 w 47"/>
                <a:gd name="T11" fmla="*/ 0 h 217"/>
                <a:gd name="T12" fmla="*/ 24 w 47"/>
                <a:gd name="T13" fmla="*/ 0 h 217"/>
                <a:gd name="T14" fmla="*/ 47 w 47"/>
                <a:gd name="T15" fmla="*/ 9 h 217"/>
                <a:gd name="T16" fmla="*/ 47 w 47"/>
                <a:gd name="T17" fmla="*/ 208 h 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7" h="217">
                  <a:moveTo>
                    <a:pt x="47" y="208"/>
                  </a:moveTo>
                  <a:cubicBezTo>
                    <a:pt x="47" y="213"/>
                    <a:pt x="37" y="217"/>
                    <a:pt x="24" y="217"/>
                  </a:cubicBezTo>
                  <a:cubicBezTo>
                    <a:pt x="24" y="217"/>
                    <a:pt x="24" y="217"/>
                    <a:pt x="24" y="217"/>
                  </a:cubicBezTo>
                  <a:cubicBezTo>
                    <a:pt x="11" y="217"/>
                    <a:pt x="0" y="213"/>
                    <a:pt x="0" y="208"/>
                  </a:cubicBezTo>
                  <a:cubicBezTo>
                    <a:pt x="0" y="9"/>
                    <a:pt x="0" y="9"/>
                    <a:pt x="0" y="9"/>
                  </a:cubicBezTo>
                  <a:cubicBezTo>
                    <a:pt x="0" y="4"/>
                    <a:pt x="11" y="0"/>
                    <a:pt x="24" y="0"/>
                  </a:cubicBezTo>
                  <a:cubicBezTo>
                    <a:pt x="24" y="0"/>
                    <a:pt x="24" y="0"/>
                    <a:pt x="24" y="0"/>
                  </a:cubicBezTo>
                  <a:cubicBezTo>
                    <a:pt x="37" y="0"/>
                    <a:pt x="47" y="4"/>
                    <a:pt x="47" y="9"/>
                  </a:cubicBezTo>
                  <a:lnTo>
                    <a:pt x="47" y="208"/>
                  </a:lnTo>
                  <a:close/>
                </a:path>
              </a:pathLst>
            </a:custGeom>
            <a:solidFill>
              <a:srgbClr val="8DBD57"/>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33" name="Freeform 60"/>
            <p:cNvSpPr/>
            <p:nvPr/>
          </p:nvSpPr>
          <p:spPr bwMode="auto">
            <a:xfrm>
              <a:off x="3362325" y="5132388"/>
              <a:ext cx="1019175" cy="1184275"/>
            </a:xfrm>
            <a:custGeom>
              <a:avLst/>
              <a:gdLst>
                <a:gd name="T0" fmla="*/ 304 w 432"/>
                <a:gd name="T1" fmla="*/ 354 h 500"/>
                <a:gd name="T2" fmla="*/ 412 w 432"/>
                <a:gd name="T3" fmla="*/ 335 h 500"/>
                <a:gd name="T4" fmla="*/ 287 w 432"/>
                <a:gd name="T5" fmla="*/ 241 h 500"/>
                <a:gd name="T6" fmla="*/ 381 w 432"/>
                <a:gd name="T7" fmla="*/ 213 h 500"/>
                <a:gd name="T8" fmla="*/ 272 w 432"/>
                <a:gd name="T9" fmla="*/ 139 h 500"/>
                <a:gd name="T10" fmla="*/ 316 w 432"/>
                <a:gd name="T11" fmla="*/ 120 h 500"/>
                <a:gd name="T12" fmla="*/ 217 w 432"/>
                <a:gd name="T13" fmla="*/ 0 h 500"/>
                <a:gd name="T14" fmla="*/ 104 w 432"/>
                <a:gd name="T15" fmla="*/ 119 h 500"/>
                <a:gd name="T16" fmla="*/ 159 w 432"/>
                <a:gd name="T17" fmla="*/ 141 h 500"/>
                <a:gd name="T18" fmla="*/ 51 w 432"/>
                <a:gd name="T19" fmla="*/ 213 h 500"/>
                <a:gd name="T20" fmla="*/ 145 w 432"/>
                <a:gd name="T21" fmla="*/ 241 h 500"/>
                <a:gd name="T22" fmla="*/ 20 w 432"/>
                <a:gd name="T23" fmla="*/ 335 h 500"/>
                <a:gd name="T24" fmla="*/ 128 w 432"/>
                <a:gd name="T25" fmla="*/ 354 h 500"/>
                <a:gd name="T26" fmla="*/ 0 w 432"/>
                <a:gd name="T27" fmla="*/ 461 h 500"/>
                <a:gd name="T28" fmla="*/ 217 w 432"/>
                <a:gd name="T29" fmla="*/ 500 h 500"/>
                <a:gd name="T30" fmla="*/ 432 w 432"/>
                <a:gd name="T31" fmla="*/ 461 h 500"/>
                <a:gd name="T32" fmla="*/ 304 w 432"/>
                <a:gd name="T33" fmla="*/ 354 h 5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32" h="500">
                  <a:moveTo>
                    <a:pt x="304" y="354"/>
                  </a:moveTo>
                  <a:cubicBezTo>
                    <a:pt x="337" y="355"/>
                    <a:pt x="386" y="351"/>
                    <a:pt x="412" y="335"/>
                  </a:cubicBezTo>
                  <a:cubicBezTo>
                    <a:pt x="364" y="316"/>
                    <a:pt x="312" y="273"/>
                    <a:pt x="287" y="241"/>
                  </a:cubicBezTo>
                  <a:cubicBezTo>
                    <a:pt x="328" y="236"/>
                    <a:pt x="348" y="236"/>
                    <a:pt x="381" y="213"/>
                  </a:cubicBezTo>
                  <a:cubicBezTo>
                    <a:pt x="336" y="205"/>
                    <a:pt x="289" y="163"/>
                    <a:pt x="272" y="139"/>
                  </a:cubicBezTo>
                  <a:cubicBezTo>
                    <a:pt x="295" y="133"/>
                    <a:pt x="296" y="131"/>
                    <a:pt x="316" y="120"/>
                  </a:cubicBezTo>
                  <a:cubicBezTo>
                    <a:pt x="264" y="91"/>
                    <a:pt x="227" y="39"/>
                    <a:pt x="217" y="0"/>
                  </a:cubicBezTo>
                  <a:cubicBezTo>
                    <a:pt x="196" y="62"/>
                    <a:pt x="163" y="97"/>
                    <a:pt x="104" y="119"/>
                  </a:cubicBezTo>
                  <a:cubicBezTo>
                    <a:pt x="123" y="131"/>
                    <a:pt x="139" y="137"/>
                    <a:pt x="159" y="141"/>
                  </a:cubicBezTo>
                  <a:cubicBezTo>
                    <a:pt x="142" y="165"/>
                    <a:pt x="96" y="205"/>
                    <a:pt x="51" y="213"/>
                  </a:cubicBezTo>
                  <a:cubicBezTo>
                    <a:pt x="84" y="236"/>
                    <a:pt x="104" y="236"/>
                    <a:pt x="145" y="241"/>
                  </a:cubicBezTo>
                  <a:cubicBezTo>
                    <a:pt x="120" y="273"/>
                    <a:pt x="68" y="316"/>
                    <a:pt x="20" y="335"/>
                  </a:cubicBezTo>
                  <a:cubicBezTo>
                    <a:pt x="45" y="351"/>
                    <a:pt x="95" y="355"/>
                    <a:pt x="128" y="354"/>
                  </a:cubicBezTo>
                  <a:cubicBezTo>
                    <a:pt x="111" y="388"/>
                    <a:pt x="36" y="446"/>
                    <a:pt x="0" y="461"/>
                  </a:cubicBezTo>
                  <a:cubicBezTo>
                    <a:pt x="77" y="496"/>
                    <a:pt x="155" y="500"/>
                    <a:pt x="217" y="500"/>
                  </a:cubicBezTo>
                  <a:cubicBezTo>
                    <a:pt x="279" y="500"/>
                    <a:pt x="355" y="496"/>
                    <a:pt x="432" y="461"/>
                  </a:cubicBezTo>
                  <a:cubicBezTo>
                    <a:pt x="396" y="446"/>
                    <a:pt x="321" y="388"/>
                    <a:pt x="304" y="354"/>
                  </a:cubicBezTo>
                  <a:close/>
                </a:path>
              </a:pathLst>
            </a:custGeom>
            <a:solidFill>
              <a:srgbClr val="8DBD57"/>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34" name="Freeform 61"/>
            <p:cNvSpPr/>
            <p:nvPr/>
          </p:nvSpPr>
          <p:spPr bwMode="auto">
            <a:xfrm>
              <a:off x="4360863" y="6137275"/>
              <a:ext cx="93663" cy="439738"/>
            </a:xfrm>
            <a:custGeom>
              <a:avLst/>
              <a:gdLst>
                <a:gd name="T0" fmla="*/ 40 w 40"/>
                <a:gd name="T1" fmla="*/ 178 h 186"/>
                <a:gd name="T2" fmla="*/ 20 w 40"/>
                <a:gd name="T3" fmla="*/ 186 h 186"/>
                <a:gd name="T4" fmla="*/ 20 w 40"/>
                <a:gd name="T5" fmla="*/ 186 h 186"/>
                <a:gd name="T6" fmla="*/ 0 w 40"/>
                <a:gd name="T7" fmla="*/ 178 h 186"/>
                <a:gd name="T8" fmla="*/ 0 w 40"/>
                <a:gd name="T9" fmla="*/ 8 h 186"/>
                <a:gd name="T10" fmla="*/ 20 w 40"/>
                <a:gd name="T11" fmla="*/ 0 h 186"/>
                <a:gd name="T12" fmla="*/ 20 w 40"/>
                <a:gd name="T13" fmla="*/ 0 h 186"/>
                <a:gd name="T14" fmla="*/ 40 w 40"/>
                <a:gd name="T15" fmla="*/ 8 h 186"/>
                <a:gd name="T16" fmla="*/ 40 w 40"/>
                <a:gd name="T17" fmla="*/ 178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 h="186">
                  <a:moveTo>
                    <a:pt x="40" y="178"/>
                  </a:moveTo>
                  <a:cubicBezTo>
                    <a:pt x="40" y="183"/>
                    <a:pt x="31" y="186"/>
                    <a:pt x="20" y="186"/>
                  </a:cubicBezTo>
                  <a:cubicBezTo>
                    <a:pt x="20" y="186"/>
                    <a:pt x="20" y="186"/>
                    <a:pt x="20" y="186"/>
                  </a:cubicBezTo>
                  <a:cubicBezTo>
                    <a:pt x="9" y="186"/>
                    <a:pt x="0" y="183"/>
                    <a:pt x="0" y="178"/>
                  </a:cubicBezTo>
                  <a:cubicBezTo>
                    <a:pt x="0" y="8"/>
                    <a:pt x="0" y="8"/>
                    <a:pt x="0" y="8"/>
                  </a:cubicBezTo>
                  <a:cubicBezTo>
                    <a:pt x="0" y="3"/>
                    <a:pt x="9" y="0"/>
                    <a:pt x="20" y="0"/>
                  </a:cubicBezTo>
                  <a:cubicBezTo>
                    <a:pt x="20" y="0"/>
                    <a:pt x="20" y="0"/>
                    <a:pt x="20" y="0"/>
                  </a:cubicBezTo>
                  <a:cubicBezTo>
                    <a:pt x="31" y="0"/>
                    <a:pt x="40" y="3"/>
                    <a:pt x="40" y="8"/>
                  </a:cubicBezTo>
                  <a:lnTo>
                    <a:pt x="40" y="178"/>
                  </a:lnTo>
                  <a:close/>
                </a:path>
              </a:pathLst>
            </a:custGeom>
            <a:solidFill>
              <a:srgbClr val="69994A"/>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35" name="Freeform 62"/>
            <p:cNvSpPr/>
            <p:nvPr/>
          </p:nvSpPr>
          <p:spPr bwMode="auto">
            <a:xfrm>
              <a:off x="3970338" y="5346700"/>
              <a:ext cx="876300" cy="1012825"/>
            </a:xfrm>
            <a:custGeom>
              <a:avLst/>
              <a:gdLst>
                <a:gd name="T0" fmla="*/ 261 w 371"/>
                <a:gd name="T1" fmla="*/ 303 h 428"/>
                <a:gd name="T2" fmla="*/ 353 w 371"/>
                <a:gd name="T3" fmla="*/ 287 h 428"/>
                <a:gd name="T4" fmla="*/ 246 w 371"/>
                <a:gd name="T5" fmla="*/ 206 h 428"/>
                <a:gd name="T6" fmla="*/ 327 w 371"/>
                <a:gd name="T7" fmla="*/ 183 h 428"/>
                <a:gd name="T8" fmla="*/ 233 w 371"/>
                <a:gd name="T9" fmla="*/ 119 h 428"/>
                <a:gd name="T10" fmla="*/ 271 w 371"/>
                <a:gd name="T11" fmla="*/ 103 h 428"/>
                <a:gd name="T12" fmla="*/ 187 w 371"/>
                <a:gd name="T13" fmla="*/ 0 h 428"/>
                <a:gd name="T14" fmla="*/ 89 w 371"/>
                <a:gd name="T15" fmla="*/ 102 h 428"/>
                <a:gd name="T16" fmla="*/ 137 w 371"/>
                <a:gd name="T17" fmla="*/ 120 h 428"/>
                <a:gd name="T18" fmla="*/ 44 w 371"/>
                <a:gd name="T19" fmla="*/ 183 h 428"/>
                <a:gd name="T20" fmla="*/ 125 w 371"/>
                <a:gd name="T21" fmla="*/ 206 h 428"/>
                <a:gd name="T22" fmla="*/ 18 w 371"/>
                <a:gd name="T23" fmla="*/ 287 h 428"/>
                <a:gd name="T24" fmla="*/ 110 w 371"/>
                <a:gd name="T25" fmla="*/ 303 h 428"/>
                <a:gd name="T26" fmla="*/ 0 w 371"/>
                <a:gd name="T27" fmla="*/ 395 h 428"/>
                <a:gd name="T28" fmla="*/ 186 w 371"/>
                <a:gd name="T29" fmla="*/ 428 h 428"/>
                <a:gd name="T30" fmla="*/ 371 w 371"/>
                <a:gd name="T31" fmla="*/ 395 h 428"/>
                <a:gd name="T32" fmla="*/ 261 w 371"/>
                <a:gd name="T33" fmla="*/ 303 h 4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71" h="428">
                  <a:moveTo>
                    <a:pt x="261" y="303"/>
                  </a:moveTo>
                  <a:cubicBezTo>
                    <a:pt x="289" y="304"/>
                    <a:pt x="331" y="301"/>
                    <a:pt x="353" y="287"/>
                  </a:cubicBezTo>
                  <a:cubicBezTo>
                    <a:pt x="312" y="271"/>
                    <a:pt x="268" y="234"/>
                    <a:pt x="246" y="206"/>
                  </a:cubicBezTo>
                  <a:cubicBezTo>
                    <a:pt x="281" y="202"/>
                    <a:pt x="299" y="202"/>
                    <a:pt x="327" y="183"/>
                  </a:cubicBezTo>
                  <a:cubicBezTo>
                    <a:pt x="288" y="175"/>
                    <a:pt x="248" y="140"/>
                    <a:pt x="233" y="119"/>
                  </a:cubicBezTo>
                  <a:cubicBezTo>
                    <a:pt x="253" y="113"/>
                    <a:pt x="254" y="112"/>
                    <a:pt x="271" y="103"/>
                  </a:cubicBezTo>
                  <a:cubicBezTo>
                    <a:pt x="226" y="77"/>
                    <a:pt x="195" y="33"/>
                    <a:pt x="187" y="0"/>
                  </a:cubicBezTo>
                  <a:cubicBezTo>
                    <a:pt x="168" y="53"/>
                    <a:pt x="140" y="83"/>
                    <a:pt x="89" y="102"/>
                  </a:cubicBezTo>
                  <a:cubicBezTo>
                    <a:pt x="105" y="112"/>
                    <a:pt x="119" y="117"/>
                    <a:pt x="137" y="120"/>
                  </a:cubicBezTo>
                  <a:cubicBezTo>
                    <a:pt x="122" y="141"/>
                    <a:pt x="82" y="175"/>
                    <a:pt x="44" y="183"/>
                  </a:cubicBezTo>
                  <a:cubicBezTo>
                    <a:pt x="72" y="202"/>
                    <a:pt x="90" y="202"/>
                    <a:pt x="125" y="206"/>
                  </a:cubicBezTo>
                  <a:cubicBezTo>
                    <a:pt x="103" y="234"/>
                    <a:pt x="59" y="271"/>
                    <a:pt x="18" y="287"/>
                  </a:cubicBezTo>
                  <a:cubicBezTo>
                    <a:pt x="39" y="301"/>
                    <a:pt x="82" y="304"/>
                    <a:pt x="110" y="303"/>
                  </a:cubicBezTo>
                  <a:cubicBezTo>
                    <a:pt x="95" y="332"/>
                    <a:pt x="31" y="382"/>
                    <a:pt x="0" y="395"/>
                  </a:cubicBezTo>
                  <a:cubicBezTo>
                    <a:pt x="66" y="425"/>
                    <a:pt x="133" y="428"/>
                    <a:pt x="186" y="428"/>
                  </a:cubicBezTo>
                  <a:cubicBezTo>
                    <a:pt x="239" y="428"/>
                    <a:pt x="305" y="425"/>
                    <a:pt x="371" y="395"/>
                  </a:cubicBezTo>
                  <a:cubicBezTo>
                    <a:pt x="340" y="382"/>
                    <a:pt x="275" y="332"/>
                    <a:pt x="261" y="303"/>
                  </a:cubicBezTo>
                  <a:close/>
                </a:path>
              </a:pathLst>
            </a:custGeom>
            <a:solidFill>
              <a:srgbClr val="69994A"/>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36" name="Freeform 63"/>
            <p:cNvSpPr/>
            <p:nvPr/>
          </p:nvSpPr>
          <p:spPr bwMode="auto">
            <a:xfrm>
              <a:off x="3895725" y="6230938"/>
              <a:ext cx="79375" cy="373063"/>
            </a:xfrm>
            <a:custGeom>
              <a:avLst/>
              <a:gdLst>
                <a:gd name="T0" fmla="*/ 34 w 34"/>
                <a:gd name="T1" fmla="*/ 150 h 157"/>
                <a:gd name="T2" fmla="*/ 17 w 34"/>
                <a:gd name="T3" fmla="*/ 157 h 157"/>
                <a:gd name="T4" fmla="*/ 17 w 34"/>
                <a:gd name="T5" fmla="*/ 157 h 157"/>
                <a:gd name="T6" fmla="*/ 0 w 34"/>
                <a:gd name="T7" fmla="*/ 150 h 157"/>
                <a:gd name="T8" fmla="*/ 0 w 34"/>
                <a:gd name="T9" fmla="*/ 7 h 157"/>
                <a:gd name="T10" fmla="*/ 17 w 34"/>
                <a:gd name="T11" fmla="*/ 0 h 157"/>
                <a:gd name="T12" fmla="*/ 17 w 34"/>
                <a:gd name="T13" fmla="*/ 0 h 157"/>
                <a:gd name="T14" fmla="*/ 34 w 34"/>
                <a:gd name="T15" fmla="*/ 7 h 157"/>
                <a:gd name="T16" fmla="*/ 34 w 34"/>
                <a:gd name="T17" fmla="*/ 150 h 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 h="157">
                  <a:moveTo>
                    <a:pt x="34" y="150"/>
                  </a:moveTo>
                  <a:cubicBezTo>
                    <a:pt x="34" y="154"/>
                    <a:pt x="26" y="157"/>
                    <a:pt x="17" y="157"/>
                  </a:cubicBezTo>
                  <a:cubicBezTo>
                    <a:pt x="17" y="157"/>
                    <a:pt x="17" y="157"/>
                    <a:pt x="17" y="157"/>
                  </a:cubicBezTo>
                  <a:cubicBezTo>
                    <a:pt x="7" y="157"/>
                    <a:pt x="0" y="154"/>
                    <a:pt x="0" y="150"/>
                  </a:cubicBezTo>
                  <a:cubicBezTo>
                    <a:pt x="0" y="7"/>
                    <a:pt x="0" y="7"/>
                    <a:pt x="0" y="7"/>
                  </a:cubicBezTo>
                  <a:cubicBezTo>
                    <a:pt x="0" y="3"/>
                    <a:pt x="7" y="0"/>
                    <a:pt x="17" y="0"/>
                  </a:cubicBezTo>
                  <a:cubicBezTo>
                    <a:pt x="17" y="0"/>
                    <a:pt x="17" y="0"/>
                    <a:pt x="17" y="0"/>
                  </a:cubicBezTo>
                  <a:cubicBezTo>
                    <a:pt x="26" y="0"/>
                    <a:pt x="34" y="3"/>
                    <a:pt x="34" y="7"/>
                  </a:cubicBezTo>
                  <a:lnTo>
                    <a:pt x="34" y="150"/>
                  </a:lnTo>
                  <a:close/>
                </a:path>
              </a:pathLst>
            </a:custGeom>
            <a:solidFill>
              <a:srgbClr val="8DBD57"/>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37" name="Freeform 64"/>
            <p:cNvSpPr/>
            <p:nvPr/>
          </p:nvSpPr>
          <p:spPr bwMode="auto">
            <a:xfrm>
              <a:off x="3565525" y="5561013"/>
              <a:ext cx="738188" cy="857250"/>
            </a:xfrm>
            <a:custGeom>
              <a:avLst/>
              <a:gdLst>
                <a:gd name="T0" fmla="*/ 221 w 313"/>
                <a:gd name="T1" fmla="*/ 257 h 362"/>
                <a:gd name="T2" fmla="*/ 298 w 313"/>
                <a:gd name="T3" fmla="*/ 243 h 362"/>
                <a:gd name="T4" fmla="*/ 208 w 313"/>
                <a:gd name="T5" fmla="*/ 175 h 362"/>
                <a:gd name="T6" fmla="*/ 276 w 313"/>
                <a:gd name="T7" fmla="*/ 155 h 362"/>
                <a:gd name="T8" fmla="*/ 197 w 313"/>
                <a:gd name="T9" fmla="*/ 101 h 362"/>
                <a:gd name="T10" fmla="*/ 230 w 313"/>
                <a:gd name="T11" fmla="*/ 88 h 362"/>
                <a:gd name="T12" fmla="*/ 158 w 313"/>
                <a:gd name="T13" fmla="*/ 0 h 362"/>
                <a:gd name="T14" fmla="*/ 76 w 313"/>
                <a:gd name="T15" fmla="*/ 87 h 362"/>
                <a:gd name="T16" fmla="*/ 116 w 313"/>
                <a:gd name="T17" fmla="*/ 102 h 362"/>
                <a:gd name="T18" fmla="*/ 38 w 313"/>
                <a:gd name="T19" fmla="*/ 155 h 362"/>
                <a:gd name="T20" fmla="*/ 106 w 313"/>
                <a:gd name="T21" fmla="*/ 175 h 362"/>
                <a:gd name="T22" fmla="*/ 15 w 313"/>
                <a:gd name="T23" fmla="*/ 243 h 362"/>
                <a:gd name="T24" fmla="*/ 93 w 313"/>
                <a:gd name="T25" fmla="*/ 257 h 362"/>
                <a:gd name="T26" fmla="*/ 0 w 313"/>
                <a:gd name="T27" fmla="*/ 335 h 362"/>
                <a:gd name="T28" fmla="*/ 157 w 313"/>
                <a:gd name="T29" fmla="*/ 362 h 362"/>
                <a:gd name="T30" fmla="*/ 313 w 313"/>
                <a:gd name="T31" fmla="*/ 335 h 362"/>
                <a:gd name="T32" fmla="*/ 221 w 313"/>
                <a:gd name="T33" fmla="*/ 257 h 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13" h="362">
                  <a:moveTo>
                    <a:pt x="221" y="257"/>
                  </a:moveTo>
                  <a:cubicBezTo>
                    <a:pt x="244" y="257"/>
                    <a:pt x="280" y="255"/>
                    <a:pt x="298" y="243"/>
                  </a:cubicBezTo>
                  <a:cubicBezTo>
                    <a:pt x="264" y="229"/>
                    <a:pt x="226" y="199"/>
                    <a:pt x="208" y="175"/>
                  </a:cubicBezTo>
                  <a:cubicBezTo>
                    <a:pt x="238" y="171"/>
                    <a:pt x="253" y="171"/>
                    <a:pt x="276" y="155"/>
                  </a:cubicBezTo>
                  <a:cubicBezTo>
                    <a:pt x="244" y="149"/>
                    <a:pt x="210" y="119"/>
                    <a:pt x="197" y="101"/>
                  </a:cubicBezTo>
                  <a:cubicBezTo>
                    <a:pt x="214" y="97"/>
                    <a:pt x="215" y="96"/>
                    <a:pt x="230" y="88"/>
                  </a:cubicBezTo>
                  <a:cubicBezTo>
                    <a:pt x="191" y="66"/>
                    <a:pt x="165" y="29"/>
                    <a:pt x="158" y="0"/>
                  </a:cubicBezTo>
                  <a:cubicBezTo>
                    <a:pt x="142" y="45"/>
                    <a:pt x="119" y="71"/>
                    <a:pt x="76" y="87"/>
                  </a:cubicBezTo>
                  <a:cubicBezTo>
                    <a:pt x="89" y="96"/>
                    <a:pt x="101" y="99"/>
                    <a:pt x="116" y="102"/>
                  </a:cubicBezTo>
                  <a:cubicBezTo>
                    <a:pt x="103" y="120"/>
                    <a:pt x="70" y="149"/>
                    <a:pt x="38" y="155"/>
                  </a:cubicBezTo>
                  <a:cubicBezTo>
                    <a:pt x="61" y="171"/>
                    <a:pt x="76" y="171"/>
                    <a:pt x="106" y="175"/>
                  </a:cubicBezTo>
                  <a:cubicBezTo>
                    <a:pt x="87" y="199"/>
                    <a:pt x="50" y="229"/>
                    <a:pt x="15" y="243"/>
                  </a:cubicBezTo>
                  <a:cubicBezTo>
                    <a:pt x="33" y="255"/>
                    <a:pt x="69" y="257"/>
                    <a:pt x="93" y="257"/>
                  </a:cubicBezTo>
                  <a:cubicBezTo>
                    <a:pt x="81" y="281"/>
                    <a:pt x="27" y="324"/>
                    <a:pt x="0" y="335"/>
                  </a:cubicBezTo>
                  <a:cubicBezTo>
                    <a:pt x="56" y="359"/>
                    <a:pt x="113" y="362"/>
                    <a:pt x="157" y="362"/>
                  </a:cubicBezTo>
                  <a:cubicBezTo>
                    <a:pt x="202" y="362"/>
                    <a:pt x="258" y="359"/>
                    <a:pt x="313" y="335"/>
                  </a:cubicBezTo>
                  <a:cubicBezTo>
                    <a:pt x="287" y="324"/>
                    <a:pt x="233" y="281"/>
                    <a:pt x="221" y="257"/>
                  </a:cubicBezTo>
                  <a:close/>
                </a:path>
              </a:pathLst>
            </a:custGeom>
            <a:solidFill>
              <a:srgbClr val="8DBD57"/>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38" name="Freeform 65"/>
            <p:cNvSpPr/>
            <p:nvPr/>
          </p:nvSpPr>
          <p:spPr bwMode="auto">
            <a:xfrm>
              <a:off x="4808538" y="6103938"/>
              <a:ext cx="106363" cy="487363"/>
            </a:xfrm>
            <a:custGeom>
              <a:avLst/>
              <a:gdLst>
                <a:gd name="T0" fmla="*/ 45 w 45"/>
                <a:gd name="T1" fmla="*/ 197 h 206"/>
                <a:gd name="T2" fmla="*/ 22 w 45"/>
                <a:gd name="T3" fmla="*/ 206 h 206"/>
                <a:gd name="T4" fmla="*/ 22 w 45"/>
                <a:gd name="T5" fmla="*/ 206 h 206"/>
                <a:gd name="T6" fmla="*/ 0 w 45"/>
                <a:gd name="T7" fmla="*/ 197 h 206"/>
                <a:gd name="T8" fmla="*/ 0 w 45"/>
                <a:gd name="T9" fmla="*/ 9 h 206"/>
                <a:gd name="T10" fmla="*/ 22 w 45"/>
                <a:gd name="T11" fmla="*/ 0 h 206"/>
                <a:gd name="T12" fmla="*/ 22 w 45"/>
                <a:gd name="T13" fmla="*/ 0 h 206"/>
                <a:gd name="T14" fmla="*/ 45 w 45"/>
                <a:gd name="T15" fmla="*/ 9 h 206"/>
                <a:gd name="T16" fmla="*/ 45 w 45"/>
                <a:gd name="T17" fmla="*/ 197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 h="206">
                  <a:moveTo>
                    <a:pt x="45" y="197"/>
                  </a:moveTo>
                  <a:cubicBezTo>
                    <a:pt x="45" y="202"/>
                    <a:pt x="35" y="206"/>
                    <a:pt x="22" y="206"/>
                  </a:cubicBezTo>
                  <a:cubicBezTo>
                    <a:pt x="22" y="206"/>
                    <a:pt x="22" y="206"/>
                    <a:pt x="22" y="206"/>
                  </a:cubicBezTo>
                  <a:cubicBezTo>
                    <a:pt x="10" y="206"/>
                    <a:pt x="0" y="202"/>
                    <a:pt x="0" y="197"/>
                  </a:cubicBezTo>
                  <a:cubicBezTo>
                    <a:pt x="0" y="9"/>
                    <a:pt x="0" y="9"/>
                    <a:pt x="0" y="9"/>
                  </a:cubicBezTo>
                  <a:cubicBezTo>
                    <a:pt x="0" y="4"/>
                    <a:pt x="10" y="0"/>
                    <a:pt x="22" y="0"/>
                  </a:cubicBezTo>
                  <a:cubicBezTo>
                    <a:pt x="22" y="0"/>
                    <a:pt x="22" y="0"/>
                    <a:pt x="22" y="0"/>
                  </a:cubicBezTo>
                  <a:cubicBezTo>
                    <a:pt x="35" y="0"/>
                    <a:pt x="45" y="4"/>
                    <a:pt x="45" y="9"/>
                  </a:cubicBezTo>
                  <a:lnTo>
                    <a:pt x="45" y="197"/>
                  </a:lnTo>
                  <a:close/>
                </a:path>
              </a:pathLst>
            </a:custGeom>
            <a:solidFill>
              <a:srgbClr val="8DBD57"/>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39" name="Freeform 66"/>
            <p:cNvSpPr/>
            <p:nvPr/>
          </p:nvSpPr>
          <p:spPr bwMode="auto">
            <a:xfrm>
              <a:off x="4376738" y="5226050"/>
              <a:ext cx="969963" cy="1123950"/>
            </a:xfrm>
            <a:custGeom>
              <a:avLst/>
              <a:gdLst>
                <a:gd name="T0" fmla="*/ 289 w 411"/>
                <a:gd name="T1" fmla="*/ 336 h 475"/>
                <a:gd name="T2" fmla="*/ 391 w 411"/>
                <a:gd name="T3" fmla="*/ 319 h 475"/>
                <a:gd name="T4" fmla="*/ 273 w 411"/>
                <a:gd name="T5" fmla="*/ 229 h 475"/>
                <a:gd name="T6" fmla="*/ 362 w 411"/>
                <a:gd name="T7" fmla="*/ 203 h 475"/>
                <a:gd name="T8" fmla="*/ 258 w 411"/>
                <a:gd name="T9" fmla="*/ 133 h 475"/>
                <a:gd name="T10" fmla="*/ 301 w 411"/>
                <a:gd name="T11" fmla="*/ 115 h 475"/>
                <a:gd name="T12" fmla="*/ 207 w 411"/>
                <a:gd name="T13" fmla="*/ 0 h 475"/>
                <a:gd name="T14" fmla="*/ 99 w 411"/>
                <a:gd name="T15" fmla="*/ 113 h 475"/>
                <a:gd name="T16" fmla="*/ 151 w 411"/>
                <a:gd name="T17" fmla="*/ 134 h 475"/>
                <a:gd name="T18" fmla="*/ 49 w 411"/>
                <a:gd name="T19" fmla="*/ 203 h 475"/>
                <a:gd name="T20" fmla="*/ 138 w 411"/>
                <a:gd name="T21" fmla="*/ 229 h 475"/>
                <a:gd name="T22" fmla="*/ 19 w 411"/>
                <a:gd name="T23" fmla="*/ 319 h 475"/>
                <a:gd name="T24" fmla="*/ 122 w 411"/>
                <a:gd name="T25" fmla="*/ 336 h 475"/>
                <a:gd name="T26" fmla="*/ 0 w 411"/>
                <a:gd name="T27" fmla="*/ 439 h 475"/>
                <a:gd name="T28" fmla="*/ 206 w 411"/>
                <a:gd name="T29" fmla="*/ 475 h 475"/>
                <a:gd name="T30" fmla="*/ 411 w 411"/>
                <a:gd name="T31" fmla="*/ 439 h 475"/>
                <a:gd name="T32" fmla="*/ 289 w 411"/>
                <a:gd name="T33" fmla="*/ 336 h 4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11" h="475">
                  <a:moveTo>
                    <a:pt x="289" y="336"/>
                  </a:moveTo>
                  <a:cubicBezTo>
                    <a:pt x="320" y="337"/>
                    <a:pt x="367" y="334"/>
                    <a:pt x="391" y="319"/>
                  </a:cubicBezTo>
                  <a:cubicBezTo>
                    <a:pt x="346" y="301"/>
                    <a:pt x="297" y="260"/>
                    <a:pt x="273" y="229"/>
                  </a:cubicBezTo>
                  <a:cubicBezTo>
                    <a:pt x="312" y="224"/>
                    <a:pt x="331" y="224"/>
                    <a:pt x="362" y="203"/>
                  </a:cubicBezTo>
                  <a:cubicBezTo>
                    <a:pt x="320" y="195"/>
                    <a:pt x="275" y="155"/>
                    <a:pt x="258" y="133"/>
                  </a:cubicBezTo>
                  <a:cubicBezTo>
                    <a:pt x="280" y="126"/>
                    <a:pt x="282" y="125"/>
                    <a:pt x="301" y="115"/>
                  </a:cubicBezTo>
                  <a:cubicBezTo>
                    <a:pt x="251" y="86"/>
                    <a:pt x="216" y="37"/>
                    <a:pt x="207" y="0"/>
                  </a:cubicBezTo>
                  <a:cubicBezTo>
                    <a:pt x="186" y="59"/>
                    <a:pt x="155" y="93"/>
                    <a:pt x="99" y="113"/>
                  </a:cubicBezTo>
                  <a:cubicBezTo>
                    <a:pt x="117" y="125"/>
                    <a:pt x="132" y="130"/>
                    <a:pt x="151" y="134"/>
                  </a:cubicBezTo>
                  <a:cubicBezTo>
                    <a:pt x="135" y="157"/>
                    <a:pt x="91" y="195"/>
                    <a:pt x="49" y="203"/>
                  </a:cubicBezTo>
                  <a:cubicBezTo>
                    <a:pt x="80" y="224"/>
                    <a:pt x="99" y="224"/>
                    <a:pt x="138" y="229"/>
                  </a:cubicBezTo>
                  <a:cubicBezTo>
                    <a:pt x="114" y="260"/>
                    <a:pt x="65" y="301"/>
                    <a:pt x="19" y="319"/>
                  </a:cubicBezTo>
                  <a:cubicBezTo>
                    <a:pt x="43" y="334"/>
                    <a:pt x="91" y="337"/>
                    <a:pt x="122" y="336"/>
                  </a:cubicBezTo>
                  <a:cubicBezTo>
                    <a:pt x="106" y="369"/>
                    <a:pt x="34" y="424"/>
                    <a:pt x="0" y="439"/>
                  </a:cubicBezTo>
                  <a:cubicBezTo>
                    <a:pt x="73" y="471"/>
                    <a:pt x="147" y="475"/>
                    <a:pt x="206" y="475"/>
                  </a:cubicBezTo>
                  <a:cubicBezTo>
                    <a:pt x="265" y="475"/>
                    <a:pt x="338" y="471"/>
                    <a:pt x="411" y="439"/>
                  </a:cubicBezTo>
                  <a:cubicBezTo>
                    <a:pt x="376" y="424"/>
                    <a:pt x="305" y="369"/>
                    <a:pt x="289" y="336"/>
                  </a:cubicBezTo>
                  <a:close/>
                </a:path>
              </a:pathLst>
            </a:custGeom>
            <a:solidFill>
              <a:srgbClr val="8DBD57"/>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grpSp>
      <p:grpSp>
        <p:nvGrpSpPr>
          <p:cNvPr id="40" name="组合 39"/>
          <p:cNvGrpSpPr/>
          <p:nvPr/>
        </p:nvGrpSpPr>
        <p:grpSpPr>
          <a:xfrm>
            <a:off x="6984712" y="5532970"/>
            <a:ext cx="4090988" cy="1123950"/>
            <a:chOff x="4489451" y="5481638"/>
            <a:chExt cx="4090988" cy="1123950"/>
          </a:xfrm>
        </p:grpSpPr>
        <p:sp>
          <p:nvSpPr>
            <p:cNvPr id="41" name="Freeform 70"/>
            <p:cNvSpPr/>
            <p:nvPr/>
          </p:nvSpPr>
          <p:spPr bwMode="auto">
            <a:xfrm>
              <a:off x="4786313" y="6257925"/>
              <a:ext cx="73025" cy="338138"/>
            </a:xfrm>
            <a:custGeom>
              <a:avLst/>
              <a:gdLst>
                <a:gd name="T0" fmla="*/ 40 w 40"/>
                <a:gd name="T1" fmla="*/ 178 h 187"/>
                <a:gd name="T2" fmla="*/ 20 w 40"/>
                <a:gd name="T3" fmla="*/ 187 h 187"/>
                <a:gd name="T4" fmla="*/ 20 w 40"/>
                <a:gd name="T5" fmla="*/ 187 h 187"/>
                <a:gd name="T6" fmla="*/ 0 w 40"/>
                <a:gd name="T7" fmla="*/ 178 h 187"/>
                <a:gd name="T8" fmla="*/ 0 w 40"/>
                <a:gd name="T9" fmla="*/ 8 h 187"/>
                <a:gd name="T10" fmla="*/ 20 w 40"/>
                <a:gd name="T11" fmla="*/ 0 h 187"/>
                <a:gd name="T12" fmla="*/ 20 w 40"/>
                <a:gd name="T13" fmla="*/ 0 h 187"/>
                <a:gd name="T14" fmla="*/ 40 w 40"/>
                <a:gd name="T15" fmla="*/ 8 h 187"/>
                <a:gd name="T16" fmla="*/ 40 w 40"/>
                <a:gd name="T17" fmla="*/ 178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 h="187">
                  <a:moveTo>
                    <a:pt x="40" y="178"/>
                  </a:moveTo>
                  <a:cubicBezTo>
                    <a:pt x="40" y="183"/>
                    <a:pt x="31" y="187"/>
                    <a:pt x="20" y="187"/>
                  </a:cubicBezTo>
                  <a:cubicBezTo>
                    <a:pt x="20" y="187"/>
                    <a:pt x="20" y="187"/>
                    <a:pt x="20" y="187"/>
                  </a:cubicBezTo>
                  <a:cubicBezTo>
                    <a:pt x="9" y="187"/>
                    <a:pt x="0" y="183"/>
                    <a:pt x="0" y="178"/>
                  </a:cubicBezTo>
                  <a:cubicBezTo>
                    <a:pt x="0" y="8"/>
                    <a:pt x="0" y="8"/>
                    <a:pt x="0" y="8"/>
                  </a:cubicBezTo>
                  <a:cubicBezTo>
                    <a:pt x="0" y="4"/>
                    <a:pt x="9" y="0"/>
                    <a:pt x="20" y="0"/>
                  </a:cubicBezTo>
                  <a:cubicBezTo>
                    <a:pt x="20" y="0"/>
                    <a:pt x="20" y="0"/>
                    <a:pt x="20" y="0"/>
                  </a:cubicBezTo>
                  <a:cubicBezTo>
                    <a:pt x="31" y="0"/>
                    <a:pt x="40" y="4"/>
                    <a:pt x="40" y="8"/>
                  </a:cubicBezTo>
                  <a:lnTo>
                    <a:pt x="40" y="178"/>
                  </a:lnTo>
                  <a:close/>
                </a:path>
              </a:pathLst>
            </a:custGeom>
            <a:solidFill>
              <a:srgbClr val="8DBD57"/>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42" name="Freeform 71"/>
            <p:cNvSpPr/>
            <p:nvPr/>
          </p:nvSpPr>
          <p:spPr bwMode="auto">
            <a:xfrm>
              <a:off x="4489451" y="5651500"/>
              <a:ext cx="666750" cy="776288"/>
            </a:xfrm>
            <a:custGeom>
              <a:avLst/>
              <a:gdLst>
                <a:gd name="T0" fmla="*/ 260 w 370"/>
                <a:gd name="T1" fmla="*/ 304 h 429"/>
                <a:gd name="T2" fmla="*/ 353 w 370"/>
                <a:gd name="T3" fmla="*/ 288 h 429"/>
                <a:gd name="T4" fmla="*/ 246 w 370"/>
                <a:gd name="T5" fmla="*/ 207 h 429"/>
                <a:gd name="T6" fmla="*/ 326 w 370"/>
                <a:gd name="T7" fmla="*/ 184 h 429"/>
                <a:gd name="T8" fmla="*/ 233 w 370"/>
                <a:gd name="T9" fmla="*/ 120 h 429"/>
                <a:gd name="T10" fmla="*/ 271 w 370"/>
                <a:gd name="T11" fmla="*/ 104 h 429"/>
                <a:gd name="T12" fmla="*/ 186 w 370"/>
                <a:gd name="T13" fmla="*/ 0 h 429"/>
                <a:gd name="T14" fmla="*/ 89 w 370"/>
                <a:gd name="T15" fmla="*/ 103 h 429"/>
                <a:gd name="T16" fmla="*/ 136 w 370"/>
                <a:gd name="T17" fmla="*/ 121 h 429"/>
                <a:gd name="T18" fmla="*/ 44 w 370"/>
                <a:gd name="T19" fmla="*/ 184 h 429"/>
                <a:gd name="T20" fmla="*/ 124 w 370"/>
                <a:gd name="T21" fmla="*/ 207 h 429"/>
                <a:gd name="T22" fmla="*/ 17 w 370"/>
                <a:gd name="T23" fmla="*/ 288 h 429"/>
                <a:gd name="T24" fmla="*/ 110 w 370"/>
                <a:gd name="T25" fmla="*/ 304 h 429"/>
                <a:gd name="T26" fmla="*/ 0 w 370"/>
                <a:gd name="T27" fmla="*/ 397 h 429"/>
                <a:gd name="T28" fmla="*/ 186 w 370"/>
                <a:gd name="T29" fmla="*/ 429 h 429"/>
                <a:gd name="T30" fmla="*/ 370 w 370"/>
                <a:gd name="T31" fmla="*/ 397 h 429"/>
                <a:gd name="T32" fmla="*/ 260 w 370"/>
                <a:gd name="T33" fmla="*/ 304 h 4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70" h="429">
                  <a:moveTo>
                    <a:pt x="260" y="304"/>
                  </a:moveTo>
                  <a:cubicBezTo>
                    <a:pt x="289" y="305"/>
                    <a:pt x="331" y="302"/>
                    <a:pt x="353" y="288"/>
                  </a:cubicBezTo>
                  <a:cubicBezTo>
                    <a:pt x="312" y="272"/>
                    <a:pt x="267" y="235"/>
                    <a:pt x="246" y="207"/>
                  </a:cubicBezTo>
                  <a:cubicBezTo>
                    <a:pt x="281" y="203"/>
                    <a:pt x="299" y="203"/>
                    <a:pt x="326" y="184"/>
                  </a:cubicBezTo>
                  <a:cubicBezTo>
                    <a:pt x="288" y="176"/>
                    <a:pt x="248" y="141"/>
                    <a:pt x="233" y="120"/>
                  </a:cubicBezTo>
                  <a:cubicBezTo>
                    <a:pt x="253" y="114"/>
                    <a:pt x="254" y="113"/>
                    <a:pt x="271" y="104"/>
                  </a:cubicBezTo>
                  <a:cubicBezTo>
                    <a:pt x="226" y="78"/>
                    <a:pt x="195" y="34"/>
                    <a:pt x="186" y="0"/>
                  </a:cubicBezTo>
                  <a:cubicBezTo>
                    <a:pt x="168" y="54"/>
                    <a:pt x="140" y="84"/>
                    <a:pt x="89" y="103"/>
                  </a:cubicBezTo>
                  <a:cubicBezTo>
                    <a:pt x="105" y="113"/>
                    <a:pt x="119" y="118"/>
                    <a:pt x="136" y="121"/>
                  </a:cubicBezTo>
                  <a:cubicBezTo>
                    <a:pt x="122" y="142"/>
                    <a:pt x="82" y="176"/>
                    <a:pt x="44" y="184"/>
                  </a:cubicBezTo>
                  <a:cubicBezTo>
                    <a:pt x="71" y="203"/>
                    <a:pt x="89" y="203"/>
                    <a:pt x="124" y="207"/>
                  </a:cubicBezTo>
                  <a:cubicBezTo>
                    <a:pt x="103" y="235"/>
                    <a:pt x="58" y="272"/>
                    <a:pt x="17" y="288"/>
                  </a:cubicBezTo>
                  <a:cubicBezTo>
                    <a:pt x="39" y="302"/>
                    <a:pt x="81" y="305"/>
                    <a:pt x="110" y="304"/>
                  </a:cubicBezTo>
                  <a:cubicBezTo>
                    <a:pt x="95" y="333"/>
                    <a:pt x="31" y="383"/>
                    <a:pt x="0" y="397"/>
                  </a:cubicBezTo>
                  <a:cubicBezTo>
                    <a:pt x="66" y="426"/>
                    <a:pt x="133" y="429"/>
                    <a:pt x="186" y="429"/>
                  </a:cubicBezTo>
                  <a:cubicBezTo>
                    <a:pt x="239" y="429"/>
                    <a:pt x="304" y="426"/>
                    <a:pt x="370" y="397"/>
                  </a:cubicBezTo>
                  <a:cubicBezTo>
                    <a:pt x="339" y="383"/>
                    <a:pt x="275" y="333"/>
                    <a:pt x="260" y="304"/>
                  </a:cubicBezTo>
                  <a:close/>
                </a:path>
              </a:pathLst>
            </a:custGeom>
            <a:solidFill>
              <a:srgbClr val="8DBD57"/>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43" name="Freeform 72"/>
            <p:cNvSpPr/>
            <p:nvPr/>
          </p:nvSpPr>
          <p:spPr bwMode="auto">
            <a:xfrm>
              <a:off x="5195888" y="6202363"/>
              <a:ext cx="82550" cy="388938"/>
            </a:xfrm>
            <a:custGeom>
              <a:avLst/>
              <a:gdLst>
                <a:gd name="T0" fmla="*/ 46 w 46"/>
                <a:gd name="T1" fmla="*/ 205 h 215"/>
                <a:gd name="T2" fmla="*/ 23 w 46"/>
                <a:gd name="T3" fmla="*/ 215 h 215"/>
                <a:gd name="T4" fmla="*/ 23 w 46"/>
                <a:gd name="T5" fmla="*/ 215 h 215"/>
                <a:gd name="T6" fmla="*/ 0 w 46"/>
                <a:gd name="T7" fmla="*/ 205 h 215"/>
                <a:gd name="T8" fmla="*/ 0 w 46"/>
                <a:gd name="T9" fmla="*/ 9 h 215"/>
                <a:gd name="T10" fmla="*/ 23 w 46"/>
                <a:gd name="T11" fmla="*/ 0 h 215"/>
                <a:gd name="T12" fmla="*/ 23 w 46"/>
                <a:gd name="T13" fmla="*/ 0 h 215"/>
                <a:gd name="T14" fmla="*/ 46 w 46"/>
                <a:gd name="T15" fmla="*/ 9 h 215"/>
                <a:gd name="T16" fmla="*/ 46 w 46"/>
                <a:gd name="T17" fmla="*/ 205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6" h="215">
                  <a:moveTo>
                    <a:pt x="46" y="205"/>
                  </a:moveTo>
                  <a:cubicBezTo>
                    <a:pt x="46" y="211"/>
                    <a:pt x="36" y="215"/>
                    <a:pt x="23" y="215"/>
                  </a:cubicBezTo>
                  <a:cubicBezTo>
                    <a:pt x="23" y="215"/>
                    <a:pt x="23" y="215"/>
                    <a:pt x="23" y="215"/>
                  </a:cubicBezTo>
                  <a:cubicBezTo>
                    <a:pt x="10" y="215"/>
                    <a:pt x="0" y="211"/>
                    <a:pt x="0" y="205"/>
                  </a:cubicBezTo>
                  <a:cubicBezTo>
                    <a:pt x="0" y="9"/>
                    <a:pt x="0" y="9"/>
                    <a:pt x="0" y="9"/>
                  </a:cubicBezTo>
                  <a:cubicBezTo>
                    <a:pt x="0" y="4"/>
                    <a:pt x="10" y="0"/>
                    <a:pt x="23" y="0"/>
                  </a:cubicBezTo>
                  <a:cubicBezTo>
                    <a:pt x="23" y="0"/>
                    <a:pt x="23" y="0"/>
                    <a:pt x="23" y="0"/>
                  </a:cubicBezTo>
                  <a:cubicBezTo>
                    <a:pt x="36" y="0"/>
                    <a:pt x="46" y="4"/>
                    <a:pt x="46" y="9"/>
                  </a:cubicBezTo>
                  <a:lnTo>
                    <a:pt x="46" y="205"/>
                  </a:lnTo>
                  <a:close/>
                </a:path>
              </a:pathLst>
            </a:custGeom>
            <a:solidFill>
              <a:srgbClr val="8DBD57"/>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44" name="Freeform 73"/>
            <p:cNvSpPr/>
            <p:nvPr/>
          </p:nvSpPr>
          <p:spPr bwMode="auto">
            <a:xfrm>
              <a:off x="4851401" y="5502275"/>
              <a:ext cx="771525" cy="895350"/>
            </a:xfrm>
            <a:custGeom>
              <a:avLst/>
              <a:gdLst>
                <a:gd name="T0" fmla="*/ 301 w 428"/>
                <a:gd name="T1" fmla="*/ 351 h 495"/>
                <a:gd name="T2" fmla="*/ 408 w 428"/>
                <a:gd name="T3" fmla="*/ 332 h 495"/>
                <a:gd name="T4" fmla="*/ 284 w 428"/>
                <a:gd name="T5" fmla="*/ 239 h 495"/>
                <a:gd name="T6" fmla="*/ 377 w 428"/>
                <a:gd name="T7" fmla="*/ 212 h 495"/>
                <a:gd name="T8" fmla="*/ 269 w 428"/>
                <a:gd name="T9" fmla="*/ 139 h 495"/>
                <a:gd name="T10" fmla="*/ 314 w 428"/>
                <a:gd name="T11" fmla="*/ 120 h 495"/>
                <a:gd name="T12" fmla="*/ 216 w 428"/>
                <a:gd name="T13" fmla="*/ 0 h 495"/>
                <a:gd name="T14" fmla="*/ 103 w 428"/>
                <a:gd name="T15" fmla="*/ 119 h 495"/>
                <a:gd name="T16" fmla="*/ 158 w 428"/>
                <a:gd name="T17" fmla="*/ 140 h 495"/>
                <a:gd name="T18" fmla="*/ 51 w 428"/>
                <a:gd name="T19" fmla="*/ 212 h 495"/>
                <a:gd name="T20" fmla="*/ 144 w 428"/>
                <a:gd name="T21" fmla="*/ 239 h 495"/>
                <a:gd name="T22" fmla="*/ 20 w 428"/>
                <a:gd name="T23" fmla="*/ 332 h 495"/>
                <a:gd name="T24" fmla="*/ 127 w 428"/>
                <a:gd name="T25" fmla="*/ 351 h 495"/>
                <a:gd name="T26" fmla="*/ 0 w 428"/>
                <a:gd name="T27" fmla="*/ 458 h 495"/>
                <a:gd name="T28" fmla="*/ 215 w 428"/>
                <a:gd name="T29" fmla="*/ 495 h 495"/>
                <a:gd name="T30" fmla="*/ 428 w 428"/>
                <a:gd name="T31" fmla="*/ 458 h 495"/>
                <a:gd name="T32" fmla="*/ 301 w 428"/>
                <a:gd name="T33" fmla="*/ 351 h 4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28" h="495">
                  <a:moveTo>
                    <a:pt x="301" y="351"/>
                  </a:moveTo>
                  <a:cubicBezTo>
                    <a:pt x="334" y="352"/>
                    <a:pt x="383" y="348"/>
                    <a:pt x="408" y="332"/>
                  </a:cubicBezTo>
                  <a:cubicBezTo>
                    <a:pt x="360" y="314"/>
                    <a:pt x="309" y="271"/>
                    <a:pt x="284" y="239"/>
                  </a:cubicBezTo>
                  <a:cubicBezTo>
                    <a:pt x="325" y="234"/>
                    <a:pt x="345" y="234"/>
                    <a:pt x="377" y="212"/>
                  </a:cubicBezTo>
                  <a:cubicBezTo>
                    <a:pt x="333" y="203"/>
                    <a:pt x="286" y="162"/>
                    <a:pt x="269" y="139"/>
                  </a:cubicBezTo>
                  <a:cubicBezTo>
                    <a:pt x="292" y="132"/>
                    <a:pt x="293" y="131"/>
                    <a:pt x="314" y="120"/>
                  </a:cubicBezTo>
                  <a:cubicBezTo>
                    <a:pt x="261" y="90"/>
                    <a:pt x="225" y="39"/>
                    <a:pt x="216" y="0"/>
                  </a:cubicBezTo>
                  <a:cubicBezTo>
                    <a:pt x="194" y="62"/>
                    <a:pt x="162" y="97"/>
                    <a:pt x="103" y="119"/>
                  </a:cubicBezTo>
                  <a:cubicBezTo>
                    <a:pt x="122" y="131"/>
                    <a:pt x="138" y="136"/>
                    <a:pt x="158" y="140"/>
                  </a:cubicBezTo>
                  <a:cubicBezTo>
                    <a:pt x="141" y="164"/>
                    <a:pt x="95" y="203"/>
                    <a:pt x="51" y="212"/>
                  </a:cubicBezTo>
                  <a:cubicBezTo>
                    <a:pt x="83" y="234"/>
                    <a:pt x="103" y="234"/>
                    <a:pt x="144" y="239"/>
                  </a:cubicBezTo>
                  <a:cubicBezTo>
                    <a:pt x="119" y="271"/>
                    <a:pt x="68" y="314"/>
                    <a:pt x="20" y="332"/>
                  </a:cubicBezTo>
                  <a:cubicBezTo>
                    <a:pt x="45" y="348"/>
                    <a:pt x="94" y="352"/>
                    <a:pt x="127" y="351"/>
                  </a:cubicBezTo>
                  <a:cubicBezTo>
                    <a:pt x="110" y="385"/>
                    <a:pt x="36" y="442"/>
                    <a:pt x="0" y="458"/>
                  </a:cubicBezTo>
                  <a:cubicBezTo>
                    <a:pt x="76" y="491"/>
                    <a:pt x="153" y="495"/>
                    <a:pt x="215" y="495"/>
                  </a:cubicBezTo>
                  <a:cubicBezTo>
                    <a:pt x="276" y="495"/>
                    <a:pt x="352" y="491"/>
                    <a:pt x="428" y="458"/>
                  </a:cubicBezTo>
                  <a:cubicBezTo>
                    <a:pt x="392" y="442"/>
                    <a:pt x="318" y="385"/>
                    <a:pt x="301" y="351"/>
                  </a:cubicBezTo>
                  <a:close/>
                </a:path>
              </a:pathLst>
            </a:custGeom>
            <a:solidFill>
              <a:srgbClr val="8DBD57"/>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45" name="Freeform 74"/>
            <p:cNvSpPr/>
            <p:nvPr/>
          </p:nvSpPr>
          <p:spPr bwMode="auto">
            <a:xfrm>
              <a:off x="6034088" y="6297613"/>
              <a:ext cx="65088" cy="303213"/>
            </a:xfrm>
            <a:custGeom>
              <a:avLst/>
              <a:gdLst>
                <a:gd name="T0" fmla="*/ 36 w 36"/>
                <a:gd name="T1" fmla="*/ 159 h 167"/>
                <a:gd name="T2" fmla="*/ 18 w 36"/>
                <a:gd name="T3" fmla="*/ 167 h 167"/>
                <a:gd name="T4" fmla="*/ 18 w 36"/>
                <a:gd name="T5" fmla="*/ 167 h 167"/>
                <a:gd name="T6" fmla="*/ 0 w 36"/>
                <a:gd name="T7" fmla="*/ 159 h 167"/>
                <a:gd name="T8" fmla="*/ 0 w 36"/>
                <a:gd name="T9" fmla="*/ 7 h 167"/>
                <a:gd name="T10" fmla="*/ 18 w 36"/>
                <a:gd name="T11" fmla="*/ 0 h 167"/>
                <a:gd name="T12" fmla="*/ 18 w 36"/>
                <a:gd name="T13" fmla="*/ 0 h 167"/>
                <a:gd name="T14" fmla="*/ 36 w 36"/>
                <a:gd name="T15" fmla="*/ 7 h 167"/>
                <a:gd name="T16" fmla="*/ 36 w 36"/>
                <a:gd name="T17" fmla="*/ 159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6" h="167">
                  <a:moveTo>
                    <a:pt x="36" y="159"/>
                  </a:moveTo>
                  <a:cubicBezTo>
                    <a:pt x="36" y="163"/>
                    <a:pt x="28" y="167"/>
                    <a:pt x="18" y="167"/>
                  </a:cubicBezTo>
                  <a:cubicBezTo>
                    <a:pt x="18" y="167"/>
                    <a:pt x="18" y="167"/>
                    <a:pt x="18" y="167"/>
                  </a:cubicBezTo>
                  <a:cubicBezTo>
                    <a:pt x="8" y="167"/>
                    <a:pt x="0" y="163"/>
                    <a:pt x="0" y="159"/>
                  </a:cubicBezTo>
                  <a:cubicBezTo>
                    <a:pt x="0" y="7"/>
                    <a:pt x="0" y="7"/>
                    <a:pt x="0" y="7"/>
                  </a:cubicBezTo>
                  <a:cubicBezTo>
                    <a:pt x="0" y="3"/>
                    <a:pt x="8" y="0"/>
                    <a:pt x="18" y="0"/>
                  </a:cubicBezTo>
                  <a:cubicBezTo>
                    <a:pt x="18" y="0"/>
                    <a:pt x="18" y="0"/>
                    <a:pt x="18" y="0"/>
                  </a:cubicBezTo>
                  <a:cubicBezTo>
                    <a:pt x="28" y="0"/>
                    <a:pt x="36" y="3"/>
                    <a:pt x="36" y="7"/>
                  </a:cubicBezTo>
                  <a:lnTo>
                    <a:pt x="36" y="159"/>
                  </a:lnTo>
                  <a:close/>
                </a:path>
              </a:pathLst>
            </a:custGeom>
            <a:solidFill>
              <a:srgbClr val="8DBD57"/>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46" name="Freeform 75"/>
            <p:cNvSpPr/>
            <p:nvPr/>
          </p:nvSpPr>
          <p:spPr bwMode="auto">
            <a:xfrm>
              <a:off x="5767388" y="5756275"/>
              <a:ext cx="598488" cy="693738"/>
            </a:xfrm>
            <a:custGeom>
              <a:avLst/>
              <a:gdLst>
                <a:gd name="T0" fmla="*/ 233 w 332"/>
                <a:gd name="T1" fmla="*/ 271 h 383"/>
                <a:gd name="T2" fmla="*/ 316 w 332"/>
                <a:gd name="T3" fmla="*/ 257 h 383"/>
                <a:gd name="T4" fmla="*/ 220 w 332"/>
                <a:gd name="T5" fmla="*/ 185 h 383"/>
                <a:gd name="T6" fmla="*/ 292 w 332"/>
                <a:gd name="T7" fmla="*/ 164 h 383"/>
                <a:gd name="T8" fmla="*/ 209 w 332"/>
                <a:gd name="T9" fmla="*/ 107 h 383"/>
                <a:gd name="T10" fmla="*/ 243 w 332"/>
                <a:gd name="T11" fmla="*/ 92 h 383"/>
                <a:gd name="T12" fmla="*/ 167 w 332"/>
                <a:gd name="T13" fmla="*/ 0 h 383"/>
                <a:gd name="T14" fmla="*/ 80 w 332"/>
                <a:gd name="T15" fmla="*/ 91 h 383"/>
                <a:gd name="T16" fmla="*/ 122 w 332"/>
                <a:gd name="T17" fmla="*/ 108 h 383"/>
                <a:gd name="T18" fmla="*/ 40 w 332"/>
                <a:gd name="T19" fmla="*/ 164 h 383"/>
                <a:gd name="T20" fmla="*/ 112 w 332"/>
                <a:gd name="T21" fmla="*/ 185 h 383"/>
                <a:gd name="T22" fmla="*/ 16 w 332"/>
                <a:gd name="T23" fmla="*/ 257 h 383"/>
                <a:gd name="T24" fmla="*/ 99 w 332"/>
                <a:gd name="T25" fmla="*/ 271 h 383"/>
                <a:gd name="T26" fmla="*/ 0 w 332"/>
                <a:gd name="T27" fmla="*/ 354 h 383"/>
                <a:gd name="T28" fmla="*/ 166 w 332"/>
                <a:gd name="T29" fmla="*/ 383 h 383"/>
                <a:gd name="T30" fmla="*/ 332 w 332"/>
                <a:gd name="T31" fmla="*/ 354 h 383"/>
                <a:gd name="T32" fmla="*/ 233 w 332"/>
                <a:gd name="T33" fmla="*/ 271 h 3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32" h="383">
                  <a:moveTo>
                    <a:pt x="233" y="271"/>
                  </a:moveTo>
                  <a:cubicBezTo>
                    <a:pt x="258" y="272"/>
                    <a:pt x="297" y="269"/>
                    <a:pt x="316" y="257"/>
                  </a:cubicBezTo>
                  <a:cubicBezTo>
                    <a:pt x="279" y="242"/>
                    <a:pt x="239" y="210"/>
                    <a:pt x="220" y="185"/>
                  </a:cubicBezTo>
                  <a:cubicBezTo>
                    <a:pt x="252" y="181"/>
                    <a:pt x="267" y="181"/>
                    <a:pt x="292" y="164"/>
                  </a:cubicBezTo>
                  <a:cubicBezTo>
                    <a:pt x="258" y="157"/>
                    <a:pt x="222" y="125"/>
                    <a:pt x="209" y="107"/>
                  </a:cubicBezTo>
                  <a:cubicBezTo>
                    <a:pt x="226" y="102"/>
                    <a:pt x="227" y="101"/>
                    <a:pt x="243" y="92"/>
                  </a:cubicBezTo>
                  <a:cubicBezTo>
                    <a:pt x="202" y="70"/>
                    <a:pt x="175" y="30"/>
                    <a:pt x="167" y="0"/>
                  </a:cubicBezTo>
                  <a:cubicBezTo>
                    <a:pt x="151" y="48"/>
                    <a:pt x="126" y="75"/>
                    <a:pt x="80" y="91"/>
                  </a:cubicBezTo>
                  <a:cubicBezTo>
                    <a:pt x="94" y="101"/>
                    <a:pt x="107" y="105"/>
                    <a:pt x="122" y="108"/>
                  </a:cubicBezTo>
                  <a:cubicBezTo>
                    <a:pt x="109" y="126"/>
                    <a:pt x="74" y="157"/>
                    <a:pt x="40" y="164"/>
                  </a:cubicBezTo>
                  <a:cubicBezTo>
                    <a:pt x="64" y="181"/>
                    <a:pt x="80" y="181"/>
                    <a:pt x="112" y="185"/>
                  </a:cubicBezTo>
                  <a:cubicBezTo>
                    <a:pt x="92" y="210"/>
                    <a:pt x="53" y="242"/>
                    <a:pt x="16" y="257"/>
                  </a:cubicBezTo>
                  <a:cubicBezTo>
                    <a:pt x="35" y="269"/>
                    <a:pt x="73" y="272"/>
                    <a:pt x="99" y="271"/>
                  </a:cubicBezTo>
                  <a:cubicBezTo>
                    <a:pt x="85" y="297"/>
                    <a:pt x="28" y="342"/>
                    <a:pt x="0" y="354"/>
                  </a:cubicBezTo>
                  <a:cubicBezTo>
                    <a:pt x="59" y="380"/>
                    <a:pt x="119" y="383"/>
                    <a:pt x="166" y="383"/>
                  </a:cubicBezTo>
                  <a:cubicBezTo>
                    <a:pt x="214" y="383"/>
                    <a:pt x="273" y="380"/>
                    <a:pt x="332" y="354"/>
                  </a:cubicBezTo>
                  <a:cubicBezTo>
                    <a:pt x="304" y="342"/>
                    <a:pt x="246" y="297"/>
                    <a:pt x="233" y="271"/>
                  </a:cubicBezTo>
                  <a:close/>
                </a:path>
              </a:pathLst>
            </a:custGeom>
            <a:solidFill>
              <a:srgbClr val="8DBD57"/>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47" name="Freeform 76"/>
            <p:cNvSpPr/>
            <p:nvPr/>
          </p:nvSpPr>
          <p:spPr bwMode="auto">
            <a:xfrm>
              <a:off x="6351588" y="6188075"/>
              <a:ext cx="85725" cy="392113"/>
            </a:xfrm>
            <a:custGeom>
              <a:avLst/>
              <a:gdLst>
                <a:gd name="T0" fmla="*/ 47 w 47"/>
                <a:gd name="T1" fmla="*/ 208 h 217"/>
                <a:gd name="T2" fmla="*/ 23 w 47"/>
                <a:gd name="T3" fmla="*/ 217 h 217"/>
                <a:gd name="T4" fmla="*/ 23 w 47"/>
                <a:gd name="T5" fmla="*/ 217 h 217"/>
                <a:gd name="T6" fmla="*/ 0 w 47"/>
                <a:gd name="T7" fmla="*/ 208 h 217"/>
                <a:gd name="T8" fmla="*/ 0 w 47"/>
                <a:gd name="T9" fmla="*/ 9 h 217"/>
                <a:gd name="T10" fmla="*/ 23 w 47"/>
                <a:gd name="T11" fmla="*/ 0 h 217"/>
                <a:gd name="T12" fmla="*/ 23 w 47"/>
                <a:gd name="T13" fmla="*/ 0 h 217"/>
                <a:gd name="T14" fmla="*/ 47 w 47"/>
                <a:gd name="T15" fmla="*/ 9 h 217"/>
                <a:gd name="T16" fmla="*/ 47 w 47"/>
                <a:gd name="T17" fmla="*/ 208 h 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7" h="217">
                  <a:moveTo>
                    <a:pt x="47" y="208"/>
                  </a:moveTo>
                  <a:cubicBezTo>
                    <a:pt x="47" y="213"/>
                    <a:pt x="36" y="217"/>
                    <a:pt x="23" y="217"/>
                  </a:cubicBezTo>
                  <a:cubicBezTo>
                    <a:pt x="23" y="217"/>
                    <a:pt x="23" y="217"/>
                    <a:pt x="23" y="217"/>
                  </a:cubicBezTo>
                  <a:cubicBezTo>
                    <a:pt x="10" y="217"/>
                    <a:pt x="0" y="213"/>
                    <a:pt x="0" y="208"/>
                  </a:cubicBezTo>
                  <a:cubicBezTo>
                    <a:pt x="0" y="9"/>
                    <a:pt x="0" y="9"/>
                    <a:pt x="0" y="9"/>
                  </a:cubicBezTo>
                  <a:cubicBezTo>
                    <a:pt x="0" y="4"/>
                    <a:pt x="10" y="0"/>
                    <a:pt x="23" y="0"/>
                  </a:cubicBezTo>
                  <a:cubicBezTo>
                    <a:pt x="23" y="0"/>
                    <a:pt x="23" y="0"/>
                    <a:pt x="23" y="0"/>
                  </a:cubicBezTo>
                  <a:cubicBezTo>
                    <a:pt x="36" y="0"/>
                    <a:pt x="47" y="4"/>
                    <a:pt x="47" y="9"/>
                  </a:cubicBezTo>
                  <a:lnTo>
                    <a:pt x="47" y="208"/>
                  </a:lnTo>
                  <a:close/>
                </a:path>
              </a:pathLst>
            </a:custGeom>
            <a:solidFill>
              <a:srgbClr val="69994A"/>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48" name="Freeform 77"/>
            <p:cNvSpPr/>
            <p:nvPr/>
          </p:nvSpPr>
          <p:spPr bwMode="auto">
            <a:xfrm>
              <a:off x="6003926" y="5481638"/>
              <a:ext cx="779463" cy="904875"/>
            </a:xfrm>
            <a:custGeom>
              <a:avLst/>
              <a:gdLst>
                <a:gd name="T0" fmla="*/ 304 w 432"/>
                <a:gd name="T1" fmla="*/ 354 h 500"/>
                <a:gd name="T2" fmla="*/ 412 w 432"/>
                <a:gd name="T3" fmla="*/ 335 h 500"/>
                <a:gd name="T4" fmla="*/ 287 w 432"/>
                <a:gd name="T5" fmla="*/ 241 h 500"/>
                <a:gd name="T6" fmla="*/ 381 w 432"/>
                <a:gd name="T7" fmla="*/ 213 h 500"/>
                <a:gd name="T8" fmla="*/ 272 w 432"/>
                <a:gd name="T9" fmla="*/ 139 h 500"/>
                <a:gd name="T10" fmla="*/ 317 w 432"/>
                <a:gd name="T11" fmla="*/ 120 h 500"/>
                <a:gd name="T12" fmla="*/ 218 w 432"/>
                <a:gd name="T13" fmla="*/ 0 h 500"/>
                <a:gd name="T14" fmla="*/ 104 w 432"/>
                <a:gd name="T15" fmla="*/ 119 h 500"/>
                <a:gd name="T16" fmla="*/ 159 w 432"/>
                <a:gd name="T17" fmla="*/ 141 h 500"/>
                <a:gd name="T18" fmla="*/ 51 w 432"/>
                <a:gd name="T19" fmla="*/ 213 h 500"/>
                <a:gd name="T20" fmla="*/ 145 w 432"/>
                <a:gd name="T21" fmla="*/ 241 h 500"/>
                <a:gd name="T22" fmla="*/ 20 w 432"/>
                <a:gd name="T23" fmla="*/ 335 h 500"/>
                <a:gd name="T24" fmla="*/ 128 w 432"/>
                <a:gd name="T25" fmla="*/ 354 h 500"/>
                <a:gd name="T26" fmla="*/ 0 w 432"/>
                <a:gd name="T27" fmla="*/ 461 h 500"/>
                <a:gd name="T28" fmla="*/ 217 w 432"/>
                <a:gd name="T29" fmla="*/ 500 h 500"/>
                <a:gd name="T30" fmla="*/ 432 w 432"/>
                <a:gd name="T31" fmla="*/ 461 h 500"/>
                <a:gd name="T32" fmla="*/ 304 w 432"/>
                <a:gd name="T33" fmla="*/ 354 h 5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32" h="500">
                  <a:moveTo>
                    <a:pt x="304" y="354"/>
                  </a:moveTo>
                  <a:cubicBezTo>
                    <a:pt x="337" y="355"/>
                    <a:pt x="387" y="351"/>
                    <a:pt x="412" y="335"/>
                  </a:cubicBezTo>
                  <a:cubicBezTo>
                    <a:pt x="364" y="316"/>
                    <a:pt x="312" y="273"/>
                    <a:pt x="287" y="241"/>
                  </a:cubicBezTo>
                  <a:cubicBezTo>
                    <a:pt x="328" y="236"/>
                    <a:pt x="348" y="236"/>
                    <a:pt x="381" y="213"/>
                  </a:cubicBezTo>
                  <a:cubicBezTo>
                    <a:pt x="336" y="205"/>
                    <a:pt x="289" y="163"/>
                    <a:pt x="272" y="139"/>
                  </a:cubicBezTo>
                  <a:cubicBezTo>
                    <a:pt x="295" y="133"/>
                    <a:pt x="296" y="131"/>
                    <a:pt x="317" y="120"/>
                  </a:cubicBezTo>
                  <a:cubicBezTo>
                    <a:pt x="264" y="91"/>
                    <a:pt x="228" y="39"/>
                    <a:pt x="218" y="0"/>
                  </a:cubicBezTo>
                  <a:cubicBezTo>
                    <a:pt x="196" y="62"/>
                    <a:pt x="163" y="97"/>
                    <a:pt x="104" y="119"/>
                  </a:cubicBezTo>
                  <a:cubicBezTo>
                    <a:pt x="123" y="131"/>
                    <a:pt x="139" y="137"/>
                    <a:pt x="159" y="141"/>
                  </a:cubicBezTo>
                  <a:cubicBezTo>
                    <a:pt x="142" y="165"/>
                    <a:pt x="96" y="205"/>
                    <a:pt x="51" y="213"/>
                  </a:cubicBezTo>
                  <a:cubicBezTo>
                    <a:pt x="84" y="236"/>
                    <a:pt x="104" y="236"/>
                    <a:pt x="145" y="241"/>
                  </a:cubicBezTo>
                  <a:cubicBezTo>
                    <a:pt x="120" y="273"/>
                    <a:pt x="68" y="316"/>
                    <a:pt x="20" y="335"/>
                  </a:cubicBezTo>
                  <a:cubicBezTo>
                    <a:pt x="46" y="351"/>
                    <a:pt x="95" y="355"/>
                    <a:pt x="128" y="354"/>
                  </a:cubicBezTo>
                  <a:cubicBezTo>
                    <a:pt x="111" y="388"/>
                    <a:pt x="36" y="446"/>
                    <a:pt x="0" y="461"/>
                  </a:cubicBezTo>
                  <a:cubicBezTo>
                    <a:pt x="77" y="496"/>
                    <a:pt x="155" y="500"/>
                    <a:pt x="217" y="500"/>
                  </a:cubicBezTo>
                  <a:cubicBezTo>
                    <a:pt x="279" y="500"/>
                    <a:pt x="355" y="496"/>
                    <a:pt x="432" y="461"/>
                  </a:cubicBezTo>
                  <a:cubicBezTo>
                    <a:pt x="396" y="446"/>
                    <a:pt x="321" y="388"/>
                    <a:pt x="304" y="354"/>
                  </a:cubicBezTo>
                  <a:close/>
                </a:path>
              </a:pathLst>
            </a:custGeom>
            <a:solidFill>
              <a:srgbClr val="69994A"/>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49" name="Freeform 78"/>
            <p:cNvSpPr/>
            <p:nvPr/>
          </p:nvSpPr>
          <p:spPr bwMode="auto">
            <a:xfrm>
              <a:off x="7075488" y="6249988"/>
              <a:ext cx="71438" cy="336550"/>
            </a:xfrm>
            <a:custGeom>
              <a:avLst/>
              <a:gdLst>
                <a:gd name="T0" fmla="*/ 40 w 40"/>
                <a:gd name="T1" fmla="*/ 178 h 186"/>
                <a:gd name="T2" fmla="*/ 20 w 40"/>
                <a:gd name="T3" fmla="*/ 186 h 186"/>
                <a:gd name="T4" fmla="*/ 20 w 40"/>
                <a:gd name="T5" fmla="*/ 186 h 186"/>
                <a:gd name="T6" fmla="*/ 0 w 40"/>
                <a:gd name="T7" fmla="*/ 178 h 186"/>
                <a:gd name="T8" fmla="*/ 0 w 40"/>
                <a:gd name="T9" fmla="*/ 8 h 186"/>
                <a:gd name="T10" fmla="*/ 20 w 40"/>
                <a:gd name="T11" fmla="*/ 0 h 186"/>
                <a:gd name="T12" fmla="*/ 20 w 40"/>
                <a:gd name="T13" fmla="*/ 0 h 186"/>
                <a:gd name="T14" fmla="*/ 40 w 40"/>
                <a:gd name="T15" fmla="*/ 8 h 186"/>
                <a:gd name="T16" fmla="*/ 40 w 40"/>
                <a:gd name="T17" fmla="*/ 178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 h="186">
                  <a:moveTo>
                    <a:pt x="40" y="178"/>
                  </a:moveTo>
                  <a:cubicBezTo>
                    <a:pt x="40" y="183"/>
                    <a:pt x="31" y="186"/>
                    <a:pt x="20" y="186"/>
                  </a:cubicBezTo>
                  <a:cubicBezTo>
                    <a:pt x="20" y="186"/>
                    <a:pt x="20" y="186"/>
                    <a:pt x="20" y="186"/>
                  </a:cubicBezTo>
                  <a:cubicBezTo>
                    <a:pt x="9" y="186"/>
                    <a:pt x="0" y="183"/>
                    <a:pt x="0" y="178"/>
                  </a:cubicBezTo>
                  <a:cubicBezTo>
                    <a:pt x="0" y="8"/>
                    <a:pt x="0" y="8"/>
                    <a:pt x="0" y="8"/>
                  </a:cubicBezTo>
                  <a:cubicBezTo>
                    <a:pt x="0" y="3"/>
                    <a:pt x="9" y="0"/>
                    <a:pt x="20" y="0"/>
                  </a:cubicBezTo>
                  <a:cubicBezTo>
                    <a:pt x="20" y="0"/>
                    <a:pt x="20" y="0"/>
                    <a:pt x="20" y="0"/>
                  </a:cubicBezTo>
                  <a:cubicBezTo>
                    <a:pt x="31" y="0"/>
                    <a:pt x="40" y="3"/>
                    <a:pt x="40" y="8"/>
                  </a:cubicBezTo>
                  <a:lnTo>
                    <a:pt x="40" y="178"/>
                  </a:lnTo>
                  <a:close/>
                </a:path>
              </a:pathLst>
            </a:custGeom>
            <a:solidFill>
              <a:srgbClr val="4F8547"/>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50" name="Freeform 79"/>
            <p:cNvSpPr/>
            <p:nvPr/>
          </p:nvSpPr>
          <p:spPr bwMode="auto">
            <a:xfrm>
              <a:off x="6777038" y="5645150"/>
              <a:ext cx="666750" cy="774700"/>
            </a:xfrm>
            <a:custGeom>
              <a:avLst/>
              <a:gdLst>
                <a:gd name="T0" fmla="*/ 260 w 370"/>
                <a:gd name="T1" fmla="*/ 303 h 428"/>
                <a:gd name="T2" fmla="*/ 352 w 370"/>
                <a:gd name="T3" fmla="*/ 287 h 428"/>
                <a:gd name="T4" fmla="*/ 245 w 370"/>
                <a:gd name="T5" fmla="*/ 206 h 428"/>
                <a:gd name="T6" fmla="*/ 326 w 370"/>
                <a:gd name="T7" fmla="*/ 183 h 428"/>
                <a:gd name="T8" fmla="*/ 233 w 370"/>
                <a:gd name="T9" fmla="*/ 119 h 428"/>
                <a:gd name="T10" fmla="*/ 271 w 370"/>
                <a:gd name="T11" fmla="*/ 103 h 428"/>
                <a:gd name="T12" fmla="*/ 186 w 370"/>
                <a:gd name="T13" fmla="*/ 0 h 428"/>
                <a:gd name="T14" fmla="*/ 89 w 370"/>
                <a:gd name="T15" fmla="*/ 102 h 428"/>
                <a:gd name="T16" fmla="*/ 136 w 370"/>
                <a:gd name="T17" fmla="*/ 120 h 428"/>
                <a:gd name="T18" fmla="*/ 44 w 370"/>
                <a:gd name="T19" fmla="*/ 183 h 428"/>
                <a:gd name="T20" fmla="*/ 124 w 370"/>
                <a:gd name="T21" fmla="*/ 206 h 428"/>
                <a:gd name="T22" fmla="*/ 17 w 370"/>
                <a:gd name="T23" fmla="*/ 287 h 428"/>
                <a:gd name="T24" fmla="*/ 109 w 370"/>
                <a:gd name="T25" fmla="*/ 303 h 428"/>
                <a:gd name="T26" fmla="*/ 0 w 370"/>
                <a:gd name="T27" fmla="*/ 395 h 428"/>
                <a:gd name="T28" fmla="*/ 185 w 370"/>
                <a:gd name="T29" fmla="*/ 428 h 428"/>
                <a:gd name="T30" fmla="*/ 370 w 370"/>
                <a:gd name="T31" fmla="*/ 395 h 428"/>
                <a:gd name="T32" fmla="*/ 260 w 370"/>
                <a:gd name="T33" fmla="*/ 303 h 4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70" h="428">
                  <a:moveTo>
                    <a:pt x="260" y="303"/>
                  </a:moveTo>
                  <a:cubicBezTo>
                    <a:pt x="288" y="304"/>
                    <a:pt x="331" y="301"/>
                    <a:pt x="352" y="287"/>
                  </a:cubicBezTo>
                  <a:cubicBezTo>
                    <a:pt x="311" y="271"/>
                    <a:pt x="267" y="234"/>
                    <a:pt x="245" y="206"/>
                  </a:cubicBezTo>
                  <a:cubicBezTo>
                    <a:pt x="281" y="202"/>
                    <a:pt x="298" y="202"/>
                    <a:pt x="326" y="183"/>
                  </a:cubicBezTo>
                  <a:cubicBezTo>
                    <a:pt x="288" y="175"/>
                    <a:pt x="247" y="140"/>
                    <a:pt x="233" y="119"/>
                  </a:cubicBezTo>
                  <a:cubicBezTo>
                    <a:pt x="252" y="113"/>
                    <a:pt x="253" y="112"/>
                    <a:pt x="271" y="103"/>
                  </a:cubicBezTo>
                  <a:cubicBezTo>
                    <a:pt x="226" y="77"/>
                    <a:pt x="195" y="33"/>
                    <a:pt x="186" y="0"/>
                  </a:cubicBezTo>
                  <a:cubicBezTo>
                    <a:pt x="168" y="53"/>
                    <a:pt x="140" y="83"/>
                    <a:pt x="89" y="102"/>
                  </a:cubicBezTo>
                  <a:cubicBezTo>
                    <a:pt x="105" y="112"/>
                    <a:pt x="119" y="117"/>
                    <a:pt x="136" y="120"/>
                  </a:cubicBezTo>
                  <a:cubicBezTo>
                    <a:pt x="122" y="141"/>
                    <a:pt x="82" y="175"/>
                    <a:pt x="44" y="183"/>
                  </a:cubicBezTo>
                  <a:cubicBezTo>
                    <a:pt x="71" y="202"/>
                    <a:pt x="89" y="202"/>
                    <a:pt x="124" y="206"/>
                  </a:cubicBezTo>
                  <a:cubicBezTo>
                    <a:pt x="102" y="234"/>
                    <a:pt x="58" y="271"/>
                    <a:pt x="17" y="287"/>
                  </a:cubicBezTo>
                  <a:cubicBezTo>
                    <a:pt x="39" y="301"/>
                    <a:pt x="81" y="304"/>
                    <a:pt x="109" y="303"/>
                  </a:cubicBezTo>
                  <a:cubicBezTo>
                    <a:pt x="95" y="332"/>
                    <a:pt x="31" y="382"/>
                    <a:pt x="0" y="395"/>
                  </a:cubicBezTo>
                  <a:cubicBezTo>
                    <a:pt x="66" y="425"/>
                    <a:pt x="132" y="428"/>
                    <a:pt x="185" y="428"/>
                  </a:cubicBezTo>
                  <a:cubicBezTo>
                    <a:pt x="238" y="428"/>
                    <a:pt x="304" y="425"/>
                    <a:pt x="370" y="395"/>
                  </a:cubicBezTo>
                  <a:cubicBezTo>
                    <a:pt x="339" y="382"/>
                    <a:pt x="275" y="332"/>
                    <a:pt x="260" y="303"/>
                  </a:cubicBezTo>
                  <a:close/>
                </a:path>
              </a:pathLst>
            </a:custGeom>
            <a:solidFill>
              <a:srgbClr val="4F8547"/>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51" name="Freeform 80"/>
            <p:cNvSpPr/>
            <p:nvPr/>
          </p:nvSpPr>
          <p:spPr bwMode="auto">
            <a:xfrm>
              <a:off x="6738938" y="6238875"/>
              <a:ext cx="77788" cy="360363"/>
            </a:xfrm>
            <a:custGeom>
              <a:avLst/>
              <a:gdLst>
                <a:gd name="T0" fmla="*/ 43 w 43"/>
                <a:gd name="T1" fmla="*/ 190 h 199"/>
                <a:gd name="T2" fmla="*/ 22 w 43"/>
                <a:gd name="T3" fmla="*/ 199 h 199"/>
                <a:gd name="T4" fmla="*/ 22 w 43"/>
                <a:gd name="T5" fmla="*/ 199 h 199"/>
                <a:gd name="T6" fmla="*/ 0 w 43"/>
                <a:gd name="T7" fmla="*/ 190 h 199"/>
                <a:gd name="T8" fmla="*/ 0 w 43"/>
                <a:gd name="T9" fmla="*/ 9 h 199"/>
                <a:gd name="T10" fmla="*/ 22 w 43"/>
                <a:gd name="T11" fmla="*/ 0 h 199"/>
                <a:gd name="T12" fmla="*/ 22 w 43"/>
                <a:gd name="T13" fmla="*/ 0 h 199"/>
                <a:gd name="T14" fmla="*/ 43 w 43"/>
                <a:gd name="T15" fmla="*/ 9 h 199"/>
                <a:gd name="T16" fmla="*/ 43 w 43"/>
                <a:gd name="T17" fmla="*/ 190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199">
                  <a:moveTo>
                    <a:pt x="43" y="190"/>
                  </a:moveTo>
                  <a:cubicBezTo>
                    <a:pt x="43" y="195"/>
                    <a:pt x="34" y="199"/>
                    <a:pt x="22" y="199"/>
                  </a:cubicBezTo>
                  <a:cubicBezTo>
                    <a:pt x="22" y="199"/>
                    <a:pt x="22" y="199"/>
                    <a:pt x="22" y="199"/>
                  </a:cubicBezTo>
                  <a:cubicBezTo>
                    <a:pt x="10" y="199"/>
                    <a:pt x="0" y="195"/>
                    <a:pt x="0" y="190"/>
                  </a:cubicBezTo>
                  <a:cubicBezTo>
                    <a:pt x="0" y="9"/>
                    <a:pt x="0" y="9"/>
                    <a:pt x="0" y="9"/>
                  </a:cubicBezTo>
                  <a:cubicBezTo>
                    <a:pt x="0" y="4"/>
                    <a:pt x="10" y="0"/>
                    <a:pt x="22" y="0"/>
                  </a:cubicBezTo>
                  <a:cubicBezTo>
                    <a:pt x="22" y="0"/>
                    <a:pt x="22" y="0"/>
                    <a:pt x="22" y="0"/>
                  </a:cubicBezTo>
                  <a:cubicBezTo>
                    <a:pt x="34" y="0"/>
                    <a:pt x="43" y="4"/>
                    <a:pt x="43" y="9"/>
                  </a:cubicBezTo>
                  <a:lnTo>
                    <a:pt x="43" y="190"/>
                  </a:lnTo>
                  <a:close/>
                </a:path>
              </a:pathLst>
            </a:custGeom>
            <a:solidFill>
              <a:srgbClr val="8DBD57"/>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52" name="Freeform 81"/>
            <p:cNvSpPr/>
            <p:nvPr/>
          </p:nvSpPr>
          <p:spPr bwMode="auto">
            <a:xfrm>
              <a:off x="6421438" y="5592763"/>
              <a:ext cx="714375" cy="828675"/>
            </a:xfrm>
            <a:custGeom>
              <a:avLst/>
              <a:gdLst>
                <a:gd name="T0" fmla="*/ 278 w 396"/>
                <a:gd name="T1" fmla="*/ 324 h 458"/>
                <a:gd name="T2" fmla="*/ 377 w 396"/>
                <a:gd name="T3" fmla="*/ 307 h 458"/>
                <a:gd name="T4" fmla="*/ 263 w 396"/>
                <a:gd name="T5" fmla="*/ 221 h 458"/>
                <a:gd name="T6" fmla="*/ 349 w 396"/>
                <a:gd name="T7" fmla="*/ 196 h 458"/>
                <a:gd name="T8" fmla="*/ 249 w 396"/>
                <a:gd name="T9" fmla="*/ 128 h 458"/>
                <a:gd name="T10" fmla="*/ 290 w 396"/>
                <a:gd name="T11" fmla="*/ 111 h 458"/>
                <a:gd name="T12" fmla="*/ 199 w 396"/>
                <a:gd name="T13" fmla="*/ 0 h 458"/>
                <a:gd name="T14" fmla="*/ 95 w 396"/>
                <a:gd name="T15" fmla="*/ 109 h 458"/>
                <a:gd name="T16" fmla="*/ 146 w 396"/>
                <a:gd name="T17" fmla="*/ 129 h 458"/>
                <a:gd name="T18" fmla="*/ 47 w 396"/>
                <a:gd name="T19" fmla="*/ 196 h 458"/>
                <a:gd name="T20" fmla="*/ 133 w 396"/>
                <a:gd name="T21" fmla="*/ 221 h 458"/>
                <a:gd name="T22" fmla="*/ 19 w 396"/>
                <a:gd name="T23" fmla="*/ 307 h 458"/>
                <a:gd name="T24" fmla="*/ 118 w 396"/>
                <a:gd name="T25" fmla="*/ 324 h 458"/>
                <a:gd name="T26" fmla="*/ 0 w 396"/>
                <a:gd name="T27" fmla="*/ 423 h 458"/>
                <a:gd name="T28" fmla="*/ 199 w 396"/>
                <a:gd name="T29" fmla="*/ 458 h 458"/>
                <a:gd name="T30" fmla="*/ 396 w 396"/>
                <a:gd name="T31" fmla="*/ 423 h 458"/>
                <a:gd name="T32" fmla="*/ 278 w 396"/>
                <a:gd name="T33" fmla="*/ 324 h 4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96" h="458">
                  <a:moveTo>
                    <a:pt x="278" y="324"/>
                  </a:moveTo>
                  <a:cubicBezTo>
                    <a:pt x="308" y="325"/>
                    <a:pt x="354" y="322"/>
                    <a:pt x="377" y="307"/>
                  </a:cubicBezTo>
                  <a:cubicBezTo>
                    <a:pt x="333" y="290"/>
                    <a:pt x="286" y="251"/>
                    <a:pt x="263" y="221"/>
                  </a:cubicBezTo>
                  <a:cubicBezTo>
                    <a:pt x="300" y="216"/>
                    <a:pt x="319" y="216"/>
                    <a:pt x="349" y="196"/>
                  </a:cubicBezTo>
                  <a:cubicBezTo>
                    <a:pt x="308" y="188"/>
                    <a:pt x="265" y="150"/>
                    <a:pt x="249" y="128"/>
                  </a:cubicBezTo>
                  <a:cubicBezTo>
                    <a:pt x="270" y="122"/>
                    <a:pt x="271" y="121"/>
                    <a:pt x="290" y="111"/>
                  </a:cubicBezTo>
                  <a:cubicBezTo>
                    <a:pt x="241" y="83"/>
                    <a:pt x="208" y="36"/>
                    <a:pt x="199" y="0"/>
                  </a:cubicBezTo>
                  <a:cubicBezTo>
                    <a:pt x="180" y="57"/>
                    <a:pt x="150" y="90"/>
                    <a:pt x="95" y="109"/>
                  </a:cubicBezTo>
                  <a:cubicBezTo>
                    <a:pt x="112" y="121"/>
                    <a:pt x="127" y="126"/>
                    <a:pt x="146" y="129"/>
                  </a:cubicBezTo>
                  <a:cubicBezTo>
                    <a:pt x="130" y="151"/>
                    <a:pt x="88" y="188"/>
                    <a:pt x="47" y="196"/>
                  </a:cubicBezTo>
                  <a:cubicBezTo>
                    <a:pt x="77" y="216"/>
                    <a:pt x="96" y="216"/>
                    <a:pt x="133" y="221"/>
                  </a:cubicBezTo>
                  <a:cubicBezTo>
                    <a:pt x="110" y="251"/>
                    <a:pt x="63" y="290"/>
                    <a:pt x="19" y="307"/>
                  </a:cubicBezTo>
                  <a:cubicBezTo>
                    <a:pt x="42" y="322"/>
                    <a:pt x="87" y="325"/>
                    <a:pt x="118" y="324"/>
                  </a:cubicBezTo>
                  <a:cubicBezTo>
                    <a:pt x="102" y="355"/>
                    <a:pt x="33" y="409"/>
                    <a:pt x="0" y="423"/>
                  </a:cubicBezTo>
                  <a:cubicBezTo>
                    <a:pt x="71" y="454"/>
                    <a:pt x="142" y="458"/>
                    <a:pt x="199" y="458"/>
                  </a:cubicBezTo>
                  <a:cubicBezTo>
                    <a:pt x="255" y="458"/>
                    <a:pt x="325" y="454"/>
                    <a:pt x="396" y="423"/>
                  </a:cubicBezTo>
                  <a:cubicBezTo>
                    <a:pt x="363" y="409"/>
                    <a:pt x="294" y="355"/>
                    <a:pt x="278" y="324"/>
                  </a:cubicBezTo>
                  <a:close/>
                </a:path>
              </a:pathLst>
            </a:custGeom>
            <a:solidFill>
              <a:srgbClr val="8DBD57"/>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53" name="Freeform 82"/>
            <p:cNvSpPr/>
            <p:nvPr/>
          </p:nvSpPr>
          <p:spPr bwMode="auto">
            <a:xfrm>
              <a:off x="7810501" y="6232525"/>
              <a:ext cx="76200" cy="354013"/>
            </a:xfrm>
            <a:custGeom>
              <a:avLst/>
              <a:gdLst>
                <a:gd name="T0" fmla="*/ 42 w 42"/>
                <a:gd name="T1" fmla="*/ 187 h 195"/>
                <a:gd name="T2" fmla="*/ 21 w 42"/>
                <a:gd name="T3" fmla="*/ 195 h 195"/>
                <a:gd name="T4" fmla="*/ 21 w 42"/>
                <a:gd name="T5" fmla="*/ 195 h 195"/>
                <a:gd name="T6" fmla="*/ 0 w 42"/>
                <a:gd name="T7" fmla="*/ 187 h 195"/>
                <a:gd name="T8" fmla="*/ 0 w 42"/>
                <a:gd name="T9" fmla="*/ 9 h 195"/>
                <a:gd name="T10" fmla="*/ 21 w 42"/>
                <a:gd name="T11" fmla="*/ 0 h 195"/>
                <a:gd name="T12" fmla="*/ 21 w 42"/>
                <a:gd name="T13" fmla="*/ 0 h 195"/>
                <a:gd name="T14" fmla="*/ 42 w 42"/>
                <a:gd name="T15" fmla="*/ 9 h 195"/>
                <a:gd name="T16" fmla="*/ 42 w 42"/>
                <a:gd name="T17" fmla="*/ 187 h 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2" h="195">
                  <a:moveTo>
                    <a:pt x="42" y="187"/>
                  </a:moveTo>
                  <a:cubicBezTo>
                    <a:pt x="42" y="191"/>
                    <a:pt x="33" y="195"/>
                    <a:pt x="21" y="195"/>
                  </a:cubicBezTo>
                  <a:cubicBezTo>
                    <a:pt x="21" y="195"/>
                    <a:pt x="21" y="195"/>
                    <a:pt x="21" y="195"/>
                  </a:cubicBezTo>
                  <a:cubicBezTo>
                    <a:pt x="10" y="195"/>
                    <a:pt x="0" y="191"/>
                    <a:pt x="0" y="187"/>
                  </a:cubicBezTo>
                  <a:cubicBezTo>
                    <a:pt x="0" y="9"/>
                    <a:pt x="0" y="9"/>
                    <a:pt x="0" y="9"/>
                  </a:cubicBezTo>
                  <a:cubicBezTo>
                    <a:pt x="0" y="4"/>
                    <a:pt x="10" y="0"/>
                    <a:pt x="21" y="0"/>
                  </a:cubicBezTo>
                  <a:cubicBezTo>
                    <a:pt x="21" y="0"/>
                    <a:pt x="21" y="0"/>
                    <a:pt x="21" y="0"/>
                  </a:cubicBezTo>
                  <a:cubicBezTo>
                    <a:pt x="33" y="0"/>
                    <a:pt x="42" y="4"/>
                    <a:pt x="42" y="9"/>
                  </a:cubicBezTo>
                  <a:lnTo>
                    <a:pt x="42" y="187"/>
                  </a:lnTo>
                  <a:close/>
                </a:path>
              </a:pathLst>
            </a:custGeom>
            <a:solidFill>
              <a:srgbClr val="4F8547"/>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54" name="Freeform 83"/>
            <p:cNvSpPr/>
            <p:nvPr/>
          </p:nvSpPr>
          <p:spPr bwMode="auto">
            <a:xfrm>
              <a:off x="7508876" y="5624513"/>
              <a:ext cx="677863" cy="787400"/>
            </a:xfrm>
            <a:custGeom>
              <a:avLst/>
              <a:gdLst>
                <a:gd name="T0" fmla="*/ 265 w 376"/>
                <a:gd name="T1" fmla="*/ 308 h 435"/>
                <a:gd name="T2" fmla="*/ 358 w 376"/>
                <a:gd name="T3" fmla="*/ 292 h 435"/>
                <a:gd name="T4" fmla="*/ 250 w 376"/>
                <a:gd name="T5" fmla="*/ 210 h 435"/>
                <a:gd name="T6" fmla="*/ 332 w 376"/>
                <a:gd name="T7" fmla="*/ 186 h 435"/>
                <a:gd name="T8" fmla="*/ 237 w 376"/>
                <a:gd name="T9" fmla="*/ 122 h 435"/>
                <a:gd name="T10" fmla="*/ 276 w 376"/>
                <a:gd name="T11" fmla="*/ 105 h 435"/>
                <a:gd name="T12" fmla="*/ 190 w 376"/>
                <a:gd name="T13" fmla="*/ 0 h 435"/>
                <a:gd name="T14" fmla="*/ 91 w 376"/>
                <a:gd name="T15" fmla="*/ 104 h 435"/>
                <a:gd name="T16" fmla="*/ 139 w 376"/>
                <a:gd name="T17" fmla="*/ 123 h 435"/>
                <a:gd name="T18" fmla="*/ 45 w 376"/>
                <a:gd name="T19" fmla="*/ 186 h 435"/>
                <a:gd name="T20" fmla="*/ 127 w 376"/>
                <a:gd name="T21" fmla="*/ 210 h 435"/>
                <a:gd name="T22" fmla="*/ 18 w 376"/>
                <a:gd name="T23" fmla="*/ 292 h 435"/>
                <a:gd name="T24" fmla="*/ 112 w 376"/>
                <a:gd name="T25" fmla="*/ 308 h 435"/>
                <a:gd name="T26" fmla="*/ 0 w 376"/>
                <a:gd name="T27" fmla="*/ 402 h 435"/>
                <a:gd name="T28" fmla="*/ 189 w 376"/>
                <a:gd name="T29" fmla="*/ 435 h 435"/>
                <a:gd name="T30" fmla="*/ 376 w 376"/>
                <a:gd name="T31" fmla="*/ 402 h 435"/>
                <a:gd name="T32" fmla="*/ 265 w 376"/>
                <a:gd name="T33" fmla="*/ 308 h 4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76" h="435">
                  <a:moveTo>
                    <a:pt x="265" y="308"/>
                  </a:moveTo>
                  <a:cubicBezTo>
                    <a:pt x="293" y="309"/>
                    <a:pt x="337" y="306"/>
                    <a:pt x="358" y="292"/>
                  </a:cubicBezTo>
                  <a:cubicBezTo>
                    <a:pt x="317" y="275"/>
                    <a:pt x="272" y="238"/>
                    <a:pt x="250" y="210"/>
                  </a:cubicBezTo>
                  <a:cubicBezTo>
                    <a:pt x="285" y="205"/>
                    <a:pt x="303" y="205"/>
                    <a:pt x="332" y="186"/>
                  </a:cubicBezTo>
                  <a:cubicBezTo>
                    <a:pt x="293" y="179"/>
                    <a:pt x="252" y="142"/>
                    <a:pt x="237" y="122"/>
                  </a:cubicBezTo>
                  <a:cubicBezTo>
                    <a:pt x="257" y="116"/>
                    <a:pt x="258" y="115"/>
                    <a:pt x="276" y="105"/>
                  </a:cubicBezTo>
                  <a:cubicBezTo>
                    <a:pt x="230" y="79"/>
                    <a:pt x="198" y="34"/>
                    <a:pt x="190" y="0"/>
                  </a:cubicBezTo>
                  <a:cubicBezTo>
                    <a:pt x="171" y="54"/>
                    <a:pt x="142" y="85"/>
                    <a:pt x="91" y="104"/>
                  </a:cubicBezTo>
                  <a:cubicBezTo>
                    <a:pt x="107" y="115"/>
                    <a:pt x="121" y="119"/>
                    <a:pt x="139" y="123"/>
                  </a:cubicBezTo>
                  <a:cubicBezTo>
                    <a:pt x="124" y="144"/>
                    <a:pt x="84" y="179"/>
                    <a:pt x="45" y="186"/>
                  </a:cubicBezTo>
                  <a:cubicBezTo>
                    <a:pt x="73" y="205"/>
                    <a:pt x="91" y="205"/>
                    <a:pt x="127" y="210"/>
                  </a:cubicBezTo>
                  <a:cubicBezTo>
                    <a:pt x="105" y="238"/>
                    <a:pt x="60" y="275"/>
                    <a:pt x="18" y="292"/>
                  </a:cubicBezTo>
                  <a:cubicBezTo>
                    <a:pt x="40" y="306"/>
                    <a:pt x="83" y="309"/>
                    <a:pt x="112" y="308"/>
                  </a:cubicBezTo>
                  <a:cubicBezTo>
                    <a:pt x="97" y="338"/>
                    <a:pt x="32" y="388"/>
                    <a:pt x="0" y="402"/>
                  </a:cubicBezTo>
                  <a:cubicBezTo>
                    <a:pt x="67" y="431"/>
                    <a:pt x="135" y="435"/>
                    <a:pt x="189" y="435"/>
                  </a:cubicBezTo>
                  <a:cubicBezTo>
                    <a:pt x="243" y="435"/>
                    <a:pt x="309" y="431"/>
                    <a:pt x="376" y="402"/>
                  </a:cubicBezTo>
                  <a:cubicBezTo>
                    <a:pt x="345" y="388"/>
                    <a:pt x="279" y="338"/>
                    <a:pt x="265" y="308"/>
                  </a:cubicBezTo>
                  <a:close/>
                </a:path>
              </a:pathLst>
            </a:custGeom>
            <a:solidFill>
              <a:srgbClr val="4F8547"/>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55" name="Freeform 84"/>
            <p:cNvSpPr/>
            <p:nvPr/>
          </p:nvSpPr>
          <p:spPr bwMode="auto">
            <a:xfrm>
              <a:off x="7412038" y="6188075"/>
              <a:ext cx="84138" cy="392113"/>
            </a:xfrm>
            <a:custGeom>
              <a:avLst/>
              <a:gdLst>
                <a:gd name="T0" fmla="*/ 47 w 47"/>
                <a:gd name="T1" fmla="*/ 208 h 217"/>
                <a:gd name="T2" fmla="*/ 23 w 47"/>
                <a:gd name="T3" fmla="*/ 217 h 217"/>
                <a:gd name="T4" fmla="*/ 23 w 47"/>
                <a:gd name="T5" fmla="*/ 217 h 217"/>
                <a:gd name="T6" fmla="*/ 0 w 47"/>
                <a:gd name="T7" fmla="*/ 208 h 217"/>
                <a:gd name="T8" fmla="*/ 0 w 47"/>
                <a:gd name="T9" fmla="*/ 9 h 217"/>
                <a:gd name="T10" fmla="*/ 23 w 47"/>
                <a:gd name="T11" fmla="*/ 0 h 217"/>
                <a:gd name="T12" fmla="*/ 23 w 47"/>
                <a:gd name="T13" fmla="*/ 0 h 217"/>
                <a:gd name="T14" fmla="*/ 47 w 47"/>
                <a:gd name="T15" fmla="*/ 9 h 217"/>
                <a:gd name="T16" fmla="*/ 47 w 47"/>
                <a:gd name="T17" fmla="*/ 208 h 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7" h="217">
                  <a:moveTo>
                    <a:pt x="47" y="208"/>
                  </a:moveTo>
                  <a:cubicBezTo>
                    <a:pt x="47" y="213"/>
                    <a:pt x="36" y="217"/>
                    <a:pt x="23" y="217"/>
                  </a:cubicBezTo>
                  <a:cubicBezTo>
                    <a:pt x="23" y="217"/>
                    <a:pt x="23" y="217"/>
                    <a:pt x="23" y="217"/>
                  </a:cubicBezTo>
                  <a:cubicBezTo>
                    <a:pt x="10" y="217"/>
                    <a:pt x="0" y="213"/>
                    <a:pt x="0" y="208"/>
                  </a:cubicBezTo>
                  <a:cubicBezTo>
                    <a:pt x="0" y="9"/>
                    <a:pt x="0" y="9"/>
                    <a:pt x="0" y="9"/>
                  </a:cubicBezTo>
                  <a:cubicBezTo>
                    <a:pt x="0" y="4"/>
                    <a:pt x="10" y="0"/>
                    <a:pt x="23" y="0"/>
                  </a:cubicBezTo>
                  <a:cubicBezTo>
                    <a:pt x="23" y="0"/>
                    <a:pt x="23" y="0"/>
                    <a:pt x="23" y="0"/>
                  </a:cubicBezTo>
                  <a:cubicBezTo>
                    <a:pt x="36" y="0"/>
                    <a:pt x="47" y="4"/>
                    <a:pt x="47" y="9"/>
                  </a:cubicBezTo>
                  <a:lnTo>
                    <a:pt x="47" y="208"/>
                  </a:lnTo>
                  <a:close/>
                </a:path>
              </a:pathLst>
            </a:custGeom>
            <a:solidFill>
              <a:srgbClr val="69994A"/>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56" name="Freeform 85"/>
            <p:cNvSpPr/>
            <p:nvPr/>
          </p:nvSpPr>
          <p:spPr bwMode="auto">
            <a:xfrm>
              <a:off x="7064376" y="5481638"/>
              <a:ext cx="777875" cy="904875"/>
            </a:xfrm>
            <a:custGeom>
              <a:avLst/>
              <a:gdLst>
                <a:gd name="T0" fmla="*/ 304 w 432"/>
                <a:gd name="T1" fmla="*/ 354 h 500"/>
                <a:gd name="T2" fmla="*/ 412 w 432"/>
                <a:gd name="T3" fmla="*/ 335 h 500"/>
                <a:gd name="T4" fmla="*/ 287 w 432"/>
                <a:gd name="T5" fmla="*/ 241 h 500"/>
                <a:gd name="T6" fmla="*/ 381 w 432"/>
                <a:gd name="T7" fmla="*/ 213 h 500"/>
                <a:gd name="T8" fmla="*/ 272 w 432"/>
                <a:gd name="T9" fmla="*/ 139 h 500"/>
                <a:gd name="T10" fmla="*/ 317 w 432"/>
                <a:gd name="T11" fmla="*/ 120 h 500"/>
                <a:gd name="T12" fmla="*/ 218 w 432"/>
                <a:gd name="T13" fmla="*/ 0 h 500"/>
                <a:gd name="T14" fmla="*/ 104 w 432"/>
                <a:gd name="T15" fmla="*/ 119 h 500"/>
                <a:gd name="T16" fmla="*/ 159 w 432"/>
                <a:gd name="T17" fmla="*/ 141 h 500"/>
                <a:gd name="T18" fmla="*/ 51 w 432"/>
                <a:gd name="T19" fmla="*/ 213 h 500"/>
                <a:gd name="T20" fmla="*/ 145 w 432"/>
                <a:gd name="T21" fmla="*/ 241 h 500"/>
                <a:gd name="T22" fmla="*/ 21 w 432"/>
                <a:gd name="T23" fmla="*/ 335 h 500"/>
                <a:gd name="T24" fmla="*/ 128 w 432"/>
                <a:gd name="T25" fmla="*/ 354 h 500"/>
                <a:gd name="T26" fmla="*/ 0 w 432"/>
                <a:gd name="T27" fmla="*/ 461 h 500"/>
                <a:gd name="T28" fmla="*/ 217 w 432"/>
                <a:gd name="T29" fmla="*/ 500 h 500"/>
                <a:gd name="T30" fmla="*/ 432 w 432"/>
                <a:gd name="T31" fmla="*/ 461 h 500"/>
                <a:gd name="T32" fmla="*/ 304 w 432"/>
                <a:gd name="T33" fmla="*/ 354 h 5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32" h="500">
                  <a:moveTo>
                    <a:pt x="304" y="354"/>
                  </a:moveTo>
                  <a:cubicBezTo>
                    <a:pt x="337" y="355"/>
                    <a:pt x="387" y="351"/>
                    <a:pt x="412" y="335"/>
                  </a:cubicBezTo>
                  <a:cubicBezTo>
                    <a:pt x="364" y="316"/>
                    <a:pt x="312" y="273"/>
                    <a:pt x="287" y="241"/>
                  </a:cubicBezTo>
                  <a:cubicBezTo>
                    <a:pt x="328" y="236"/>
                    <a:pt x="348" y="236"/>
                    <a:pt x="381" y="213"/>
                  </a:cubicBezTo>
                  <a:cubicBezTo>
                    <a:pt x="337" y="205"/>
                    <a:pt x="289" y="163"/>
                    <a:pt x="272" y="139"/>
                  </a:cubicBezTo>
                  <a:cubicBezTo>
                    <a:pt x="295" y="133"/>
                    <a:pt x="296" y="131"/>
                    <a:pt x="317" y="120"/>
                  </a:cubicBezTo>
                  <a:cubicBezTo>
                    <a:pt x="264" y="91"/>
                    <a:pt x="228" y="39"/>
                    <a:pt x="218" y="0"/>
                  </a:cubicBezTo>
                  <a:cubicBezTo>
                    <a:pt x="196" y="62"/>
                    <a:pt x="163" y="97"/>
                    <a:pt x="104" y="119"/>
                  </a:cubicBezTo>
                  <a:cubicBezTo>
                    <a:pt x="123" y="131"/>
                    <a:pt x="139" y="137"/>
                    <a:pt x="159" y="141"/>
                  </a:cubicBezTo>
                  <a:cubicBezTo>
                    <a:pt x="142" y="165"/>
                    <a:pt x="96" y="205"/>
                    <a:pt x="51" y="213"/>
                  </a:cubicBezTo>
                  <a:cubicBezTo>
                    <a:pt x="84" y="236"/>
                    <a:pt x="104" y="236"/>
                    <a:pt x="145" y="241"/>
                  </a:cubicBezTo>
                  <a:cubicBezTo>
                    <a:pt x="120" y="273"/>
                    <a:pt x="68" y="316"/>
                    <a:pt x="21" y="335"/>
                  </a:cubicBezTo>
                  <a:cubicBezTo>
                    <a:pt x="46" y="351"/>
                    <a:pt x="95" y="355"/>
                    <a:pt x="128" y="354"/>
                  </a:cubicBezTo>
                  <a:cubicBezTo>
                    <a:pt x="111" y="388"/>
                    <a:pt x="36" y="446"/>
                    <a:pt x="0" y="461"/>
                  </a:cubicBezTo>
                  <a:cubicBezTo>
                    <a:pt x="77" y="496"/>
                    <a:pt x="155" y="500"/>
                    <a:pt x="217" y="500"/>
                  </a:cubicBezTo>
                  <a:cubicBezTo>
                    <a:pt x="279" y="500"/>
                    <a:pt x="355" y="496"/>
                    <a:pt x="432" y="461"/>
                  </a:cubicBezTo>
                  <a:cubicBezTo>
                    <a:pt x="396" y="446"/>
                    <a:pt x="321" y="388"/>
                    <a:pt x="304" y="354"/>
                  </a:cubicBezTo>
                  <a:close/>
                </a:path>
              </a:pathLst>
            </a:custGeom>
            <a:solidFill>
              <a:srgbClr val="69994A"/>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57" name="Freeform 86"/>
            <p:cNvSpPr/>
            <p:nvPr/>
          </p:nvSpPr>
          <p:spPr bwMode="auto">
            <a:xfrm>
              <a:off x="7470776" y="6321425"/>
              <a:ext cx="61913" cy="284163"/>
            </a:xfrm>
            <a:custGeom>
              <a:avLst/>
              <a:gdLst>
                <a:gd name="T0" fmla="*/ 34 w 34"/>
                <a:gd name="T1" fmla="*/ 150 h 157"/>
                <a:gd name="T2" fmla="*/ 17 w 34"/>
                <a:gd name="T3" fmla="*/ 157 h 157"/>
                <a:gd name="T4" fmla="*/ 17 w 34"/>
                <a:gd name="T5" fmla="*/ 157 h 157"/>
                <a:gd name="T6" fmla="*/ 0 w 34"/>
                <a:gd name="T7" fmla="*/ 150 h 157"/>
                <a:gd name="T8" fmla="*/ 0 w 34"/>
                <a:gd name="T9" fmla="*/ 7 h 157"/>
                <a:gd name="T10" fmla="*/ 17 w 34"/>
                <a:gd name="T11" fmla="*/ 0 h 157"/>
                <a:gd name="T12" fmla="*/ 17 w 34"/>
                <a:gd name="T13" fmla="*/ 0 h 157"/>
                <a:gd name="T14" fmla="*/ 34 w 34"/>
                <a:gd name="T15" fmla="*/ 7 h 157"/>
                <a:gd name="T16" fmla="*/ 34 w 34"/>
                <a:gd name="T17" fmla="*/ 150 h 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 h="157">
                  <a:moveTo>
                    <a:pt x="34" y="150"/>
                  </a:moveTo>
                  <a:cubicBezTo>
                    <a:pt x="34" y="154"/>
                    <a:pt x="27" y="157"/>
                    <a:pt x="17" y="157"/>
                  </a:cubicBezTo>
                  <a:cubicBezTo>
                    <a:pt x="17" y="157"/>
                    <a:pt x="17" y="157"/>
                    <a:pt x="17" y="157"/>
                  </a:cubicBezTo>
                  <a:cubicBezTo>
                    <a:pt x="8" y="157"/>
                    <a:pt x="0" y="154"/>
                    <a:pt x="0" y="150"/>
                  </a:cubicBezTo>
                  <a:cubicBezTo>
                    <a:pt x="0" y="7"/>
                    <a:pt x="0" y="7"/>
                    <a:pt x="0" y="7"/>
                  </a:cubicBezTo>
                  <a:cubicBezTo>
                    <a:pt x="0" y="3"/>
                    <a:pt x="8" y="0"/>
                    <a:pt x="17" y="0"/>
                  </a:cubicBezTo>
                  <a:cubicBezTo>
                    <a:pt x="17" y="0"/>
                    <a:pt x="17" y="0"/>
                    <a:pt x="17" y="0"/>
                  </a:cubicBezTo>
                  <a:cubicBezTo>
                    <a:pt x="27" y="0"/>
                    <a:pt x="34" y="3"/>
                    <a:pt x="34" y="7"/>
                  </a:cubicBezTo>
                  <a:lnTo>
                    <a:pt x="34" y="150"/>
                  </a:lnTo>
                  <a:close/>
                </a:path>
              </a:pathLst>
            </a:custGeom>
            <a:solidFill>
              <a:srgbClr val="8DBD57"/>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58" name="Freeform 87"/>
            <p:cNvSpPr/>
            <p:nvPr/>
          </p:nvSpPr>
          <p:spPr bwMode="auto">
            <a:xfrm>
              <a:off x="7221538" y="5808663"/>
              <a:ext cx="563563" cy="655638"/>
            </a:xfrm>
            <a:custGeom>
              <a:avLst/>
              <a:gdLst>
                <a:gd name="T0" fmla="*/ 220 w 313"/>
                <a:gd name="T1" fmla="*/ 257 h 362"/>
                <a:gd name="T2" fmla="*/ 298 w 313"/>
                <a:gd name="T3" fmla="*/ 243 h 362"/>
                <a:gd name="T4" fmla="*/ 207 w 313"/>
                <a:gd name="T5" fmla="*/ 175 h 362"/>
                <a:gd name="T6" fmla="*/ 275 w 313"/>
                <a:gd name="T7" fmla="*/ 155 h 362"/>
                <a:gd name="T8" fmla="*/ 197 w 313"/>
                <a:gd name="T9" fmla="*/ 101 h 362"/>
                <a:gd name="T10" fmla="*/ 229 w 313"/>
                <a:gd name="T11" fmla="*/ 88 h 362"/>
                <a:gd name="T12" fmla="*/ 157 w 313"/>
                <a:gd name="T13" fmla="*/ 0 h 362"/>
                <a:gd name="T14" fmla="*/ 75 w 313"/>
                <a:gd name="T15" fmla="*/ 87 h 362"/>
                <a:gd name="T16" fmla="*/ 115 w 313"/>
                <a:gd name="T17" fmla="*/ 102 h 362"/>
                <a:gd name="T18" fmla="*/ 37 w 313"/>
                <a:gd name="T19" fmla="*/ 155 h 362"/>
                <a:gd name="T20" fmla="*/ 105 w 313"/>
                <a:gd name="T21" fmla="*/ 175 h 362"/>
                <a:gd name="T22" fmla="*/ 15 w 313"/>
                <a:gd name="T23" fmla="*/ 243 h 362"/>
                <a:gd name="T24" fmla="*/ 93 w 313"/>
                <a:gd name="T25" fmla="*/ 257 h 362"/>
                <a:gd name="T26" fmla="*/ 0 w 313"/>
                <a:gd name="T27" fmla="*/ 335 h 362"/>
                <a:gd name="T28" fmla="*/ 157 w 313"/>
                <a:gd name="T29" fmla="*/ 362 h 362"/>
                <a:gd name="T30" fmla="*/ 313 w 313"/>
                <a:gd name="T31" fmla="*/ 335 h 362"/>
                <a:gd name="T32" fmla="*/ 220 w 313"/>
                <a:gd name="T33" fmla="*/ 257 h 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13" h="362">
                  <a:moveTo>
                    <a:pt x="220" y="257"/>
                  </a:moveTo>
                  <a:cubicBezTo>
                    <a:pt x="244" y="257"/>
                    <a:pt x="280" y="255"/>
                    <a:pt x="298" y="243"/>
                  </a:cubicBezTo>
                  <a:cubicBezTo>
                    <a:pt x="263" y="229"/>
                    <a:pt x="226" y="199"/>
                    <a:pt x="207" y="175"/>
                  </a:cubicBezTo>
                  <a:cubicBezTo>
                    <a:pt x="237" y="171"/>
                    <a:pt x="252" y="171"/>
                    <a:pt x="275" y="155"/>
                  </a:cubicBezTo>
                  <a:cubicBezTo>
                    <a:pt x="243" y="149"/>
                    <a:pt x="209" y="119"/>
                    <a:pt x="197" y="101"/>
                  </a:cubicBezTo>
                  <a:cubicBezTo>
                    <a:pt x="213" y="97"/>
                    <a:pt x="214" y="96"/>
                    <a:pt x="229" y="88"/>
                  </a:cubicBezTo>
                  <a:cubicBezTo>
                    <a:pt x="191" y="66"/>
                    <a:pt x="165" y="29"/>
                    <a:pt x="157" y="0"/>
                  </a:cubicBezTo>
                  <a:cubicBezTo>
                    <a:pt x="142" y="45"/>
                    <a:pt x="118" y="71"/>
                    <a:pt x="75" y="87"/>
                  </a:cubicBezTo>
                  <a:cubicBezTo>
                    <a:pt x="89" y="96"/>
                    <a:pt x="100" y="99"/>
                    <a:pt x="115" y="102"/>
                  </a:cubicBezTo>
                  <a:cubicBezTo>
                    <a:pt x="103" y="120"/>
                    <a:pt x="69" y="149"/>
                    <a:pt x="37" y="155"/>
                  </a:cubicBezTo>
                  <a:cubicBezTo>
                    <a:pt x="60" y="171"/>
                    <a:pt x="75" y="171"/>
                    <a:pt x="105" y="175"/>
                  </a:cubicBezTo>
                  <a:cubicBezTo>
                    <a:pt x="87" y="199"/>
                    <a:pt x="49" y="229"/>
                    <a:pt x="15" y="243"/>
                  </a:cubicBezTo>
                  <a:cubicBezTo>
                    <a:pt x="33" y="255"/>
                    <a:pt x="69" y="257"/>
                    <a:pt x="93" y="257"/>
                  </a:cubicBezTo>
                  <a:cubicBezTo>
                    <a:pt x="80" y="281"/>
                    <a:pt x="26" y="324"/>
                    <a:pt x="0" y="335"/>
                  </a:cubicBezTo>
                  <a:cubicBezTo>
                    <a:pt x="55" y="359"/>
                    <a:pt x="112" y="362"/>
                    <a:pt x="157" y="362"/>
                  </a:cubicBezTo>
                  <a:cubicBezTo>
                    <a:pt x="202" y="362"/>
                    <a:pt x="257" y="359"/>
                    <a:pt x="313" y="335"/>
                  </a:cubicBezTo>
                  <a:cubicBezTo>
                    <a:pt x="286" y="324"/>
                    <a:pt x="232" y="281"/>
                    <a:pt x="220" y="257"/>
                  </a:cubicBezTo>
                  <a:close/>
                </a:path>
              </a:pathLst>
            </a:custGeom>
            <a:solidFill>
              <a:srgbClr val="8DBD57"/>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59" name="Freeform 88"/>
            <p:cNvSpPr/>
            <p:nvPr/>
          </p:nvSpPr>
          <p:spPr bwMode="auto">
            <a:xfrm>
              <a:off x="8169276" y="6224588"/>
              <a:ext cx="80963" cy="371475"/>
            </a:xfrm>
            <a:custGeom>
              <a:avLst/>
              <a:gdLst>
                <a:gd name="T0" fmla="*/ 45 w 45"/>
                <a:gd name="T1" fmla="*/ 197 h 206"/>
                <a:gd name="T2" fmla="*/ 23 w 45"/>
                <a:gd name="T3" fmla="*/ 206 h 206"/>
                <a:gd name="T4" fmla="*/ 23 w 45"/>
                <a:gd name="T5" fmla="*/ 206 h 206"/>
                <a:gd name="T6" fmla="*/ 0 w 45"/>
                <a:gd name="T7" fmla="*/ 197 h 206"/>
                <a:gd name="T8" fmla="*/ 0 w 45"/>
                <a:gd name="T9" fmla="*/ 9 h 206"/>
                <a:gd name="T10" fmla="*/ 23 w 45"/>
                <a:gd name="T11" fmla="*/ 0 h 206"/>
                <a:gd name="T12" fmla="*/ 23 w 45"/>
                <a:gd name="T13" fmla="*/ 0 h 206"/>
                <a:gd name="T14" fmla="*/ 45 w 45"/>
                <a:gd name="T15" fmla="*/ 9 h 206"/>
                <a:gd name="T16" fmla="*/ 45 w 45"/>
                <a:gd name="T17" fmla="*/ 197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 h="206">
                  <a:moveTo>
                    <a:pt x="45" y="197"/>
                  </a:moveTo>
                  <a:cubicBezTo>
                    <a:pt x="45" y="202"/>
                    <a:pt x="35" y="206"/>
                    <a:pt x="23" y="206"/>
                  </a:cubicBezTo>
                  <a:cubicBezTo>
                    <a:pt x="23" y="206"/>
                    <a:pt x="23" y="206"/>
                    <a:pt x="23" y="206"/>
                  </a:cubicBezTo>
                  <a:cubicBezTo>
                    <a:pt x="10" y="206"/>
                    <a:pt x="0" y="202"/>
                    <a:pt x="0" y="197"/>
                  </a:cubicBezTo>
                  <a:cubicBezTo>
                    <a:pt x="0" y="9"/>
                    <a:pt x="0" y="9"/>
                    <a:pt x="0" y="9"/>
                  </a:cubicBezTo>
                  <a:cubicBezTo>
                    <a:pt x="0" y="4"/>
                    <a:pt x="10" y="0"/>
                    <a:pt x="23" y="0"/>
                  </a:cubicBezTo>
                  <a:cubicBezTo>
                    <a:pt x="23" y="0"/>
                    <a:pt x="23" y="0"/>
                    <a:pt x="23" y="0"/>
                  </a:cubicBezTo>
                  <a:cubicBezTo>
                    <a:pt x="35" y="0"/>
                    <a:pt x="45" y="4"/>
                    <a:pt x="45" y="9"/>
                  </a:cubicBezTo>
                  <a:lnTo>
                    <a:pt x="45" y="197"/>
                  </a:lnTo>
                  <a:close/>
                </a:path>
              </a:pathLst>
            </a:custGeom>
            <a:solidFill>
              <a:srgbClr val="8DBD57"/>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60" name="Freeform 89"/>
            <p:cNvSpPr/>
            <p:nvPr/>
          </p:nvSpPr>
          <p:spPr bwMode="auto">
            <a:xfrm>
              <a:off x="7839076" y="5553075"/>
              <a:ext cx="741363" cy="858838"/>
            </a:xfrm>
            <a:custGeom>
              <a:avLst/>
              <a:gdLst>
                <a:gd name="T0" fmla="*/ 289 w 411"/>
                <a:gd name="T1" fmla="*/ 336 h 475"/>
                <a:gd name="T2" fmla="*/ 392 w 411"/>
                <a:gd name="T3" fmla="*/ 319 h 475"/>
                <a:gd name="T4" fmla="*/ 273 w 411"/>
                <a:gd name="T5" fmla="*/ 229 h 475"/>
                <a:gd name="T6" fmla="*/ 362 w 411"/>
                <a:gd name="T7" fmla="*/ 203 h 475"/>
                <a:gd name="T8" fmla="*/ 259 w 411"/>
                <a:gd name="T9" fmla="*/ 133 h 475"/>
                <a:gd name="T10" fmla="*/ 301 w 411"/>
                <a:gd name="T11" fmla="*/ 115 h 475"/>
                <a:gd name="T12" fmla="*/ 207 w 411"/>
                <a:gd name="T13" fmla="*/ 0 h 475"/>
                <a:gd name="T14" fmla="*/ 99 w 411"/>
                <a:gd name="T15" fmla="*/ 113 h 475"/>
                <a:gd name="T16" fmla="*/ 152 w 411"/>
                <a:gd name="T17" fmla="*/ 134 h 475"/>
                <a:gd name="T18" fmla="*/ 49 w 411"/>
                <a:gd name="T19" fmla="*/ 203 h 475"/>
                <a:gd name="T20" fmla="*/ 138 w 411"/>
                <a:gd name="T21" fmla="*/ 229 h 475"/>
                <a:gd name="T22" fmla="*/ 20 w 411"/>
                <a:gd name="T23" fmla="*/ 319 h 475"/>
                <a:gd name="T24" fmla="*/ 122 w 411"/>
                <a:gd name="T25" fmla="*/ 336 h 475"/>
                <a:gd name="T26" fmla="*/ 0 w 411"/>
                <a:gd name="T27" fmla="*/ 439 h 475"/>
                <a:gd name="T28" fmla="*/ 206 w 411"/>
                <a:gd name="T29" fmla="*/ 475 h 475"/>
                <a:gd name="T30" fmla="*/ 411 w 411"/>
                <a:gd name="T31" fmla="*/ 439 h 475"/>
                <a:gd name="T32" fmla="*/ 289 w 411"/>
                <a:gd name="T33" fmla="*/ 336 h 4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11" h="475">
                  <a:moveTo>
                    <a:pt x="289" y="336"/>
                  </a:moveTo>
                  <a:cubicBezTo>
                    <a:pt x="320" y="337"/>
                    <a:pt x="368" y="334"/>
                    <a:pt x="392" y="319"/>
                  </a:cubicBezTo>
                  <a:cubicBezTo>
                    <a:pt x="346" y="301"/>
                    <a:pt x="297" y="260"/>
                    <a:pt x="273" y="229"/>
                  </a:cubicBezTo>
                  <a:cubicBezTo>
                    <a:pt x="312" y="224"/>
                    <a:pt x="331" y="224"/>
                    <a:pt x="362" y="203"/>
                  </a:cubicBezTo>
                  <a:cubicBezTo>
                    <a:pt x="320" y="195"/>
                    <a:pt x="275" y="155"/>
                    <a:pt x="259" y="133"/>
                  </a:cubicBezTo>
                  <a:cubicBezTo>
                    <a:pt x="281" y="126"/>
                    <a:pt x="282" y="125"/>
                    <a:pt x="301" y="115"/>
                  </a:cubicBezTo>
                  <a:cubicBezTo>
                    <a:pt x="251" y="86"/>
                    <a:pt x="217" y="37"/>
                    <a:pt x="207" y="0"/>
                  </a:cubicBezTo>
                  <a:cubicBezTo>
                    <a:pt x="187" y="59"/>
                    <a:pt x="156" y="93"/>
                    <a:pt x="99" y="113"/>
                  </a:cubicBezTo>
                  <a:cubicBezTo>
                    <a:pt x="117" y="125"/>
                    <a:pt x="132" y="130"/>
                    <a:pt x="152" y="134"/>
                  </a:cubicBezTo>
                  <a:cubicBezTo>
                    <a:pt x="135" y="157"/>
                    <a:pt x="91" y="195"/>
                    <a:pt x="49" y="203"/>
                  </a:cubicBezTo>
                  <a:cubicBezTo>
                    <a:pt x="80" y="224"/>
                    <a:pt x="99" y="224"/>
                    <a:pt x="138" y="229"/>
                  </a:cubicBezTo>
                  <a:cubicBezTo>
                    <a:pt x="114" y="260"/>
                    <a:pt x="65" y="301"/>
                    <a:pt x="20" y="319"/>
                  </a:cubicBezTo>
                  <a:cubicBezTo>
                    <a:pt x="44" y="334"/>
                    <a:pt x="91" y="337"/>
                    <a:pt x="122" y="336"/>
                  </a:cubicBezTo>
                  <a:cubicBezTo>
                    <a:pt x="106" y="369"/>
                    <a:pt x="35" y="424"/>
                    <a:pt x="0" y="439"/>
                  </a:cubicBezTo>
                  <a:cubicBezTo>
                    <a:pt x="73" y="471"/>
                    <a:pt x="148" y="475"/>
                    <a:pt x="206" y="475"/>
                  </a:cubicBezTo>
                  <a:cubicBezTo>
                    <a:pt x="265" y="475"/>
                    <a:pt x="338" y="471"/>
                    <a:pt x="411" y="439"/>
                  </a:cubicBezTo>
                  <a:cubicBezTo>
                    <a:pt x="377" y="424"/>
                    <a:pt x="305" y="369"/>
                    <a:pt x="289" y="336"/>
                  </a:cubicBezTo>
                  <a:close/>
                </a:path>
              </a:pathLst>
            </a:custGeom>
            <a:solidFill>
              <a:srgbClr val="8DBD57"/>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grpSp>
      <p:grpSp>
        <p:nvGrpSpPr>
          <p:cNvPr id="74" name="组合 73"/>
          <p:cNvGrpSpPr/>
          <p:nvPr/>
        </p:nvGrpSpPr>
        <p:grpSpPr>
          <a:xfrm>
            <a:off x="8737075" y="563977"/>
            <a:ext cx="3289774" cy="965164"/>
            <a:chOff x="8048786" y="394295"/>
            <a:chExt cx="3839224" cy="1126363"/>
          </a:xfrm>
        </p:grpSpPr>
        <p:grpSp>
          <p:nvGrpSpPr>
            <p:cNvPr id="61" name="组合 60"/>
            <p:cNvGrpSpPr/>
            <p:nvPr/>
          </p:nvGrpSpPr>
          <p:grpSpPr>
            <a:xfrm>
              <a:off x="9863263" y="394295"/>
              <a:ext cx="2024747" cy="636465"/>
              <a:chOff x="1019176" y="1452562"/>
              <a:chExt cx="2290763" cy="809626"/>
            </a:xfrm>
          </p:grpSpPr>
          <p:sp>
            <p:nvSpPr>
              <p:cNvPr id="62" name="Freeform 74"/>
              <p:cNvSpPr/>
              <p:nvPr/>
            </p:nvSpPr>
            <p:spPr bwMode="auto">
              <a:xfrm>
                <a:off x="1655763" y="1890713"/>
                <a:ext cx="411163" cy="158750"/>
              </a:xfrm>
              <a:custGeom>
                <a:avLst/>
                <a:gdLst>
                  <a:gd name="T0" fmla="*/ 102 w 109"/>
                  <a:gd name="T1" fmla="*/ 10 h 42"/>
                  <a:gd name="T2" fmla="*/ 58 w 109"/>
                  <a:gd name="T3" fmla="*/ 25 h 42"/>
                  <a:gd name="T4" fmla="*/ 3 w 109"/>
                  <a:gd name="T5" fmla="*/ 17 h 42"/>
                  <a:gd name="T6" fmla="*/ 15 w 109"/>
                  <a:gd name="T7" fmla="*/ 17 h 42"/>
                  <a:gd name="T8" fmla="*/ 49 w 109"/>
                  <a:gd name="T9" fmla="*/ 37 h 42"/>
                  <a:gd name="T10" fmla="*/ 62 w 109"/>
                  <a:gd name="T11" fmla="*/ 35 h 42"/>
                  <a:gd name="T12" fmla="*/ 93 w 109"/>
                  <a:gd name="T13" fmla="*/ 16 h 42"/>
                  <a:gd name="T14" fmla="*/ 102 w 109"/>
                  <a:gd name="T15" fmla="*/ 10 h 4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9" h="42">
                    <a:moveTo>
                      <a:pt x="102" y="10"/>
                    </a:moveTo>
                    <a:cubicBezTo>
                      <a:pt x="85" y="7"/>
                      <a:pt x="69" y="13"/>
                      <a:pt x="58" y="25"/>
                    </a:cubicBezTo>
                    <a:cubicBezTo>
                      <a:pt x="46" y="7"/>
                      <a:pt x="20" y="0"/>
                      <a:pt x="3" y="17"/>
                    </a:cubicBezTo>
                    <a:cubicBezTo>
                      <a:pt x="0" y="20"/>
                      <a:pt x="13" y="19"/>
                      <a:pt x="15" y="17"/>
                    </a:cubicBezTo>
                    <a:cubicBezTo>
                      <a:pt x="28" y="3"/>
                      <a:pt x="46" y="27"/>
                      <a:pt x="49" y="37"/>
                    </a:cubicBezTo>
                    <a:cubicBezTo>
                      <a:pt x="51" y="42"/>
                      <a:pt x="61" y="38"/>
                      <a:pt x="62" y="35"/>
                    </a:cubicBezTo>
                    <a:cubicBezTo>
                      <a:pt x="68" y="23"/>
                      <a:pt x="77" y="13"/>
                      <a:pt x="93" y="16"/>
                    </a:cubicBezTo>
                    <a:cubicBezTo>
                      <a:pt x="97" y="17"/>
                      <a:pt x="109" y="11"/>
                      <a:pt x="102" y="10"/>
                    </a:cubicBezTo>
                    <a:close/>
                  </a:path>
                </a:pathLst>
              </a:custGeom>
              <a:solidFill>
                <a:schemeClr val="bg1"/>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63" name="Freeform 75"/>
              <p:cNvSpPr/>
              <p:nvPr/>
            </p:nvSpPr>
            <p:spPr bwMode="auto">
              <a:xfrm>
                <a:off x="1019176" y="1619250"/>
                <a:ext cx="411163" cy="160338"/>
              </a:xfrm>
              <a:custGeom>
                <a:avLst/>
                <a:gdLst>
                  <a:gd name="T0" fmla="*/ 102 w 109"/>
                  <a:gd name="T1" fmla="*/ 10 h 42"/>
                  <a:gd name="T2" fmla="*/ 58 w 109"/>
                  <a:gd name="T3" fmla="*/ 25 h 42"/>
                  <a:gd name="T4" fmla="*/ 3 w 109"/>
                  <a:gd name="T5" fmla="*/ 17 h 42"/>
                  <a:gd name="T6" fmla="*/ 15 w 109"/>
                  <a:gd name="T7" fmla="*/ 17 h 42"/>
                  <a:gd name="T8" fmla="*/ 50 w 109"/>
                  <a:gd name="T9" fmla="*/ 37 h 42"/>
                  <a:gd name="T10" fmla="*/ 63 w 109"/>
                  <a:gd name="T11" fmla="*/ 35 h 42"/>
                  <a:gd name="T12" fmla="*/ 94 w 109"/>
                  <a:gd name="T13" fmla="*/ 16 h 42"/>
                  <a:gd name="T14" fmla="*/ 102 w 109"/>
                  <a:gd name="T15" fmla="*/ 10 h 4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9" h="42">
                    <a:moveTo>
                      <a:pt x="102" y="10"/>
                    </a:moveTo>
                    <a:cubicBezTo>
                      <a:pt x="85" y="7"/>
                      <a:pt x="69" y="13"/>
                      <a:pt x="58" y="25"/>
                    </a:cubicBezTo>
                    <a:cubicBezTo>
                      <a:pt x="46" y="7"/>
                      <a:pt x="20" y="0"/>
                      <a:pt x="3" y="17"/>
                    </a:cubicBezTo>
                    <a:cubicBezTo>
                      <a:pt x="0" y="20"/>
                      <a:pt x="13" y="19"/>
                      <a:pt x="15" y="17"/>
                    </a:cubicBezTo>
                    <a:cubicBezTo>
                      <a:pt x="29" y="3"/>
                      <a:pt x="46" y="27"/>
                      <a:pt x="50" y="37"/>
                    </a:cubicBezTo>
                    <a:cubicBezTo>
                      <a:pt x="51" y="42"/>
                      <a:pt x="61" y="38"/>
                      <a:pt x="63" y="35"/>
                    </a:cubicBezTo>
                    <a:cubicBezTo>
                      <a:pt x="69" y="23"/>
                      <a:pt x="77" y="13"/>
                      <a:pt x="94" y="16"/>
                    </a:cubicBezTo>
                    <a:cubicBezTo>
                      <a:pt x="97" y="17"/>
                      <a:pt x="109" y="11"/>
                      <a:pt x="102" y="10"/>
                    </a:cubicBezTo>
                    <a:close/>
                  </a:path>
                </a:pathLst>
              </a:custGeom>
              <a:solidFill>
                <a:schemeClr val="bg1"/>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64" name="Freeform 76"/>
              <p:cNvSpPr/>
              <p:nvPr/>
            </p:nvSpPr>
            <p:spPr bwMode="auto">
              <a:xfrm>
                <a:off x="1628776" y="1509713"/>
                <a:ext cx="411163" cy="160338"/>
              </a:xfrm>
              <a:custGeom>
                <a:avLst/>
                <a:gdLst>
                  <a:gd name="T0" fmla="*/ 102 w 109"/>
                  <a:gd name="T1" fmla="*/ 11 h 42"/>
                  <a:gd name="T2" fmla="*/ 58 w 109"/>
                  <a:gd name="T3" fmla="*/ 25 h 42"/>
                  <a:gd name="T4" fmla="*/ 4 w 109"/>
                  <a:gd name="T5" fmla="*/ 17 h 42"/>
                  <a:gd name="T6" fmla="*/ 16 w 109"/>
                  <a:gd name="T7" fmla="*/ 17 h 42"/>
                  <a:gd name="T8" fmla="*/ 50 w 109"/>
                  <a:gd name="T9" fmla="*/ 38 h 42"/>
                  <a:gd name="T10" fmla="*/ 63 w 109"/>
                  <a:gd name="T11" fmla="*/ 36 h 42"/>
                  <a:gd name="T12" fmla="*/ 94 w 109"/>
                  <a:gd name="T13" fmla="*/ 17 h 42"/>
                  <a:gd name="T14" fmla="*/ 102 w 109"/>
                  <a:gd name="T15" fmla="*/ 11 h 4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9" h="42">
                    <a:moveTo>
                      <a:pt x="102" y="11"/>
                    </a:moveTo>
                    <a:cubicBezTo>
                      <a:pt x="85" y="8"/>
                      <a:pt x="69" y="13"/>
                      <a:pt x="58" y="25"/>
                    </a:cubicBezTo>
                    <a:cubicBezTo>
                      <a:pt x="46" y="7"/>
                      <a:pt x="20" y="0"/>
                      <a:pt x="4" y="17"/>
                    </a:cubicBezTo>
                    <a:cubicBezTo>
                      <a:pt x="0" y="21"/>
                      <a:pt x="13" y="20"/>
                      <a:pt x="16" y="17"/>
                    </a:cubicBezTo>
                    <a:cubicBezTo>
                      <a:pt x="29" y="4"/>
                      <a:pt x="47" y="28"/>
                      <a:pt x="50" y="38"/>
                    </a:cubicBezTo>
                    <a:cubicBezTo>
                      <a:pt x="51" y="42"/>
                      <a:pt x="62" y="39"/>
                      <a:pt x="63" y="36"/>
                    </a:cubicBezTo>
                    <a:cubicBezTo>
                      <a:pt x="69" y="24"/>
                      <a:pt x="77" y="14"/>
                      <a:pt x="94" y="17"/>
                    </a:cubicBezTo>
                    <a:cubicBezTo>
                      <a:pt x="97" y="18"/>
                      <a:pt x="109" y="12"/>
                      <a:pt x="102" y="11"/>
                    </a:cubicBezTo>
                    <a:close/>
                  </a:path>
                </a:pathLst>
              </a:custGeom>
              <a:solidFill>
                <a:schemeClr val="bg1"/>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65" name="Freeform 77"/>
              <p:cNvSpPr/>
              <p:nvPr/>
            </p:nvSpPr>
            <p:spPr bwMode="auto">
              <a:xfrm>
                <a:off x="2281238" y="1711325"/>
                <a:ext cx="411163" cy="160338"/>
              </a:xfrm>
              <a:custGeom>
                <a:avLst/>
                <a:gdLst>
                  <a:gd name="T0" fmla="*/ 102 w 109"/>
                  <a:gd name="T1" fmla="*/ 11 h 42"/>
                  <a:gd name="T2" fmla="*/ 58 w 109"/>
                  <a:gd name="T3" fmla="*/ 25 h 42"/>
                  <a:gd name="T4" fmla="*/ 4 w 109"/>
                  <a:gd name="T5" fmla="*/ 17 h 42"/>
                  <a:gd name="T6" fmla="*/ 16 w 109"/>
                  <a:gd name="T7" fmla="*/ 17 h 42"/>
                  <a:gd name="T8" fmla="*/ 50 w 109"/>
                  <a:gd name="T9" fmla="*/ 38 h 42"/>
                  <a:gd name="T10" fmla="*/ 63 w 109"/>
                  <a:gd name="T11" fmla="*/ 36 h 42"/>
                  <a:gd name="T12" fmla="*/ 94 w 109"/>
                  <a:gd name="T13" fmla="*/ 17 h 42"/>
                  <a:gd name="T14" fmla="*/ 102 w 109"/>
                  <a:gd name="T15" fmla="*/ 11 h 4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9" h="42">
                    <a:moveTo>
                      <a:pt x="102" y="11"/>
                    </a:moveTo>
                    <a:cubicBezTo>
                      <a:pt x="85" y="8"/>
                      <a:pt x="69" y="13"/>
                      <a:pt x="58" y="25"/>
                    </a:cubicBezTo>
                    <a:cubicBezTo>
                      <a:pt x="46" y="7"/>
                      <a:pt x="20" y="0"/>
                      <a:pt x="4" y="17"/>
                    </a:cubicBezTo>
                    <a:cubicBezTo>
                      <a:pt x="0" y="21"/>
                      <a:pt x="13" y="20"/>
                      <a:pt x="16" y="17"/>
                    </a:cubicBezTo>
                    <a:cubicBezTo>
                      <a:pt x="29" y="4"/>
                      <a:pt x="47" y="28"/>
                      <a:pt x="50" y="38"/>
                    </a:cubicBezTo>
                    <a:cubicBezTo>
                      <a:pt x="51" y="42"/>
                      <a:pt x="62" y="39"/>
                      <a:pt x="63" y="36"/>
                    </a:cubicBezTo>
                    <a:cubicBezTo>
                      <a:pt x="69" y="24"/>
                      <a:pt x="77" y="14"/>
                      <a:pt x="94" y="17"/>
                    </a:cubicBezTo>
                    <a:cubicBezTo>
                      <a:pt x="97" y="17"/>
                      <a:pt x="109" y="12"/>
                      <a:pt x="102" y="11"/>
                    </a:cubicBezTo>
                    <a:close/>
                  </a:path>
                </a:pathLst>
              </a:custGeom>
              <a:solidFill>
                <a:schemeClr val="bg1">
                  <a:lumMod val="50000"/>
                </a:schemeClr>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66" name="Freeform 78"/>
              <p:cNvSpPr/>
              <p:nvPr/>
            </p:nvSpPr>
            <p:spPr bwMode="auto">
              <a:xfrm>
                <a:off x="2138363" y="2103438"/>
                <a:ext cx="414338" cy="158750"/>
              </a:xfrm>
              <a:custGeom>
                <a:avLst/>
                <a:gdLst>
                  <a:gd name="T0" fmla="*/ 103 w 110"/>
                  <a:gd name="T1" fmla="*/ 11 h 42"/>
                  <a:gd name="T2" fmla="*/ 59 w 110"/>
                  <a:gd name="T3" fmla="*/ 25 h 42"/>
                  <a:gd name="T4" fmla="*/ 4 w 110"/>
                  <a:gd name="T5" fmla="*/ 17 h 42"/>
                  <a:gd name="T6" fmla="*/ 16 w 110"/>
                  <a:gd name="T7" fmla="*/ 17 h 42"/>
                  <a:gd name="T8" fmla="*/ 50 w 110"/>
                  <a:gd name="T9" fmla="*/ 38 h 42"/>
                  <a:gd name="T10" fmla="*/ 63 w 110"/>
                  <a:gd name="T11" fmla="*/ 35 h 42"/>
                  <a:gd name="T12" fmla="*/ 94 w 110"/>
                  <a:gd name="T13" fmla="*/ 17 h 42"/>
                  <a:gd name="T14" fmla="*/ 103 w 110"/>
                  <a:gd name="T15" fmla="*/ 11 h 4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0" h="42">
                    <a:moveTo>
                      <a:pt x="103" y="11"/>
                    </a:moveTo>
                    <a:cubicBezTo>
                      <a:pt x="86" y="8"/>
                      <a:pt x="70" y="13"/>
                      <a:pt x="59" y="25"/>
                    </a:cubicBezTo>
                    <a:cubicBezTo>
                      <a:pt x="47" y="7"/>
                      <a:pt x="20" y="0"/>
                      <a:pt x="4" y="17"/>
                    </a:cubicBezTo>
                    <a:cubicBezTo>
                      <a:pt x="0" y="20"/>
                      <a:pt x="13" y="20"/>
                      <a:pt x="16" y="17"/>
                    </a:cubicBezTo>
                    <a:cubicBezTo>
                      <a:pt x="29" y="3"/>
                      <a:pt x="47" y="27"/>
                      <a:pt x="50" y="38"/>
                    </a:cubicBezTo>
                    <a:cubicBezTo>
                      <a:pt x="51" y="42"/>
                      <a:pt x="62" y="38"/>
                      <a:pt x="63" y="35"/>
                    </a:cubicBezTo>
                    <a:cubicBezTo>
                      <a:pt x="69" y="24"/>
                      <a:pt x="77" y="14"/>
                      <a:pt x="94" y="17"/>
                    </a:cubicBezTo>
                    <a:cubicBezTo>
                      <a:pt x="97" y="17"/>
                      <a:pt x="110" y="12"/>
                      <a:pt x="103" y="11"/>
                    </a:cubicBezTo>
                    <a:close/>
                  </a:path>
                </a:pathLst>
              </a:custGeom>
              <a:solidFill>
                <a:schemeClr val="bg1"/>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67" name="Freeform 79"/>
              <p:cNvSpPr/>
              <p:nvPr/>
            </p:nvSpPr>
            <p:spPr bwMode="auto">
              <a:xfrm>
                <a:off x="2898776" y="1452562"/>
                <a:ext cx="411163" cy="160338"/>
              </a:xfrm>
              <a:custGeom>
                <a:avLst/>
                <a:gdLst>
                  <a:gd name="T0" fmla="*/ 102 w 109"/>
                  <a:gd name="T1" fmla="*/ 11 h 42"/>
                  <a:gd name="T2" fmla="*/ 58 w 109"/>
                  <a:gd name="T3" fmla="*/ 25 h 42"/>
                  <a:gd name="T4" fmla="*/ 3 w 109"/>
                  <a:gd name="T5" fmla="*/ 17 h 42"/>
                  <a:gd name="T6" fmla="*/ 16 w 109"/>
                  <a:gd name="T7" fmla="*/ 17 h 42"/>
                  <a:gd name="T8" fmla="*/ 50 w 109"/>
                  <a:gd name="T9" fmla="*/ 38 h 42"/>
                  <a:gd name="T10" fmla="*/ 63 w 109"/>
                  <a:gd name="T11" fmla="*/ 36 h 42"/>
                  <a:gd name="T12" fmla="*/ 94 w 109"/>
                  <a:gd name="T13" fmla="*/ 17 h 42"/>
                  <a:gd name="T14" fmla="*/ 102 w 109"/>
                  <a:gd name="T15" fmla="*/ 11 h 4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9" h="42">
                    <a:moveTo>
                      <a:pt x="102" y="11"/>
                    </a:moveTo>
                    <a:cubicBezTo>
                      <a:pt x="85" y="8"/>
                      <a:pt x="69" y="13"/>
                      <a:pt x="58" y="25"/>
                    </a:cubicBezTo>
                    <a:cubicBezTo>
                      <a:pt x="46" y="7"/>
                      <a:pt x="20" y="0"/>
                      <a:pt x="3" y="17"/>
                    </a:cubicBezTo>
                    <a:cubicBezTo>
                      <a:pt x="0" y="21"/>
                      <a:pt x="13" y="20"/>
                      <a:pt x="16" y="17"/>
                    </a:cubicBezTo>
                    <a:cubicBezTo>
                      <a:pt x="29" y="3"/>
                      <a:pt x="46" y="27"/>
                      <a:pt x="50" y="38"/>
                    </a:cubicBezTo>
                    <a:cubicBezTo>
                      <a:pt x="51" y="42"/>
                      <a:pt x="61" y="38"/>
                      <a:pt x="63" y="36"/>
                    </a:cubicBezTo>
                    <a:cubicBezTo>
                      <a:pt x="69" y="24"/>
                      <a:pt x="77" y="14"/>
                      <a:pt x="94" y="17"/>
                    </a:cubicBezTo>
                    <a:cubicBezTo>
                      <a:pt x="97" y="17"/>
                      <a:pt x="109" y="12"/>
                      <a:pt x="102" y="11"/>
                    </a:cubicBezTo>
                    <a:close/>
                  </a:path>
                </a:pathLst>
              </a:custGeom>
              <a:solidFill>
                <a:schemeClr val="bg1"/>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grpSp>
        <p:grpSp>
          <p:nvGrpSpPr>
            <p:cNvPr id="68" name="组合 67"/>
            <p:cNvGrpSpPr/>
            <p:nvPr/>
          </p:nvGrpSpPr>
          <p:grpSpPr>
            <a:xfrm>
              <a:off x="8048786" y="929314"/>
              <a:ext cx="2526402" cy="591344"/>
              <a:chOff x="7447157" y="3190221"/>
              <a:chExt cx="3465832" cy="811232"/>
            </a:xfrm>
          </p:grpSpPr>
          <p:sp>
            <p:nvSpPr>
              <p:cNvPr id="69" name="Freeform 83"/>
              <p:cNvSpPr/>
              <p:nvPr/>
            </p:nvSpPr>
            <p:spPr bwMode="auto">
              <a:xfrm>
                <a:off x="7667626" y="3226587"/>
                <a:ext cx="851750" cy="299961"/>
              </a:xfrm>
              <a:custGeom>
                <a:avLst/>
                <a:gdLst>
                  <a:gd name="T0" fmla="*/ 1128 w 1128"/>
                  <a:gd name="T1" fmla="*/ 395 h 395"/>
                  <a:gd name="T2" fmla="*/ 1128 w 1128"/>
                  <a:gd name="T3" fmla="*/ 382 h 395"/>
                  <a:gd name="T4" fmla="*/ 948 w 1128"/>
                  <a:gd name="T5" fmla="*/ 165 h 395"/>
                  <a:gd name="T6" fmla="*/ 784 w 1128"/>
                  <a:gd name="T7" fmla="*/ 293 h 395"/>
                  <a:gd name="T8" fmla="*/ 758 w 1128"/>
                  <a:gd name="T9" fmla="*/ 266 h 395"/>
                  <a:gd name="T10" fmla="*/ 759 w 1128"/>
                  <a:gd name="T11" fmla="*/ 241 h 395"/>
                  <a:gd name="T12" fmla="*/ 641 w 1128"/>
                  <a:gd name="T13" fmla="*/ 99 h 395"/>
                  <a:gd name="T14" fmla="*/ 607 w 1128"/>
                  <a:gd name="T15" fmla="*/ 105 h 395"/>
                  <a:gd name="T16" fmla="*/ 430 w 1128"/>
                  <a:gd name="T17" fmla="*/ 0 h 395"/>
                  <a:gd name="T18" fmla="*/ 214 w 1128"/>
                  <a:gd name="T19" fmla="*/ 200 h 395"/>
                  <a:gd name="T20" fmla="*/ 181 w 1128"/>
                  <a:gd name="T21" fmla="*/ 196 h 395"/>
                  <a:gd name="T22" fmla="*/ 0 w 1128"/>
                  <a:gd name="T23" fmla="*/ 395 h 395"/>
                  <a:gd name="T24" fmla="*/ 1128 w 1128"/>
                  <a:gd name="T25" fmla="*/ 395 h 3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128" h="395">
                    <a:moveTo>
                      <a:pt x="1128" y="395"/>
                    </a:moveTo>
                    <a:cubicBezTo>
                      <a:pt x="1128" y="391"/>
                      <a:pt x="1128" y="387"/>
                      <a:pt x="1128" y="382"/>
                    </a:cubicBezTo>
                    <a:cubicBezTo>
                      <a:pt x="1128" y="263"/>
                      <a:pt x="1047" y="165"/>
                      <a:pt x="948" y="165"/>
                    </a:cubicBezTo>
                    <a:cubicBezTo>
                      <a:pt x="875" y="165"/>
                      <a:pt x="812" y="218"/>
                      <a:pt x="784" y="293"/>
                    </a:cubicBezTo>
                    <a:cubicBezTo>
                      <a:pt x="776" y="283"/>
                      <a:pt x="767" y="274"/>
                      <a:pt x="758" y="266"/>
                    </a:cubicBezTo>
                    <a:cubicBezTo>
                      <a:pt x="759" y="258"/>
                      <a:pt x="759" y="250"/>
                      <a:pt x="759" y="241"/>
                    </a:cubicBezTo>
                    <a:cubicBezTo>
                      <a:pt x="759" y="162"/>
                      <a:pt x="707" y="99"/>
                      <a:pt x="641" y="99"/>
                    </a:cubicBezTo>
                    <a:cubicBezTo>
                      <a:pt x="629" y="99"/>
                      <a:pt x="618" y="101"/>
                      <a:pt x="607" y="105"/>
                    </a:cubicBezTo>
                    <a:cubicBezTo>
                      <a:pt x="566" y="41"/>
                      <a:pt x="502" y="0"/>
                      <a:pt x="430" y="0"/>
                    </a:cubicBezTo>
                    <a:cubicBezTo>
                      <a:pt x="326" y="0"/>
                      <a:pt x="240" y="85"/>
                      <a:pt x="214" y="200"/>
                    </a:cubicBezTo>
                    <a:cubicBezTo>
                      <a:pt x="203" y="198"/>
                      <a:pt x="192" y="196"/>
                      <a:pt x="181" y="196"/>
                    </a:cubicBezTo>
                    <a:cubicBezTo>
                      <a:pt x="86" y="196"/>
                      <a:pt x="9" y="283"/>
                      <a:pt x="0" y="395"/>
                    </a:cubicBezTo>
                    <a:lnTo>
                      <a:pt x="1128" y="395"/>
                    </a:lnTo>
                    <a:close/>
                  </a:path>
                </a:pathLst>
              </a:custGeom>
              <a:solidFill>
                <a:srgbClr val="FCF4DB"/>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70" name="Freeform 83"/>
              <p:cNvSpPr/>
              <p:nvPr/>
            </p:nvSpPr>
            <p:spPr bwMode="auto">
              <a:xfrm>
                <a:off x="8597472" y="3556566"/>
                <a:ext cx="562212" cy="197994"/>
              </a:xfrm>
              <a:custGeom>
                <a:avLst/>
                <a:gdLst>
                  <a:gd name="T0" fmla="*/ 1128 w 1128"/>
                  <a:gd name="T1" fmla="*/ 395 h 395"/>
                  <a:gd name="T2" fmla="*/ 1128 w 1128"/>
                  <a:gd name="T3" fmla="*/ 382 h 395"/>
                  <a:gd name="T4" fmla="*/ 948 w 1128"/>
                  <a:gd name="T5" fmla="*/ 165 h 395"/>
                  <a:gd name="T6" fmla="*/ 784 w 1128"/>
                  <a:gd name="T7" fmla="*/ 293 h 395"/>
                  <a:gd name="T8" fmla="*/ 758 w 1128"/>
                  <a:gd name="T9" fmla="*/ 266 h 395"/>
                  <a:gd name="T10" fmla="*/ 759 w 1128"/>
                  <a:gd name="T11" fmla="*/ 241 h 395"/>
                  <a:gd name="T12" fmla="*/ 641 w 1128"/>
                  <a:gd name="T13" fmla="*/ 99 h 395"/>
                  <a:gd name="T14" fmla="*/ 607 w 1128"/>
                  <a:gd name="T15" fmla="*/ 105 h 395"/>
                  <a:gd name="T16" fmla="*/ 430 w 1128"/>
                  <a:gd name="T17" fmla="*/ 0 h 395"/>
                  <a:gd name="T18" fmla="*/ 214 w 1128"/>
                  <a:gd name="T19" fmla="*/ 200 h 395"/>
                  <a:gd name="T20" fmla="*/ 181 w 1128"/>
                  <a:gd name="T21" fmla="*/ 196 h 395"/>
                  <a:gd name="T22" fmla="*/ 0 w 1128"/>
                  <a:gd name="T23" fmla="*/ 395 h 395"/>
                  <a:gd name="T24" fmla="*/ 1128 w 1128"/>
                  <a:gd name="T25" fmla="*/ 395 h 3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128" h="395">
                    <a:moveTo>
                      <a:pt x="1128" y="395"/>
                    </a:moveTo>
                    <a:cubicBezTo>
                      <a:pt x="1128" y="391"/>
                      <a:pt x="1128" y="387"/>
                      <a:pt x="1128" y="382"/>
                    </a:cubicBezTo>
                    <a:cubicBezTo>
                      <a:pt x="1128" y="263"/>
                      <a:pt x="1047" y="165"/>
                      <a:pt x="948" y="165"/>
                    </a:cubicBezTo>
                    <a:cubicBezTo>
                      <a:pt x="875" y="165"/>
                      <a:pt x="812" y="218"/>
                      <a:pt x="784" y="293"/>
                    </a:cubicBezTo>
                    <a:cubicBezTo>
                      <a:pt x="776" y="283"/>
                      <a:pt x="767" y="274"/>
                      <a:pt x="758" y="266"/>
                    </a:cubicBezTo>
                    <a:cubicBezTo>
                      <a:pt x="759" y="258"/>
                      <a:pt x="759" y="250"/>
                      <a:pt x="759" y="241"/>
                    </a:cubicBezTo>
                    <a:cubicBezTo>
                      <a:pt x="759" y="162"/>
                      <a:pt x="707" y="99"/>
                      <a:pt x="641" y="99"/>
                    </a:cubicBezTo>
                    <a:cubicBezTo>
                      <a:pt x="629" y="99"/>
                      <a:pt x="618" y="101"/>
                      <a:pt x="607" y="105"/>
                    </a:cubicBezTo>
                    <a:cubicBezTo>
                      <a:pt x="566" y="41"/>
                      <a:pt x="502" y="0"/>
                      <a:pt x="430" y="0"/>
                    </a:cubicBezTo>
                    <a:cubicBezTo>
                      <a:pt x="326" y="0"/>
                      <a:pt x="240" y="85"/>
                      <a:pt x="214" y="200"/>
                    </a:cubicBezTo>
                    <a:cubicBezTo>
                      <a:pt x="203" y="198"/>
                      <a:pt x="192" y="196"/>
                      <a:pt x="181" y="196"/>
                    </a:cubicBezTo>
                    <a:cubicBezTo>
                      <a:pt x="86" y="196"/>
                      <a:pt x="9" y="283"/>
                      <a:pt x="0" y="395"/>
                    </a:cubicBezTo>
                    <a:lnTo>
                      <a:pt x="1128" y="395"/>
                    </a:lnTo>
                    <a:close/>
                  </a:path>
                </a:pathLst>
              </a:custGeom>
              <a:solidFill>
                <a:srgbClr val="FFC000"/>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71" name="Freeform 83"/>
              <p:cNvSpPr/>
              <p:nvPr/>
            </p:nvSpPr>
            <p:spPr bwMode="auto">
              <a:xfrm>
                <a:off x="8878578" y="3190221"/>
                <a:ext cx="2034411" cy="716459"/>
              </a:xfrm>
              <a:custGeom>
                <a:avLst/>
                <a:gdLst>
                  <a:gd name="T0" fmla="*/ 1128 w 1128"/>
                  <a:gd name="T1" fmla="*/ 395 h 395"/>
                  <a:gd name="T2" fmla="*/ 1128 w 1128"/>
                  <a:gd name="T3" fmla="*/ 382 h 395"/>
                  <a:gd name="T4" fmla="*/ 948 w 1128"/>
                  <a:gd name="T5" fmla="*/ 165 h 395"/>
                  <a:gd name="T6" fmla="*/ 784 w 1128"/>
                  <a:gd name="T7" fmla="*/ 293 h 395"/>
                  <a:gd name="T8" fmla="*/ 758 w 1128"/>
                  <a:gd name="T9" fmla="*/ 266 h 395"/>
                  <a:gd name="T10" fmla="*/ 759 w 1128"/>
                  <a:gd name="T11" fmla="*/ 241 h 395"/>
                  <a:gd name="T12" fmla="*/ 641 w 1128"/>
                  <a:gd name="T13" fmla="*/ 99 h 395"/>
                  <a:gd name="T14" fmla="*/ 607 w 1128"/>
                  <a:gd name="T15" fmla="*/ 105 h 395"/>
                  <a:gd name="T16" fmla="*/ 430 w 1128"/>
                  <a:gd name="T17" fmla="*/ 0 h 395"/>
                  <a:gd name="T18" fmla="*/ 214 w 1128"/>
                  <a:gd name="T19" fmla="*/ 200 h 395"/>
                  <a:gd name="T20" fmla="*/ 181 w 1128"/>
                  <a:gd name="T21" fmla="*/ 196 h 395"/>
                  <a:gd name="T22" fmla="*/ 0 w 1128"/>
                  <a:gd name="T23" fmla="*/ 395 h 395"/>
                  <a:gd name="T24" fmla="*/ 1128 w 1128"/>
                  <a:gd name="T25" fmla="*/ 395 h 3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128" h="395">
                    <a:moveTo>
                      <a:pt x="1128" y="395"/>
                    </a:moveTo>
                    <a:cubicBezTo>
                      <a:pt x="1128" y="391"/>
                      <a:pt x="1128" y="387"/>
                      <a:pt x="1128" y="382"/>
                    </a:cubicBezTo>
                    <a:cubicBezTo>
                      <a:pt x="1128" y="263"/>
                      <a:pt x="1047" y="165"/>
                      <a:pt x="948" y="165"/>
                    </a:cubicBezTo>
                    <a:cubicBezTo>
                      <a:pt x="875" y="165"/>
                      <a:pt x="812" y="218"/>
                      <a:pt x="784" y="293"/>
                    </a:cubicBezTo>
                    <a:cubicBezTo>
                      <a:pt x="776" y="283"/>
                      <a:pt x="767" y="274"/>
                      <a:pt x="758" y="266"/>
                    </a:cubicBezTo>
                    <a:cubicBezTo>
                      <a:pt x="759" y="258"/>
                      <a:pt x="759" y="250"/>
                      <a:pt x="759" y="241"/>
                    </a:cubicBezTo>
                    <a:cubicBezTo>
                      <a:pt x="759" y="162"/>
                      <a:pt x="707" y="99"/>
                      <a:pt x="641" y="99"/>
                    </a:cubicBezTo>
                    <a:cubicBezTo>
                      <a:pt x="629" y="99"/>
                      <a:pt x="618" y="101"/>
                      <a:pt x="607" y="105"/>
                    </a:cubicBezTo>
                    <a:cubicBezTo>
                      <a:pt x="566" y="41"/>
                      <a:pt x="502" y="0"/>
                      <a:pt x="430" y="0"/>
                    </a:cubicBezTo>
                    <a:cubicBezTo>
                      <a:pt x="326" y="0"/>
                      <a:pt x="240" y="85"/>
                      <a:pt x="214" y="200"/>
                    </a:cubicBezTo>
                    <a:cubicBezTo>
                      <a:pt x="203" y="198"/>
                      <a:pt x="192" y="196"/>
                      <a:pt x="181" y="196"/>
                    </a:cubicBezTo>
                    <a:cubicBezTo>
                      <a:pt x="86" y="196"/>
                      <a:pt x="9" y="283"/>
                      <a:pt x="0" y="395"/>
                    </a:cubicBezTo>
                    <a:lnTo>
                      <a:pt x="1128" y="395"/>
                    </a:lnTo>
                    <a:close/>
                  </a:path>
                </a:pathLst>
              </a:custGeom>
              <a:solidFill>
                <a:srgbClr val="FCF4DB"/>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72" name="Freeform 83"/>
              <p:cNvSpPr/>
              <p:nvPr/>
            </p:nvSpPr>
            <p:spPr bwMode="auto">
              <a:xfrm>
                <a:off x="7447157" y="3713074"/>
                <a:ext cx="818862" cy="288379"/>
              </a:xfrm>
              <a:custGeom>
                <a:avLst/>
                <a:gdLst>
                  <a:gd name="T0" fmla="*/ 1128 w 1128"/>
                  <a:gd name="T1" fmla="*/ 395 h 395"/>
                  <a:gd name="T2" fmla="*/ 1128 w 1128"/>
                  <a:gd name="T3" fmla="*/ 382 h 395"/>
                  <a:gd name="T4" fmla="*/ 948 w 1128"/>
                  <a:gd name="T5" fmla="*/ 165 h 395"/>
                  <a:gd name="T6" fmla="*/ 784 w 1128"/>
                  <a:gd name="T7" fmla="*/ 293 h 395"/>
                  <a:gd name="T8" fmla="*/ 758 w 1128"/>
                  <a:gd name="T9" fmla="*/ 266 h 395"/>
                  <a:gd name="T10" fmla="*/ 759 w 1128"/>
                  <a:gd name="T11" fmla="*/ 241 h 395"/>
                  <a:gd name="T12" fmla="*/ 641 w 1128"/>
                  <a:gd name="T13" fmla="*/ 99 h 395"/>
                  <a:gd name="T14" fmla="*/ 607 w 1128"/>
                  <a:gd name="T15" fmla="*/ 105 h 395"/>
                  <a:gd name="T16" fmla="*/ 430 w 1128"/>
                  <a:gd name="T17" fmla="*/ 0 h 395"/>
                  <a:gd name="T18" fmla="*/ 214 w 1128"/>
                  <a:gd name="T19" fmla="*/ 200 h 395"/>
                  <a:gd name="T20" fmla="*/ 181 w 1128"/>
                  <a:gd name="T21" fmla="*/ 196 h 395"/>
                  <a:gd name="T22" fmla="*/ 0 w 1128"/>
                  <a:gd name="T23" fmla="*/ 395 h 395"/>
                  <a:gd name="T24" fmla="*/ 1128 w 1128"/>
                  <a:gd name="T25" fmla="*/ 395 h 3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128" h="395">
                    <a:moveTo>
                      <a:pt x="1128" y="395"/>
                    </a:moveTo>
                    <a:cubicBezTo>
                      <a:pt x="1128" y="391"/>
                      <a:pt x="1128" y="387"/>
                      <a:pt x="1128" y="382"/>
                    </a:cubicBezTo>
                    <a:cubicBezTo>
                      <a:pt x="1128" y="263"/>
                      <a:pt x="1047" y="165"/>
                      <a:pt x="948" y="165"/>
                    </a:cubicBezTo>
                    <a:cubicBezTo>
                      <a:pt x="875" y="165"/>
                      <a:pt x="812" y="218"/>
                      <a:pt x="784" y="293"/>
                    </a:cubicBezTo>
                    <a:cubicBezTo>
                      <a:pt x="776" y="283"/>
                      <a:pt x="767" y="274"/>
                      <a:pt x="758" y="266"/>
                    </a:cubicBezTo>
                    <a:cubicBezTo>
                      <a:pt x="759" y="258"/>
                      <a:pt x="759" y="250"/>
                      <a:pt x="759" y="241"/>
                    </a:cubicBezTo>
                    <a:cubicBezTo>
                      <a:pt x="759" y="162"/>
                      <a:pt x="707" y="99"/>
                      <a:pt x="641" y="99"/>
                    </a:cubicBezTo>
                    <a:cubicBezTo>
                      <a:pt x="629" y="99"/>
                      <a:pt x="618" y="101"/>
                      <a:pt x="607" y="105"/>
                    </a:cubicBezTo>
                    <a:cubicBezTo>
                      <a:pt x="566" y="41"/>
                      <a:pt x="502" y="0"/>
                      <a:pt x="430" y="0"/>
                    </a:cubicBezTo>
                    <a:cubicBezTo>
                      <a:pt x="326" y="0"/>
                      <a:pt x="240" y="85"/>
                      <a:pt x="214" y="200"/>
                    </a:cubicBezTo>
                    <a:cubicBezTo>
                      <a:pt x="203" y="198"/>
                      <a:pt x="192" y="196"/>
                      <a:pt x="181" y="196"/>
                    </a:cubicBezTo>
                    <a:cubicBezTo>
                      <a:pt x="86" y="196"/>
                      <a:pt x="9" y="283"/>
                      <a:pt x="0" y="395"/>
                    </a:cubicBezTo>
                    <a:lnTo>
                      <a:pt x="1128" y="395"/>
                    </a:lnTo>
                    <a:close/>
                  </a:path>
                </a:pathLst>
              </a:custGeom>
              <a:solidFill>
                <a:schemeClr val="tx1">
                  <a:lumMod val="50000"/>
                  <a:lumOff val="50000"/>
                </a:schemeClr>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73" name="Freeform 83"/>
              <p:cNvSpPr/>
              <p:nvPr/>
            </p:nvSpPr>
            <p:spPr bwMode="auto">
              <a:xfrm>
                <a:off x="7895303" y="3455360"/>
                <a:ext cx="588963" cy="207415"/>
              </a:xfrm>
              <a:custGeom>
                <a:avLst/>
                <a:gdLst>
                  <a:gd name="T0" fmla="*/ 1128 w 1128"/>
                  <a:gd name="T1" fmla="*/ 395 h 395"/>
                  <a:gd name="T2" fmla="*/ 1128 w 1128"/>
                  <a:gd name="T3" fmla="*/ 382 h 395"/>
                  <a:gd name="T4" fmla="*/ 948 w 1128"/>
                  <a:gd name="T5" fmla="*/ 165 h 395"/>
                  <a:gd name="T6" fmla="*/ 784 w 1128"/>
                  <a:gd name="T7" fmla="*/ 293 h 395"/>
                  <a:gd name="T8" fmla="*/ 758 w 1128"/>
                  <a:gd name="T9" fmla="*/ 266 h 395"/>
                  <a:gd name="T10" fmla="*/ 759 w 1128"/>
                  <a:gd name="T11" fmla="*/ 241 h 395"/>
                  <a:gd name="T12" fmla="*/ 641 w 1128"/>
                  <a:gd name="T13" fmla="*/ 99 h 395"/>
                  <a:gd name="T14" fmla="*/ 607 w 1128"/>
                  <a:gd name="T15" fmla="*/ 105 h 395"/>
                  <a:gd name="T16" fmla="*/ 430 w 1128"/>
                  <a:gd name="T17" fmla="*/ 0 h 395"/>
                  <a:gd name="T18" fmla="*/ 214 w 1128"/>
                  <a:gd name="T19" fmla="*/ 200 h 395"/>
                  <a:gd name="T20" fmla="*/ 181 w 1128"/>
                  <a:gd name="T21" fmla="*/ 196 h 395"/>
                  <a:gd name="T22" fmla="*/ 0 w 1128"/>
                  <a:gd name="T23" fmla="*/ 395 h 395"/>
                  <a:gd name="T24" fmla="*/ 1128 w 1128"/>
                  <a:gd name="T25" fmla="*/ 395 h 3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128" h="395">
                    <a:moveTo>
                      <a:pt x="1128" y="395"/>
                    </a:moveTo>
                    <a:cubicBezTo>
                      <a:pt x="1128" y="391"/>
                      <a:pt x="1128" y="387"/>
                      <a:pt x="1128" y="382"/>
                    </a:cubicBezTo>
                    <a:cubicBezTo>
                      <a:pt x="1128" y="263"/>
                      <a:pt x="1047" y="165"/>
                      <a:pt x="948" y="165"/>
                    </a:cubicBezTo>
                    <a:cubicBezTo>
                      <a:pt x="875" y="165"/>
                      <a:pt x="812" y="218"/>
                      <a:pt x="784" y="293"/>
                    </a:cubicBezTo>
                    <a:cubicBezTo>
                      <a:pt x="776" y="283"/>
                      <a:pt x="767" y="274"/>
                      <a:pt x="758" y="266"/>
                    </a:cubicBezTo>
                    <a:cubicBezTo>
                      <a:pt x="759" y="258"/>
                      <a:pt x="759" y="250"/>
                      <a:pt x="759" y="241"/>
                    </a:cubicBezTo>
                    <a:cubicBezTo>
                      <a:pt x="759" y="162"/>
                      <a:pt x="707" y="99"/>
                      <a:pt x="641" y="99"/>
                    </a:cubicBezTo>
                    <a:cubicBezTo>
                      <a:pt x="629" y="99"/>
                      <a:pt x="618" y="101"/>
                      <a:pt x="607" y="105"/>
                    </a:cubicBezTo>
                    <a:cubicBezTo>
                      <a:pt x="566" y="41"/>
                      <a:pt x="502" y="0"/>
                      <a:pt x="430" y="0"/>
                    </a:cubicBezTo>
                    <a:cubicBezTo>
                      <a:pt x="326" y="0"/>
                      <a:pt x="240" y="85"/>
                      <a:pt x="214" y="200"/>
                    </a:cubicBezTo>
                    <a:cubicBezTo>
                      <a:pt x="203" y="198"/>
                      <a:pt x="192" y="196"/>
                      <a:pt x="181" y="196"/>
                    </a:cubicBezTo>
                    <a:cubicBezTo>
                      <a:pt x="86" y="196"/>
                      <a:pt x="9" y="283"/>
                      <a:pt x="0" y="395"/>
                    </a:cubicBezTo>
                    <a:lnTo>
                      <a:pt x="1128" y="395"/>
                    </a:lnTo>
                    <a:close/>
                  </a:path>
                </a:pathLst>
              </a:custGeom>
              <a:solidFill>
                <a:srgbClr val="FF9934"/>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grpSp>
      </p:grpSp>
      <p:cxnSp>
        <p:nvCxnSpPr>
          <p:cNvPr id="76" name="直接连接符 75"/>
          <p:cNvCxnSpPr/>
          <p:nvPr/>
        </p:nvCxnSpPr>
        <p:spPr>
          <a:xfrm>
            <a:off x="-7448" y="3081528"/>
            <a:ext cx="12192000" cy="0"/>
          </a:xfrm>
          <a:prstGeom prst="line">
            <a:avLst/>
          </a:prstGeom>
          <a:ln w="28575">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77" name="椭圆 76"/>
          <p:cNvSpPr/>
          <p:nvPr/>
        </p:nvSpPr>
        <p:spPr>
          <a:xfrm>
            <a:off x="963691" y="2937383"/>
            <a:ext cx="320040" cy="320040"/>
          </a:xfrm>
          <a:prstGeom prst="ellipse">
            <a:avLst/>
          </a:prstGeom>
          <a:solidFill>
            <a:schemeClr val="bg1"/>
          </a:solid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78" name="椭圆 77"/>
          <p:cNvSpPr/>
          <p:nvPr/>
        </p:nvSpPr>
        <p:spPr>
          <a:xfrm>
            <a:off x="3420084" y="2897950"/>
            <a:ext cx="320040" cy="320040"/>
          </a:xfrm>
          <a:prstGeom prst="ellipse">
            <a:avLst/>
          </a:prstGeom>
          <a:solidFill>
            <a:schemeClr val="bg1"/>
          </a:solid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79" name="椭圆 78"/>
          <p:cNvSpPr/>
          <p:nvPr/>
        </p:nvSpPr>
        <p:spPr>
          <a:xfrm>
            <a:off x="5638352" y="2868240"/>
            <a:ext cx="320040" cy="320040"/>
          </a:xfrm>
          <a:prstGeom prst="ellipse">
            <a:avLst/>
          </a:prstGeom>
          <a:solidFill>
            <a:schemeClr val="bg1"/>
          </a:solid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80" name="椭圆 79"/>
          <p:cNvSpPr/>
          <p:nvPr/>
        </p:nvSpPr>
        <p:spPr>
          <a:xfrm>
            <a:off x="8042916" y="2846764"/>
            <a:ext cx="320040" cy="320040"/>
          </a:xfrm>
          <a:prstGeom prst="ellipse">
            <a:avLst/>
          </a:prstGeom>
          <a:solidFill>
            <a:schemeClr val="bg1"/>
          </a:solid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grpSp>
        <p:nvGrpSpPr>
          <p:cNvPr id="81" name="组合 80"/>
          <p:cNvGrpSpPr/>
          <p:nvPr/>
        </p:nvGrpSpPr>
        <p:grpSpPr>
          <a:xfrm flipH="1">
            <a:off x="730530" y="2163231"/>
            <a:ext cx="945112" cy="548381"/>
            <a:chOff x="898525" y="1714500"/>
            <a:chExt cx="5212055" cy="3024188"/>
          </a:xfrm>
        </p:grpSpPr>
        <p:sp>
          <p:nvSpPr>
            <p:cNvPr id="82" name="Freeform 101"/>
            <p:cNvSpPr/>
            <p:nvPr/>
          </p:nvSpPr>
          <p:spPr bwMode="auto">
            <a:xfrm>
              <a:off x="5114925" y="3651250"/>
              <a:ext cx="130175" cy="593725"/>
            </a:xfrm>
            <a:custGeom>
              <a:avLst/>
              <a:gdLst>
                <a:gd name="T0" fmla="*/ 41 w 41"/>
                <a:gd name="T1" fmla="*/ 178 h 186"/>
                <a:gd name="T2" fmla="*/ 20 w 41"/>
                <a:gd name="T3" fmla="*/ 186 h 186"/>
                <a:gd name="T4" fmla="*/ 0 w 41"/>
                <a:gd name="T5" fmla="*/ 178 h 186"/>
                <a:gd name="T6" fmla="*/ 0 w 41"/>
                <a:gd name="T7" fmla="*/ 8 h 186"/>
                <a:gd name="T8" fmla="*/ 20 w 41"/>
                <a:gd name="T9" fmla="*/ 0 h 186"/>
                <a:gd name="T10" fmla="*/ 41 w 41"/>
                <a:gd name="T11" fmla="*/ 8 h 186"/>
                <a:gd name="T12" fmla="*/ 41 w 41"/>
                <a:gd name="T13" fmla="*/ 178 h 186"/>
              </a:gdLst>
              <a:ahLst/>
              <a:cxnLst>
                <a:cxn ang="0">
                  <a:pos x="T0" y="T1"/>
                </a:cxn>
                <a:cxn ang="0">
                  <a:pos x="T2" y="T3"/>
                </a:cxn>
                <a:cxn ang="0">
                  <a:pos x="T4" y="T5"/>
                </a:cxn>
                <a:cxn ang="0">
                  <a:pos x="T6" y="T7"/>
                </a:cxn>
                <a:cxn ang="0">
                  <a:pos x="T8" y="T9"/>
                </a:cxn>
                <a:cxn ang="0">
                  <a:pos x="T10" y="T11"/>
                </a:cxn>
                <a:cxn ang="0">
                  <a:pos x="T12" y="T13"/>
                </a:cxn>
              </a:cxnLst>
              <a:rect l="0" t="0" r="r" b="b"/>
              <a:pathLst>
                <a:path w="41" h="186">
                  <a:moveTo>
                    <a:pt x="41" y="178"/>
                  </a:moveTo>
                  <a:cubicBezTo>
                    <a:pt x="41" y="183"/>
                    <a:pt x="32" y="186"/>
                    <a:pt x="20" y="186"/>
                  </a:cubicBezTo>
                  <a:cubicBezTo>
                    <a:pt x="9" y="186"/>
                    <a:pt x="0" y="183"/>
                    <a:pt x="0" y="178"/>
                  </a:cubicBezTo>
                  <a:cubicBezTo>
                    <a:pt x="0" y="8"/>
                    <a:pt x="0" y="8"/>
                    <a:pt x="0" y="8"/>
                  </a:cubicBezTo>
                  <a:cubicBezTo>
                    <a:pt x="0" y="4"/>
                    <a:pt x="9" y="0"/>
                    <a:pt x="20" y="0"/>
                  </a:cubicBezTo>
                  <a:cubicBezTo>
                    <a:pt x="32" y="0"/>
                    <a:pt x="41" y="4"/>
                    <a:pt x="41" y="8"/>
                  </a:cubicBezTo>
                  <a:lnTo>
                    <a:pt x="41" y="178"/>
                  </a:lnTo>
                  <a:close/>
                </a:path>
              </a:pathLst>
            </a:custGeom>
            <a:solidFill>
              <a:srgbClr val="4F8547"/>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83" name="Freeform 105"/>
            <p:cNvSpPr/>
            <p:nvPr/>
          </p:nvSpPr>
          <p:spPr bwMode="auto">
            <a:xfrm>
              <a:off x="3446463" y="1714500"/>
              <a:ext cx="103188" cy="461963"/>
            </a:xfrm>
            <a:custGeom>
              <a:avLst/>
              <a:gdLst>
                <a:gd name="T0" fmla="*/ 0 w 32"/>
                <a:gd name="T1" fmla="*/ 16 h 145"/>
                <a:gd name="T2" fmla="*/ 0 w 32"/>
                <a:gd name="T3" fmla="*/ 129 h 145"/>
                <a:gd name="T4" fmla="*/ 16 w 32"/>
                <a:gd name="T5" fmla="*/ 145 h 145"/>
                <a:gd name="T6" fmla="*/ 32 w 32"/>
                <a:gd name="T7" fmla="*/ 129 h 145"/>
                <a:gd name="T8" fmla="*/ 32 w 32"/>
                <a:gd name="T9" fmla="*/ 16 h 145"/>
                <a:gd name="T10" fmla="*/ 16 w 32"/>
                <a:gd name="T11" fmla="*/ 0 h 145"/>
                <a:gd name="T12" fmla="*/ 0 w 32"/>
                <a:gd name="T13" fmla="*/ 16 h 145"/>
              </a:gdLst>
              <a:ahLst/>
              <a:cxnLst>
                <a:cxn ang="0">
                  <a:pos x="T0" y="T1"/>
                </a:cxn>
                <a:cxn ang="0">
                  <a:pos x="T2" y="T3"/>
                </a:cxn>
                <a:cxn ang="0">
                  <a:pos x="T4" y="T5"/>
                </a:cxn>
                <a:cxn ang="0">
                  <a:pos x="T6" y="T7"/>
                </a:cxn>
                <a:cxn ang="0">
                  <a:pos x="T8" y="T9"/>
                </a:cxn>
                <a:cxn ang="0">
                  <a:pos x="T10" y="T11"/>
                </a:cxn>
                <a:cxn ang="0">
                  <a:pos x="T12" y="T13"/>
                </a:cxn>
              </a:cxnLst>
              <a:rect l="0" t="0" r="r" b="b"/>
              <a:pathLst>
                <a:path w="32" h="145">
                  <a:moveTo>
                    <a:pt x="0" y="16"/>
                  </a:moveTo>
                  <a:cubicBezTo>
                    <a:pt x="0" y="129"/>
                    <a:pt x="0" y="129"/>
                    <a:pt x="0" y="129"/>
                  </a:cubicBezTo>
                  <a:cubicBezTo>
                    <a:pt x="0" y="138"/>
                    <a:pt x="8" y="145"/>
                    <a:pt x="16" y="145"/>
                  </a:cubicBezTo>
                  <a:cubicBezTo>
                    <a:pt x="25" y="145"/>
                    <a:pt x="32" y="138"/>
                    <a:pt x="32" y="129"/>
                  </a:cubicBezTo>
                  <a:cubicBezTo>
                    <a:pt x="32" y="16"/>
                    <a:pt x="32" y="16"/>
                    <a:pt x="32" y="16"/>
                  </a:cubicBezTo>
                  <a:cubicBezTo>
                    <a:pt x="32" y="7"/>
                    <a:pt x="25" y="0"/>
                    <a:pt x="16" y="0"/>
                  </a:cubicBezTo>
                  <a:cubicBezTo>
                    <a:pt x="8" y="0"/>
                    <a:pt x="0" y="7"/>
                    <a:pt x="0" y="16"/>
                  </a:cubicBezTo>
                </a:path>
              </a:pathLst>
            </a:custGeom>
            <a:solidFill>
              <a:srgbClr val="757575"/>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84" name="Freeform 106"/>
            <p:cNvSpPr/>
            <p:nvPr/>
          </p:nvSpPr>
          <p:spPr bwMode="auto">
            <a:xfrm>
              <a:off x="4421188" y="1714500"/>
              <a:ext cx="101600" cy="461963"/>
            </a:xfrm>
            <a:custGeom>
              <a:avLst/>
              <a:gdLst>
                <a:gd name="T0" fmla="*/ 0 w 32"/>
                <a:gd name="T1" fmla="*/ 16 h 145"/>
                <a:gd name="T2" fmla="*/ 0 w 32"/>
                <a:gd name="T3" fmla="*/ 129 h 145"/>
                <a:gd name="T4" fmla="*/ 16 w 32"/>
                <a:gd name="T5" fmla="*/ 145 h 145"/>
                <a:gd name="T6" fmla="*/ 32 w 32"/>
                <a:gd name="T7" fmla="*/ 129 h 145"/>
                <a:gd name="T8" fmla="*/ 32 w 32"/>
                <a:gd name="T9" fmla="*/ 16 h 145"/>
                <a:gd name="T10" fmla="*/ 16 w 32"/>
                <a:gd name="T11" fmla="*/ 0 h 145"/>
                <a:gd name="T12" fmla="*/ 0 w 32"/>
                <a:gd name="T13" fmla="*/ 16 h 145"/>
              </a:gdLst>
              <a:ahLst/>
              <a:cxnLst>
                <a:cxn ang="0">
                  <a:pos x="T0" y="T1"/>
                </a:cxn>
                <a:cxn ang="0">
                  <a:pos x="T2" y="T3"/>
                </a:cxn>
                <a:cxn ang="0">
                  <a:pos x="T4" y="T5"/>
                </a:cxn>
                <a:cxn ang="0">
                  <a:pos x="T6" y="T7"/>
                </a:cxn>
                <a:cxn ang="0">
                  <a:pos x="T8" y="T9"/>
                </a:cxn>
                <a:cxn ang="0">
                  <a:pos x="T10" y="T11"/>
                </a:cxn>
                <a:cxn ang="0">
                  <a:pos x="T12" y="T13"/>
                </a:cxn>
              </a:cxnLst>
              <a:rect l="0" t="0" r="r" b="b"/>
              <a:pathLst>
                <a:path w="32" h="145">
                  <a:moveTo>
                    <a:pt x="0" y="16"/>
                  </a:moveTo>
                  <a:cubicBezTo>
                    <a:pt x="0" y="129"/>
                    <a:pt x="0" y="129"/>
                    <a:pt x="0" y="129"/>
                  </a:cubicBezTo>
                  <a:cubicBezTo>
                    <a:pt x="0" y="138"/>
                    <a:pt x="7" y="145"/>
                    <a:pt x="16" y="145"/>
                  </a:cubicBezTo>
                  <a:cubicBezTo>
                    <a:pt x="25" y="145"/>
                    <a:pt x="32" y="138"/>
                    <a:pt x="32" y="129"/>
                  </a:cubicBezTo>
                  <a:cubicBezTo>
                    <a:pt x="32" y="16"/>
                    <a:pt x="32" y="16"/>
                    <a:pt x="32" y="16"/>
                  </a:cubicBezTo>
                  <a:cubicBezTo>
                    <a:pt x="32" y="7"/>
                    <a:pt x="25" y="0"/>
                    <a:pt x="16" y="0"/>
                  </a:cubicBezTo>
                  <a:cubicBezTo>
                    <a:pt x="7" y="0"/>
                    <a:pt x="0" y="7"/>
                    <a:pt x="0" y="16"/>
                  </a:cubicBezTo>
                </a:path>
              </a:pathLst>
            </a:custGeom>
            <a:solidFill>
              <a:srgbClr val="757575"/>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85" name="Freeform 107"/>
            <p:cNvSpPr/>
            <p:nvPr/>
          </p:nvSpPr>
          <p:spPr bwMode="auto">
            <a:xfrm>
              <a:off x="5391150" y="1714500"/>
              <a:ext cx="101600" cy="461963"/>
            </a:xfrm>
            <a:custGeom>
              <a:avLst/>
              <a:gdLst>
                <a:gd name="T0" fmla="*/ 0 w 32"/>
                <a:gd name="T1" fmla="*/ 16 h 145"/>
                <a:gd name="T2" fmla="*/ 0 w 32"/>
                <a:gd name="T3" fmla="*/ 129 h 145"/>
                <a:gd name="T4" fmla="*/ 16 w 32"/>
                <a:gd name="T5" fmla="*/ 145 h 145"/>
                <a:gd name="T6" fmla="*/ 32 w 32"/>
                <a:gd name="T7" fmla="*/ 129 h 145"/>
                <a:gd name="T8" fmla="*/ 32 w 32"/>
                <a:gd name="T9" fmla="*/ 16 h 145"/>
                <a:gd name="T10" fmla="*/ 16 w 32"/>
                <a:gd name="T11" fmla="*/ 0 h 145"/>
                <a:gd name="T12" fmla="*/ 0 w 32"/>
                <a:gd name="T13" fmla="*/ 16 h 145"/>
              </a:gdLst>
              <a:ahLst/>
              <a:cxnLst>
                <a:cxn ang="0">
                  <a:pos x="T0" y="T1"/>
                </a:cxn>
                <a:cxn ang="0">
                  <a:pos x="T2" y="T3"/>
                </a:cxn>
                <a:cxn ang="0">
                  <a:pos x="T4" y="T5"/>
                </a:cxn>
                <a:cxn ang="0">
                  <a:pos x="T6" y="T7"/>
                </a:cxn>
                <a:cxn ang="0">
                  <a:pos x="T8" y="T9"/>
                </a:cxn>
                <a:cxn ang="0">
                  <a:pos x="T10" y="T11"/>
                </a:cxn>
                <a:cxn ang="0">
                  <a:pos x="T12" y="T13"/>
                </a:cxn>
              </a:cxnLst>
              <a:rect l="0" t="0" r="r" b="b"/>
              <a:pathLst>
                <a:path w="32" h="145">
                  <a:moveTo>
                    <a:pt x="0" y="16"/>
                  </a:moveTo>
                  <a:cubicBezTo>
                    <a:pt x="0" y="129"/>
                    <a:pt x="0" y="129"/>
                    <a:pt x="0" y="129"/>
                  </a:cubicBezTo>
                  <a:cubicBezTo>
                    <a:pt x="0" y="138"/>
                    <a:pt x="7" y="145"/>
                    <a:pt x="16" y="145"/>
                  </a:cubicBezTo>
                  <a:cubicBezTo>
                    <a:pt x="25" y="145"/>
                    <a:pt x="32" y="138"/>
                    <a:pt x="32" y="129"/>
                  </a:cubicBezTo>
                  <a:cubicBezTo>
                    <a:pt x="32" y="16"/>
                    <a:pt x="32" y="16"/>
                    <a:pt x="32" y="16"/>
                  </a:cubicBezTo>
                  <a:cubicBezTo>
                    <a:pt x="32" y="7"/>
                    <a:pt x="25" y="0"/>
                    <a:pt x="16" y="0"/>
                  </a:cubicBezTo>
                  <a:cubicBezTo>
                    <a:pt x="7" y="0"/>
                    <a:pt x="0" y="7"/>
                    <a:pt x="0" y="16"/>
                  </a:cubicBezTo>
                </a:path>
              </a:pathLst>
            </a:custGeom>
            <a:solidFill>
              <a:srgbClr val="757575"/>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86" name="Rectangle 108"/>
            <p:cNvSpPr>
              <a:spLocks noChangeArrowheads="1"/>
            </p:cNvSpPr>
            <p:nvPr/>
          </p:nvSpPr>
          <p:spPr bwMode="auto">
            <a:xfrm>
              <a:off x="3498850" y="1822450"/>
              <a:ext cx="1943100" cy="76200"/>
            </a:xfrm>
            <a:prstGeom prst="rect">
              <a:avLst/>
            </a:prstGeom>
            <a:solidFill>
              <a:srgbClr val="757575"/>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87" name="Freeform 109"/>
            <p:cNvSpPr/>
            <p:nvPr/>
          </p:nvSpPr>
          <p:spPr bwMode="auto">
            <a:xfrm>
              <a:off x="3498850" y="1822450"/>
              <a:ext cx="1943100" cy="76200"/>
            </a:xfrm>
            <a:custGeom>
              <a:avLst/>
              <a:gdLst>
                <a:gd name="T0" fmla="*/ 0 w 1224"/>
                <a:gd name="T1" fmla="*/ 48 h 48"/>
                <a:gd name="T2" fmla="*/ 1224 w 1224"/>
                <a:gd name="T3" fmla="*/ 48 h 48"/>
                <a:gd name="T4" fmla="*/ 1224 w 1224"/>
                <a:gd name="T5" fmla="*/ 0 h 48"/>
                <a:gd name="T6" fmla="*/ 0 w 1224"/>
                <a:gd name="T7" fmla="*/ 0 h 48"/>
              </a:gdLst>
              <a:ahLst/>
              <a:cxnLst>
                <a:cxn ang="0">
                  <a:pos x="T0" y="T1"/>
                </a:cxn>
                <a:cxn ang="0">
                  <a:pos x="T2" y="T3"/>
                </a:cxn>
                <a:cxn ang="0">
                  <a:pos x="T4" y="T5"/>
                </a:cxn>
                <a:cxn ang="0">
                  <a:pos x="T6" y="T7"/>
                </a:cxn>
              </a:cxnLst>
              <a:rect l="0" t="0" r="r" b="b"/>
              <a:pathLst>
                <a:path w="1224" h="48">
                  <a:moveTo>
                    <a:pt x="0" y="48"/>
                  </a:moveTo>
                  <a:lnTo>
                    <a:pt x="1224" y="48"/>
                  </a:lnTo>
                  <a:lnTo>
                    <a:pt x="1224" y="0"/>
                  </a:lnTo>
                  <a:lnTo>
                    <a:pt x="0" y="0"/>
                  </a:lnTo>
                </a:path>
              </a:pathLst>
            </a:custGeom>
            <a:no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88" name="Freeform 110"/>
            <p:cNvSpPr/>
            <p:nvPr/>
          </p:nvSpPr>
          <p:spPr bwMode="auto">
            <a:xfrm>
              <a:off x="968667" y="3168893"/>
              <a:ext cx="5141913" cy="1371600"/>
            </a:xfrm>
            <a:custGeom>
              <a:avLst/>
              <a:gdLst>
                <a:gd name="T0" fmla="*/ 167 w 1616"/>
                <a:gd name="T1" fmla="*/ 0 h 430"/>
                <a:gd name="T2" fmla="*/ 8 w 1616"/>
                <a:gd name="T3" fmla="*/ 117 h 430"/>
                <a:gd name="T4" fmla="*/ 0 w 1616"/>
                <a:gd name="T5" fmla="*/ 285 h 430"/>
                <a:gd name="T6" fmla="*/ 136 w 1616"/>
                <a:gd name="T7" fmla="*/ 430 h 430"/>
                <a:gd name="T8" fmla="*/ 1532 w 1616"/>
                <a:gd name="T9" fmla="*/ 430 h 430"/>
                <a:gd name="T10" fmla="*/ 1613 w 1616"/>
                <a:gd name="T11" fmla="*/ 329 h 430"/>
                <a:gd name="T12" fmla="*/ 1611 w 1616"/>
                <a:gd name="T13" fmla="*/ 0 h 430"/>
                <a:gd name="T14" fmla="*/ 167 w 1616"/>
                <a:gd name="T15" fmla="*/ 0 h 43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16" h="430">
                  <a:moveTo>
                    <a:pt x="167" y="0"/>
                  </a:moveTo>
                  <a:cubicBezTo>
                    <a:pt x="113" y="0"/>
                    <a:pt x="43" y="52"/>
                    <a:pt x="8" y="117"/>
                  </a:cubicBezTo>
                  <a:cubicBezTo>
                    <a:pt x="0" y="209"/>
                    <a:pt x="0" y="257"/>
                    <a:pt x="0" y="285"/>
                  </a:cubicBezTo>
                  <a:cubicBezTo>
                    <a:pt x="0" y="348"/>
                    <a:pt x="43" y="430"/>
                    <a:pt x="136" y="430"/>
                  </a:cubicBezTo>
                  <a:cubicBezTo>
                    <a:pt x="176" y="430"/>
                    <a:pt x="1532" y="430"/>
                    <a:pt x="1532" y="430"/>
                  </a:cubicBezTo>
                  <a:cubicBezTo>
                    <a:pt x="1610" y="430"/>
                    <a:pt x="1613" y="329"/>
                    <a:pt x="1613" y="329"/>
                  </a:cubicBezTo>
                  <a:cubicBezTo>
                    <a:pt x="1613" y="329"/>
                    <a:pt x="1616" y="159"/>
                    <a:pt x="1611" y="0"/>
                  </a:cubicBezTo>
                  <a:cubicBezTo>
                    <a:pt x="1394" y="0"/>
                    <a:pt x="306" y="0"/>
                    <a:pt x="167" y="0"/>
                  </a:cubicBezTo>
                </a:path>
              </a:pathLst>
            </a:custGeom>
            <a:solidFill>
              <a:srgbClr val="BF2933"/>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89" name="Freeform 111"/>
            <p:cNvSpPr/>
            <p:nvPr/>
          </p:nvSpPr>
          <p:spPr bwMode="auto">
            <a:xfrm>
              <a:off x="996950" y="1985963"/>
              <a:ext cx="5100638" cy="1582738"/>
            </a:xfrm>
            <a:custGeom>
              <a:avLst/>
              <a:gdLst>
                <a:gd name="T0" fmla="*/ 159 w 1603"/>
                <a:gd name="T1" fmla="*/ 380 h 497"/>
                <a:gd name="T2" fmla="*/ 1603 w 1603"/>
                <a:gd name="T3" fmla="*/ 380 h 497"/>
                <a:gd name="T4" fmla="*/ 1601 w 1603"/>
                <a:gd name="T5" fmla="*/ 319 h 497"/>
                <a:gd name="T6" fmla="*/ 1542 w 1603"/>
                <a:gd name="T7" fmla="*/ 29 h 497"/>
                <a:gd name="T8" fmla="*/ 1502 w 1603"/>
                <a:gd name="T9" fmla="*/ 0 h 497"/>
                <a:gd name="T10" fmla="*/ 311 w 1603"/>
                <a:gd name="T11" fmla="*/ 0 h 497"/>
                <a:gd name="T12" fmla="*/ 148 w 1603"/>
                <a:gd name="T13" fmla="*/ 44 h 497"/>
                <a:gd name="T14" fmla="*/ 9 w 1603"/>
                <a:gd name="T15" fmla="*/ 396 h 497"/>
                <a:gd name="T16" fmla="*/ 0 w 1603"/>
                <a:gd name="T17" fmla="*/ 497 h 497"/>
                <a:gd name="T18" fmla="*/ 159 w 1603"/>
                <a:gd name="T19" fmla="*/ 380 h 4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03" h="497">
                  <a:moveTo>
                    <a:pt x="159" y="380"/>
                  </a:moveTo>
                  <a:cubicBezTo>
                    <a:pt x="298" y="380"/>
                    <a:pt x="1386" y="380"/>
                    <a:pt x="1603" y="380"/>
                  </a:cubicBezTo>
                  <a:cubicBezTo>
                    <a:pt x="1602" y="359"/>
                    <a:pt x="1602" y="339"/>
                    <a:pt x="1601" y="319"/>
                  </a:cubicBezTo>
                  <a:cubicBezTo>
                    <a:pt x="1592" y="140"/>
                    <a:pt x="1542" y="29"/>
                    <a:pt x="1542" y="29"/>
                  </a:cubicBezTo>
                  <a:cubicBezTo>
                    <a:pt x="1542" y="29"/>
                    <a:pt x="1529" y="0"/>
                    <a:pt x="1502" y="0"/>
                  </a:cubicBezTo>
                  <a:cubicBezTo>
                    <a:pt x="311" y="0"/>
                    <a:pt x="311" y="0"/>
                    <a:pt x="311" y="0"/>
                  </a:cubicBezTo>
                  <a:cubicBezTo>
                    <a:pt x="198" y="0"/>
                    <a:pt x="171" y="22"/>
                    <a:pt x="148" y="44"/>
                  </a:cubicBezTo>
                  <a:cubicBezTo>
                    <a:pt x="125" y="66"/>
                    <a:pt x="32" y="157"/>
                    <a:pt x="9" y="396"/>
                  </a:cubicBezTo>
                  <a:cubicBezTo>
                    <a:pt x="5" y="435"/>
                    <a:pt x="2" y="468"/>
                    <a:pt x="0" y="497"/>
                  </a:cubicBezTo>
                  <a:cubicBezTo>
                    <a:pt x="35" y="432"/>
                    <a:pt x="105" y="380"/>
                    <a:pt x="159" y="380"/>
                  </a:cubicBezTo>
                  <a:close/>
                </a:path>
              </a:pathLst>
            </a:custGeom>
            <a:solidFill>
              <a:srgbClr val="F0F0F0"/>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90" name="Oval 112"/>
            <p:cNvSpPr>
              <a:spLocks noChangeArrowheads="1"/>
            </p:cNvSpPr>
            <p:nvPr/>
          </p:nvSpPr>
          <p:spPr bwMode="auto">
            <a:xfrm>
              <a:off x="4411663" y="3890963"/>
              <a:ext cx="830263" cy="835025"/>
            </a:xfrm>
            <a:prstGeom prst="ellipse">
              <a:avLst/>
            </a:prstGeom>
            <a:solidFill>
              <a:srgbClr val="FFFFFF"/>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91" name="Freeform 113"/>
            <p:cNvSpPr/>
            <p:nvPr/>
          </p:nvSpPr>
          <p:spPr bwMode="auto">
            <a:xfrm>
              <a:off x="4398963" y="3878263"/>
              <a:ext cx="855663" cy="860425"/>
            </a:xfrm>
            <a:custGeom>
              <a:avLst/>
              <a:gdLst>
                <a:gd name="T0" fmla="*/ 265 w 269"/>
                <a:gd name="T1" fmla="*/ 135 h 270"/>
                <a:gd name="T2" fmla="*/ 261 w 269"/>
                <a:gd name="T3" fmla="*/ 135 h 270"/>
                <a:gd name="T4" fmla="*/ 224 w 269"/>
                <a:gd name="T5" fmla="*/ 224 h 270"/>
                <a:gd name="T6" fmla="*/ 134 w 269"/>
                <a:gd name="T7" fmla="*/ 262 h 270"/>
                <a:gd name="T8" fmla="*/ 45 w 269"/>
                <a:gd name="T9" fmla="*/ 224 h 270"/>
                <a:gd name="T10" fmla="*/ 8 w 269"/>
                <a:gd name="T11" fmla="*/ 135 h 270"/>
                <a:gd name="T12" fmla="*/ 45 w 269"/>
                <a:gd name="T13" fmla="*/ 45 h 270"/>
                <a:gd name="T14" fmla="*/ 134 w 269"/>
                <a:gd name="T15" fmla="*/ 8 h 270"/>
                <a:gd name="T16" fmla="*/ 224 w 269"/>
                <a:gd name="T17" fmla="*/ 45 h 270"/>
                <a:gd name="T18" fmla="*/ 261 w 269"/>
                <a:gd name="T19" fmla="*/ 135 h 270"/>
                <a:gd name="T20" fmla="*/ 265 w 269"/>
                <a:gd name="T21" fmla="*/ 135 h 270"/>
                <a:gd name="T22" fmla="*/ 269 w 269"/>
                <a:gd name="T23" fmla="*/ 135 h 270"/>
                <a:gd name="T24" fmla="*/ 134 w 269"/>
                <a:gd name="T25" fmla="*/ 0 h 270"/>
                <a:gd name="T26" fmla="*/ 0 w 269"/>
                <a:gd name="T27" fmla="*/ 135 h 270"/>
                <a:gd name="T28" fmla="*/ 134 w 269"/>
                <a:gd name="T29" fmla="*/ 270 h 270"/>
                <a:gd name="T30" fmla="*/ 269 w 269"/>
                <a:gd name="T31" fmla="*/ 135 h 270"/>
                <a:gd name="T32" fmla="*/ 265 w 269"/>
                <a:gd name="T33" fmla="*/ 135 h 2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69" h="270">
                  <a:moveTo>
                    <a:pt x="265" y="135"/>
                  </a:moveTo>
                  <a:cubicBezTo>
                    <a:pt x="261" y="135"/>
                    <a:pt x="261" y="135"/>
                    <a:pt x="261" y="135"/>
                  </a:cubicBezTo>
                  <a:cubicBezTo>
                    <a:pt x="261" y="170"/>
                    <a:pt x="247" y="202"/>
                    <a:pt x="224" y="224"/>
                  </a:cubicBezTo>
                  <a:cubicBezTo>
                    <a:pt x="201" y="247"/>
                    <a:pt x="169" y="262"/>
                    <a:pt x="134" y="262"/>
                  </a:cubicBezTo>
                  <a:cubicBezTo>
                    <a:pt x="99" y="262"/>
                    <a:pt x="68" y="247"/>
                    <a:pt x="45" y="224"/>
                  </a:cubicBezTo>
                  <a:cubicBezTo>
                    <a:pt x="22" y="202"/>
                    <a:pt x="8" y="170"/>
                    <a:pt x="8" y="135"/>
                  </a:cubicBezTo>
                  <a:cubicBezTo>
                    <a:pt x="8" y="100"/>
                    <a:pt x="22" y="68"/>
                    <a:pt x="45" y="45"/>
                  </a:cubicBezTo>
                  <a:cubicBezTo>
                    <a:pt x="68" y="22"/>
                    <a:pt x="99" y="8"/>
                    <a:pt x="134" y="8"/>
                  </a:cubicBezTo>
                  <a:cubicBezTo>
                    <a:pt x="169" y="8"/>
                    <a:pt x="201" y="22"/>
                    <a:pt x="224" y="45"/>
                  </a:cubicBezTo>
                  <a:cubicBezTo>
                    <a:pt x="247" y="68"/>
                    <a:pt x="261" y="100"/>
                    <a:pt x="261" y="135"/>
                  </a:cubicBezTo>
                  <a:cubicBezTo>
                    <a:pt x="265" y="135"/>
                    <a:pt x="265" y="135"/>
                    <a:pt x="265" y="135"/>
                  </a:cubicBezTo>
                  <a:cubicBezTo>
                    <a:pt x="269" y="135"/>
                    <a:pt x="269" y="135"/>
                    <a:pt x="269" y="135"/>
                  </a:cubicBezTo>
                  <a:cubicBezTo>
                    <a:pt x="269" y="61"/>
                    <a:pt x="209" y="0"/>
                    <a:pt x="134" y="0"/>
                  </a:cubicBezTo>
                  <a:cubicBezTo>
                    <a:pt x="60" y="0"/>
                    <a:pt x="0" y="61"/>
                    <a:pt x="0" y="135"/>
                  </a:cubicBezTo>
                  <a:cubicBezTo>
                    <a:pt x="0" y="209"/>
                    <a:pt x="60" y="270"/>
                    <a:pt x="134" y="270"/>
                  </a:cubicBezTo>
                  <a:cubicBezTo>
                    <a:pt x="209" y="270"/>
                    <a:pt x="269" y="209"/>
                    <a:pt x="269" y="135"/>
                  </a:cubicBezTo>
                  <a:lnTo>
                    <a:pt x="265" y="135"/>
                  </a:lnTo>
                  <a:close/>
                </a:path>
              </a:pathLst>
            </a:custGeom>
            <a:solidFill>
              <a:srgbClr val="FFFFFF"/>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92" name="Oval 114"/>
            <p:cNvSpPr>
              <a:spLocks noChangeArrowheads="1"/>
            </p:cNvSpPr>
            <p:nvPr/>
          </p:nvSpPr>
          <p:spPr bwMode="auto">
            <a:xfrm>
              <a:off x="4411663" y="3890963"/>
              <a:ext cx="830263" cy="835025"/>
            </a:xfrm>
            <a:prstGeom prst="ellipse">
              <a:avLst/>
            </a:prstGeom>
            <a:solidFill>
              <a:srgbClr val="575757"/>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93" name="Oval 115"/>
            <p:cNvSpPr>
              <a:spLocks noChangeArrowheads="1"/>
            </p:cNvSpPr>
            <p:nvPr/>
          </p:nvSpPr>
          <p:spPr bwMode="auto">
            <a:xfrm>
              <a:off x="4659313" y="4143375"/>
              <a:ext cx="330200" cy="330200"/>
            </a:xfrm>
            <a:prstGeom prst="ellipse">
              <a:avLst/>
            </a:prstGeom>
            <a:solidFill>
              <a:srgbClr val="FFFFFF"/>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94" name="Rectangle 116"/>
            <p:cNvSpPr>
              <a:spLocks noChangeArrowheads="1"/>
            </p:cNvSpPr>
            <p:nvPr/>
          </p:nvSpPr>
          <p:spPr bwMode="auto">
            <a:xfrm>
              <a:off x="2698750" y="2319338"/>
              <a:ext cx="620713" cy="619125"/>
            </a:xfrm>
            <a:prstGeom prst="rect">
              <a:avLst/>
            </a:prstGeom>
            <a:solidFill>
              <a:srgbClr val="FFFFFF"/>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95" name="Freeform 117"/>
            <p:cNvSpPr/>
            <p:nvPr/>
          </p:nvSpPr>
          <p:spPr bwMode="auto">
            <a:xfrm>
              <a:off x="2673350" y="2293938"/>
              <a:ext cx="671513" cy="669925"/>
            </a:xfrm>
            <a:custGeom>
              <a:avLst/>
              <a:gdLst>
                <a:gd name="T0" fmla="*/ 16 w 423"/>
                <a:gd name="T1" fmla="*/ 16 h 422"/>
                <a:gd name="T2" fmla="*/ 16 w 423"/>
                <a:gd name="T3" fmla="*/ 32 h 422"/>
                <a:gd name="T4" fmla="*/ 391 w 423"/>
                <a:gd name="T5" fmla="*/ 32 h 422"/>
                <a:gd name="T6" fmla="*/ 391 w 423"/>
                <a:gd name="T7" fmla="*/ 390 h 422"/>
                <a:gd name="T8" fmla="*/ 32 w 423"/>
                <a:gd name="T9" fmla="*/ 390 h 422"/>
                <a:gd name="T10" fmla="*/ 32 w 423"/>
                <a:gd name="T11" fmla="*/ 16 h 422"/>
                <a:gd name="T12" fmla="*/ 16 w 423"/>
                <a:gd name="T13" fmla="*/ 16 h 422"/>
                <a:gd name="T14" fmla="*/ 16 w 423"/>
                <a:gd name="T15" fmla="*/ 32 h 422"/>
                <a:gd name="T16" fmla="*/ 16 w 423"/>
                <a:gd name="T17" fmla="*/ 16 h 422"/>
                <a:gd name="T18" fmla="*/ 0 w 423"/>
                <a:gd name="T19" fmla="*/ 16 h 422"/>
                <a:gd name="T20" fmla="*/ 0 w 423"/>
                <a:gd name="T21" fmla="*/ 422 h 422"/>
                <a:gd name="T22" fmla="*/ 423 w 423"/>
                <a:gd name="T23" fmla="*/ 422 h 422"/>
                <a:gd name="T24" fmla="*/ 423 w 423"/>
                <a:gd name="T25" fmla="*/ 0 h 422"/>
                <a:gd name="T26" fmla="*/ 0 w 423"/>
                <a:gd name="T27" fmla="*/ 0 h 422"/>
                <a:gd name="T28" fmla="*/ 0 w 423"/>
                <a:gd name="T29" fmla="*/ 16 h 422"/>
                <a:gd name="T30" fmla="*/ 16 w 423"/>
                <a:gd name="T31" fmla="*/ 16 h 4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23" h="422">
                  <a:moveTo>
                    <a:pt x="16" y="16"/>
                  </a:moveTo>
                  <a:lnTo>
                    <a:pt x="16" y="32"/>
                  </a:lnTo>
                  <a:lnTo>
                    <a:pt x="391" y="32"/>
                  </a:lnTo>
                  <a:lnTo>
                    <a:pt x="391" y="390"/>
                  </a:lnTo>
                  <a:lnTo>
                    <a:pt x="32" y="390"/>
                  </a:lnTo>
                  <a:lnTo>
                    <a:pt x="32" y="16"/>
                  </a:lnTo>
                  <a:lnTo>
                    <a:pt x="16" y="16"/>
                  </a:lnTo>
                  <a:lnTo>
                    <a:pt x="16" y="32"/>
                  </a:lnTo>
                  <a:lnTo>
                    <a:pt x="16" y="16"/>
                  </a:lnTo>
                  <a:lnTo>
                    <a:pt x="0" y="16"/>
                  </a:lnTo>
                  <a:lnTo>
                    <a:pt x="0" y="422"/>
                  </a:lnTo>
                  <a:lnTo>
                    <a:pt x="423" y="422"/>
                  </a:lnTo>
                  <a:lnTo>
                    <a:pt x="423" y="0"/>
                  </a:lnTo>
                  <a:lnTo>
                    <a:pt x="0" y="0"/>
                  </a:lnTo>
                  <a:lnTo>
                    <a:pt x="0" y="16"/>
                  </a:lnTo>
                  <a:lnTo>
                    <a:pt x="16" y="16"/>
                  </a:lnTo>
                  <a:close/>
                </a:path>
              </a:pathLst>
            </a:custGeom>
            <a:solidFill>
              <a:srgbClr val="B1B1B1"/>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96" name="Rectangle 118"/>
            <p:cNvSpPr>
              <a:spLocks noChangeArrowheads="1"/>
            </p:cNvSpPr>
            <p:nvPr/>
          </p:nvSpPr>
          <p:spPr bwMode="auto">
            <a:xfrm>
              <a:off x="3508375" y="2319338"/>
              <a:ext cx="619125" cy="619125"/>
            </a:xfrm>
            <a:prstGeom prst="rect">
              <a:avLst/>
            </a:prstGeom>
            <a:solidFill>
              <a:srgbClr val="FFFFFF"/>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97" name="Freeform 119"/>
            <p:cNvSpPr/>
            <p:nvPr/>
          </p:nvSpPr>
          <p:spPr bwMode="auto">
            <a:xfrm>
              <a:off x="3481388" y="2293938"/>
              <a:ext cx="671513" cy="669925"/>
            </a:xfrm>
            <a:custGeom>
              <a:avLst/>
              <a:gdLst>
                <a:gd name="T0" fmla="*/ 17 w 423"/>
                <a:gd name="T1" fmla="*/ 16 h 422"/>
                <a:gd name="T2" fmla="*/ 17 w 423"/>
                <a:gd name="T3" fmla="*/ 32 h 422"/>
                <a:gd name="T4" fmla="*/ 391 w 423"/>
                <a:gd name="T5" fmla="*/ 32 h 422"/>
                <a:gd name="T6" fmla="*/ 391 w 423"/>
                <a:gd name="T7" fmla="*/ 390 h 422"/>
                <a:gd name="T8" fmla="*/ 33 w 423"/>
                <a:gd name="T9" fmla="*/ 390 h 422"/>
                <a:gd name="T10" fmla="*/ 33 w 423"/>
                <a:gd name="T11" fmla="*/ 16 h 422"/>
                <a:gd name="T12" fmla="*/ 17 w 423"/>
                <a:gd name="T13" fmla="*/ 16 h 422"/>
                <a:gd name="T14" fmla="*/ 17 w 423"/>
                <a:gd name="T15" fmla="*/ 32 h 422"/>
                <a:gd name="T16" fmla="*/ 17 w 423"/>
                <a:gd name="T17" fmla="*/ 16 h 422"/>
                <a:gd name="T18" fmla="*/ 0 w 423"/>
                <a:gd name="T19" fmla="*/ 16 h 422"/>
                <a:gd name="T20" fmla="*/ 0 w 423"/>
                <a:gd name="T21" fmla="*/ 422 h 422"/>
                <a:gd name="T22" fmla="*/ 423 w 423"/>
                <a:gd name="T23" fmla="*/ 422 h 422"/>
                <a:gd name="T24" fmla="*/ 423 w 423"/>
                <a:gd name="T25" fmla="*/ 0 h 422"/>
                <a:gd name="T26" fmla="*/ 0 w 423"/>
                <a:gd name="T27" fmla="*/ 0 h 422"/>
                <a:gd name="T28" fmla="*/ 0 w 423"/>
                <a:gd name="T29" fmla="*/ 16 h 422"/>
                <a:gd name="T30" fmla="*/ 17 w 423"/>
                <a:gd name="T31" fmla="*/ 16 h 4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23" h="422">
                  <a:moveTo>
                    <a:pt x="17" y="16"/>
                  </a:moveTo>
                  <a:lnTo>
                    <a:pt x="17" y="32"/>
                  </a:lnTo>
                  <a:lnTo>
                    <a:pt x="391" y="32"/>
                  </a:lnTo>
                  <a:lnTo>
                    <a:pt x="391" y="390"/>
                  </a:lnTo>
                  <a:lnTo>
                    <a:pt x="33" y="390"/>
                  </a:lnTo>
                  <a:lnTo>
                    <a:pt x="33" y="16"/>
                  </a:lnTo>
                  <a:lnTo>
                    <a:pt x="17" y="16"/>
                  </a:lnTo>
                  <a:lnTo>
                    <a:pt x="17" y="32"/>
                  </a:lnTo>
                  <a:lnTo>
                    <a:pt x="17" y="16"/>
                  </a:lnTo>
                  <a:lnTo>
                    <a:pt x="0" y="16"/>
                  </a:lnTo>
                  <a:lnTo>
                    <a:pt x="0" y="422"/>
                  </a:lnTo>
                  <a:lnTo>
                    <a:pt x="423" y="422"/>
                  </a:lnTo>
                  <a:lnTo>
                    <a:pt x="423" y="0"/>
                  </a:lnTo>
                  <a:lnTo>
                    <a:pt x="0" y="0"/>
                  </a:lnTo>
                  <a:lnTo>
                    <a:pt x="0" y="16"/>
                  </a:lnTo>
                  <a:lnTo>
                    <a:pt x="17" y="16"/>
                  </a:lnTo>
                  <a:close/>
                </a:path>
              </a:pathLst>
            </a:custGeom>
            <a:solidFill>
              <a:srgbClr val="B1B1B1"/>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98" name="Rectangle 120"/>
            <p:cNvSpPr>
              <a:spLocks noChangeArrowheads="1"/>
            </p:cNvSpPr>
            <p:nvPr/>
          </p:nvSpPr>
          <p:spPr bwMode="auto">
            <a:xfrm>
              <a:off x="4316413" y="2319338"/>
              <a:ext cx="615950" cy="619125"/>
            </a:xfrm>
            <a:prstGeom prst="rect">
              <a:avLst/>
            </a:prstGeom>
            <a:solidFill>
              <a:srgbClr val="FFFFFF"/>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99" name="Freeform 121"/>
            <p:cNvSpPr/>
            <p:nvPr/>
          </p:nvSpPr>
          <p:spPr bwMode="auto">
            <a:xfrm>
              <a:off x="4291013" y="2293938"/>
              <a:ext cx="666750" cy="669925"/>
            </a:xfrm>
            <a:custGeom>
              <a:avLst/>
              <a:gdLst>
                <a:gd name="T0" fmla="*/ 16 w 420"/>
                <a:gd name="T1" fmla="*/ 16 h 422"/>
                <a:gd name="T2" fmla="*/ 16 w 420"/>
                <a:gd name="T3" fmla="*/ 32 h 422"/>
                <a:gd name="T4" fmla="*/ 388 w 420"/>
                <a:gd name="T5" fmla="*/ 32 h 422"/>
                <a:gd name="T6" fmla="*/ 388 w 420"/>
                <a:gd name="T7" fmla="*/ 390 h 422"/>
                <a:gd name="T8" fmla="*/ 32 w 420"/>
                <a:gd name="T9" fmla="*/ 390 h 422"/>
                <a:gd name="T10" fmla="*/ 32 w 420"/>
                <a:gd name="T11" fmla="*/ 16 h 422"/>
                <a:gd name="T12" fmla="*/ 16 w 420"/>
                <a:gd name="T13" fmla="*/ 16 h 422"/>
                <a:gd name="T14" fmla="*/ 16 w 420"/>
                <a:gd name="T15" fmla="*/ 32 h 422"/>
                <a:gd name="T16" fmla="*/ 16 w 420"/>
                <a:gd name="T17" fmla="*/ 16 h 422"/>
                <a:gd name="T18" fmla="*/ 0 w 420"/>
                <a:gd name="T19" fmla="*/ 16 h 422"/>
                <a:gd name="T20" fmla="*/ 0 w 420"/>
                <a:gd name="T21" fmla="*/ 422 h 422"/>
                <a:gd name="T22" fmla="*/ 420 w 420"/>
                <a:gd name="T23" fmla="*/ 422 h 422"/>
                <a:gd name="T24" fmla="*/ 420 w 420"/>
                <a:gd name="T25" fmla="*/ 0 h 422"/>
                <a:gd name="T26" fmla="*/ 0 w 420"/>
                <a:gd name="T27" fmla="*/ 0 h 422"/>
                <a:gd name="T28" fmla="*/ 0 w 420"/>
                <a:gd name="T29" fmla="*/ 16 h 422"/>
                <a:gd name="T30" fmla="*/ 16 w 420"/>
                <a:gd name="T31" fmla="*/ 16 h 4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20" h="422">
                  <a:moveTo>
                    <a:pt x="16" y="16"/>
                  </a:moveTo>
                  <a:lnTo>
                    <a:pt x="16" y="32"/>
                  </a:lnTo>
                  <a:lnTo>
                    <a:pt x="388" y="32"/>
                  </a:lnTo>
                  <a:lnTo>
                    <a:pt x="388" y="390"/>
                  </a:lnTo>
                  <a:lnTo>
                    <a:pt x="32" y="390"/>
                  </a:lnTo>
                  <a:lnTo>
                    <a:pt x="32" y="16"/>
                  </a:lnTo>
                  <a:lnTo>
                    <a:pt x="16" y="16"/>
                  </a:lnTo>
                  <a:lnTo>
                    <a:pt x="16" y="32"/>
                  </a:lnTo>
                  <a:lnTo>
                    <a:pt x="16" y="16"/>
                  </a:lnTo>
                  <a:lnTo>
                    <a:pt x="0" y="16"/>
                  </a:lnTo>
                  <a:lnTo>
                    <a:pt x="0" y="422"/>
                  </a:lnTo>
                  <a:lnTo>
                    <a:pt x="420" y="422"/>
                  </a:lnTo>
                  <a:lnTo>
                    <a:pt x="420" y="0"/>
                  </a:lnTo>
                  <a:lnTo>
                    <a:pt x="0" y="0"/>
                  </a:lnTo>
                  <a:lnTo>
                    <a:pt x="0" y="16"/>
                  </a:lnTo>
                  <a:lnTo>
                    <a:pt x="16" y="16"/>
                  </a:lnTo>
                  <a:close/>
                </a:path>
              </a:pathLst>
            </a:custGeom>
            <a:solidFill>
              <a:srgbClr val="B1B1B1"/>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00" name="Rectangle 122"/>
            <p:cNvSpPr>
              <a:spLocks noChangeArrowheads="1"/>
            </p:cNvSpPr>
            <p:nvPr/>
          </p:nvSpPr>
          <p:spPr bwMode="auto">
            <a:xfrm>
              <a:off x="5124450" y="2319338"/>
              <a:ext cx="615950" cy="619125"/>
            </a:xfrm>
            <a:prstGeom prst="rect">
              <a:avLst/>
            </a:prstGeom>
            <a:solidFill>
              <a:srgbClr val="FFFFFF"/>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01" name="Freeform 123"/>
            <p:cNvSpPr/>
            <p:nvPr/>
          </p:nvSpPr>
          <p:spPr bwMode="auto">
            <a:xfrm>
              <a:off x="5099050" y="2293938"/>
              <a:ext cx="668338" cy="669925"/>
            </a:xfrm>
            <a:custGeom>
              <a:avLst/>
              <a:gdLst>
                <a:gd name="T0" fmla="*/ 16 w 421"/>
                <a:gd name="T1" fmla="*/ 16 h 422"/>
                <a:gd name="T2" fmla="*/ 16 w 421"/>
                <a:gd name="T3" fmla="*/ 32 h 422"/>
                <a:gd name="T4" fmla="*/ 388 w 421"/>
                <a:gd name="T5" fmla="*/ 32 h 422"/>
                <a:gd name="T6" fmla="*/ 388 w 421"/>
                <a:gd name="T7" fmla="*/ 390 h 422"/>
                <a:gd name="T8" fmla="*/ 32 w 421"/>
                <a:gd name="T9" fmla="*/ 390 h 422"/>
                <a:gd name="T10" fmla="*/ 32 w 421"/>
                <a:gd name="T11" fmla="*/ 16 h 422"/>
                <a:gd name="T12" fmla="*/ 16 w 421"/>
                <a:gd name="T13" fmla="*/ 16 h 422"/>
                <a:gd name="T14" fmla="*/ 16 w 421"/>
                <a:gd name="T15" fmla="*/ 32 h 422"/>
                <a:gd name="T16" fmla="*/ 16 w 421"/>
                <a:gd name="T17" fmla="*/ 16 h 422"/>
                <a:gd name="T18" fmla="*/ 0 w 421"/>
                <a:gd name="T19" fmla="*/ 16 h 422"/>
                <a:gd name="T20" fmla="*/ 0 w 421"/>
                <a:gd name="T21" fmla="*/ 422 h 422"/>
                <a:gd name="T22" fmla="*/ 421 w 421"/>
                <a:gd name="T23" fmla="*/ 422 h 422"/>
                <a:gd name="T24" fmla="*/ 421 w 421"/>
                <a:gd name="T25" fmla="*/ 0 h 422"/>
                <a:gd name="T26" fmla="*/ 0 w 421"/>
                <a:gd name="T27" fmla="*/ 0 h 422"/>
                <a:gd name="T28" fmla="*/ 0 w 421"/>
                <a:gd name="T29" fmla="*/ 16 h 422"/>
                <a:gd name="T30" fmla="*/ 16 w 421"/>
                <a:gd name="T31" fmla="*/ 16 h 4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21" h="422">
                  <a:moveTo>
                    <a:pt x="16" y="16"/>
                  </a:moveTo>
                  <a:lnTo>
                    <a:pt x="16" y="32"/>
                  </a:lnTo>
                  <a:lnTo>
                    <a:pt x="388" y="32"/>
                  </a:lnTo>
                  <a:lnTo>
                    <a:pt x="388" y="390"/>
                  </a:lnTo>
                  <a:lnTo>
                    <a:pt x="32" y="390"/>
                  </a:lnTo>
                  <a:lnTo>
                    <a:pt x="32" y="16"/>
                  </a:lnTo>
                  <a:lnTo>
                    <a:pt x="16" y="16"/>
                  </a:lnTo>
                  <a:lnTo>
                    <a:pt x="16" y="32"/>
                  </a:lnTo>
                  <a:lnTo>
                    <a:pt x="16" y="16"/>
                  </a:lnTo>
                  <a:lnTo>
                    <a:pt x="0" y="16"/>
                  </a:lnTo>
                  <a:lnTo>
                    <a:pt x="0" y="422"/>
                  </a:lnTo>
                  <a:lnTo>
                    <a:pt x="421" y="422"/>
                  </a:lnTo>
                  <a:lnTo>
                    <a:pt x="421" y="0"/>
                  </a:lnTo>
                  <a:lnTo>
                    <a:pt x="0" y="0"/>
                  </a:lnTo>
                  <a:lnTo>
                    <a:pt x="0" y="16"/>
                  </a:lnTo>
                  <a:lnTo>
                    <a:pt x="16" y="16"/>
                  </a:lnTo>
                  <a:close/>
                </a:path>
              </a:pathLst>
            </a:custGeom>
            <a:solidFill>
              <a:srgbClr val="B1B1B1"/>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02" name="Freeform 124"/>
            <p:cNvSpPr/>
            <p:nvPr/>
          </p:nvSpPr>
          <p:spPr bwMode="auto">
            <a:xfrm>
              <a:off x="1312863" y="2319338"/>
              <a:ext cx="1189038" cy="619125"/>
            </a:xfrm>
            <a:custGeom>
              <a:avLst/>
              <a:gdLst>
                <a:gd name="T0" fmla="*/ 374 w 374"/>
                <a:gd name="T1" fmla="*/ 194 h 194"/>
                <a:gd name="T2" fmla="*/ 374 w 374"/>
                <a:gd name="T3" fmla="*/ 0 h 194"/>
                <a:gd name="T4" fmla="*/ 76 w 374"/>
                <a:gd name="T5" fmla="*/ 0 h 194"/>
                <a:gd name="T6" fmla="*/ 13 w 374"/>
                <a:gd name="T7" fmla="*/ 127 h 194"/>
                <a:gd name="T8" fmla="*/ 0 w 374"/>
                <a:gd name="T9" fmla="*/ 194 h 194"/>
                <a:gd name="T10" fmla="*/ 374 w 374"/>
                <a:gd name="T11" fmla="*/ 194 h 194"/>
              </a:gdLst>
              <a:ahLst/>
              <a:cxnLst>
                <a:cxn ang="0">
                  <a:pos x="T0" y="T1"/>
                </a:cxn>
                <a:cxn ang="0">
                  <a:pos x="T2" y="T3"/>
                </a:cxn>
                <a:cxn ang="0">
                  <a:pos x="T4" y="T5"/>
                </a:cxn>
                <a:cxn ang="0">
                  <a:pos x="T6" y="T7"/>
                </a:cxn>
                <a:cxn ang="0">
                  <a:pos x="T8" y="T9"/>
                </a:cxn>
                <a:cxn ang="0">
                  <a:pos x="T10" y="T11"/>
                </a:cxn>
              </a:cxnLst>
              <a:rect l="0" t="0" r="r" b="b"/>
              <a:pathLst>
                <a:path w="374" h="194">
                  <a:moveTo>
                    <a:pt x="374" y="194"/>
                  </a:moveTo>
                  <a:cubicBezTo>
                    <a:pt x="374" y="0"/>
                    <a:pt x="374" y="0"/>
                    <a:pt x="374" y="0"/>
                  </a:cubicBezTo>
                  <a:cubicBezTo>
                    <a:pt x="76" y="0"/>
                    <a:pt x="76" y="0"/>
                    <a:pt x="76" y="0"/>
                  </a:cubicBezTo>
                  <a:cubicBezTo>
                    <a:pt x="76" y="0"/>
                    <a:pt x="19" y="96"/>
                    <a:pt x="13" y="127"/>
                  </a:cubicBezTo>
                  <a:cubicBezTo>
                    <a:pt x="7" y="157"/>
                    <a:pt x="0" y="170"/>
                    <a:pt x="0" y="194"/>
                  </a:cubicBezTo>
                  <a:lnTo>
                    <a:pt x="374" y="194"/>
                  </a:lnTo>
                  <a:close/>
                </a:path>
              </a:pathLst>
            </a:custGeom>
            <a:solidFill>
              <a:srgbClr val="FFFFFF"/>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03" name="Freeform 125"/>
            <p:cNvSpPr/>
            <p:nvPr/>
          </p:nvSpPr>
          <p:spPr bwMode="auto">
            <a:xfrm>
              <a:off x="1287463" y="2293938"/>
              <a:ext cx="1239838" cy="669925"/>
            </a:xfrm>
            <a:custGeom>
              <a:avLst/>
              <a:gdLst>
                <a:gd name="T0" fmla="*/ 382 w 390"/>
                <a:gd name="T1" fmla="*/ 202 h 210"/>
                <a:gd name="T2" fmla="*/ 390 w 390"/>
                <a:gd name="T3" fmla="*/ 202 h 210"/>
                <a:gd name="T4" fmla="*/ 390 w 390"/>
                <a:gd name="T5" fmla="*/ 0 h 210"/>
                <a:gd name="T6" fmla="*/ 79 w 390"/>
                <a:gd name="T7" fmla="*/ 0 h 210"/>
                <a:gd name="T8" fmla="*/ 77 w 390"/>
                <a:gd name="T9" fmla="*/ 4 h 210"/>
                <a:gd name="T10" fmla="*/ 47 w 390"/>
                <a:gd name="T11" fmla="*/ 56 h 210"/>
                <a:gd name="T12" fmla="*/ 26 w 390"/>
                <a:gd name="T13" fmla="*/ 99 h 210"/>
                <a:gd name="T14" fmla="*/ 18 w 390"/>
                <a:gd name="T15" fmla="*/ 118 h 210"/>
                <a:gd name="T16" fmla="*/ 13 w 390"/>
                <a:gd name="T17" fmla="*/ 133 h 210"/>
                <a:gd name="T18" fmla="*/ 4 w 390"/>
                <a:gd name="T19" fmla="*/ 169 h 210"/>
                <a:gd name="T20" fmla="*/ 0 w 390"/>
                <a:gd name="T21" fmla="*/ 202 h 210"/>
                <a:gd name="T22" fmla="*/ 0 w 390"/>
                <a:gd name="T23" fmla="*/ 210 h 210"/>
                <a:gd name="T24" fmla="*/ 390 w 390"/>
                <a:gd name="T25" fmla="*/ 210 h 210"/>
                <a:gd name="T26" fmla="*/ 390 w 390"/>
                <a:gd name="T27" fmla="*/ 202 h 210"/>
                <a:gd name="T28" fmla="*/ 382 w 390"/>
                <a:gd name="T29" fmla="*/ 202 h 210"/>
                <a:gd name="T30" fmla="*/ 382 w 390"/>
                <a:gd name="T31" fmla="*/ 194 h 210"/>
                <a:gd name="T32" fmla="*/ 8 w 390"/>
                <a:gd name="T33" fmla="*/ 194 h 210"/>
                <a:gd name="T34" fmla="*/ 8 w 390"/>
                <a:gd name="T35" fmla="*/ 202 h 210"/>
                <a:gd name="T36" fmla="*/ 16 w 390"/>
                <a:gd name="T37" fmla="*/ 202 h 210"/>
                <a:gd name="T38" fmla="*/ 20 w 390"/>
                <a:gd name="T39" fmla="*/ 173 h 210"/>
                <a:gd name="T40" fmla="*/ 29 w 390"/>
                <a:gd name="T41" fmla="*/ 136 h 210"/>
                <a:gd name="T42" fmla="*/ 33 w 390"/>
                <a:gd name="T43" fmla="*/ 123 h 210"/>
                <a:gd name="T44" fmla="*/ 48 w 390"/>
                <a:gd name="T45" fmla="*/ 90 h 210"/>
                <a:gd name="T46" fmla="*/ 76 w 390"/>
                <a:gd name="T47" fmla="*/ 37 h 210"/>
                <a:gd name="T48" fmla="*/ 86 w 390"/>
                <a:gd name="T49" fmla="*/ 19 h 210"/>
                <a:gd name="T50" fmla="*/ 89 w 390"/>
                <a:gd name="T51" fmla="*/ 14 h 210"/>
                <a:gd name="T52" fmla="*/ 90 w 390"/>
                <a:gd name="T53" fmla="*/ 12 h 210"/>
                <a:gd name="T54" fmla="*/ 84 w 390"/>
                <a:gd name="T55" fmla="*/ 8 h 210"/>
                <a:gd name="T56" fmla="*/ 84 w 390"/>
                <a:gd name="T57" fmla="*/ 16 h 210"/>
                <a:gd name="T58" fmla="*/ 374 w 390"/>
                <a:gd name="T59" fmla="*/ 16 h 210"/>
                <a:gd name="T60" fmla="*/ 374 w 390"/>
                <a:gd name="T61" fmla="*/ 202 h 210"/>
                <a:gd name="T62" fmla="*/ 382 w 390"/>
                <a:gd name="T63" fmla="*/ 202 h 210"/>
                <a:gd name="T64" fmla="*/ 382 w 390"/>
                <a:gd name="T65" fmla="*/ 194 h 210"/>
                <a:gd name="T66" fmla="*/ 382 w 390"/>
                <a:gd name="T67" fmla="*/ 202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90" h="210">
                  <a:moveTo>
                    <a:pt x="382" y="202"/>
                  </a:moveTo>
                  <a:cubicBezTo>
                    <a:pt x="390" y="202"/>
                    <a:pt x="390" y="202"/>
                    <a:pt x="390" y="202"/>
                  </a:cubicBezTo>
                  <a:cubicBezTo>
                    <a:pt x="390" y="0"/>
                    <a:pt x="390" y="0"/>
                    <a:pt x="390" y="0"/>
                  </a:cubicBezTo>
                  <a:cubicBezTo>
                    <a:pt x="79" y="0"/>
                    <a:pt x="79" y="0"/>
                    <a:pt x="79" y="0"/>
                  </a:cubicBezTo>
                  <a:cubicBezTo>
                    <a:pt x="77" y="4"/>
                    <a:pt x="77" y="4"/>
                    <a:pt x="77" y="4"/>
                  </a:cubicBezTo>
                  <a:cubicBezTo>
                    <a:pt x="77" y="4"/>
                    <a:pt x="62" y="28"/>
                    <a:pt x="47" y="56"/>
                  </a:cubicBezTo>
                  <a:cubicBezTo>
                    <a:pt x="40" y="70"/>
                    <a:pt x="32" y="85"/>
                    <a:pt x="26" y="99"/>
                  </a:cubicBezTo>
                  <a:cubicBezTo>
                    <a:pt x="23" y="105"/>
                    <a:pt x="20" y="112"/>
                    <a:pt x="18" y="118"/>
                  </a:cubicBezTo>
                  <a:cubicBezTo>
                    <a:pt x="15" y="123"/>
                    <a:pt x="14" y="129"/>
                    <a:pt x="13" y="133"/>
                  </a:cubicBezTo>
                  <a:cubicBezTo>
                    <a:pt x="10" y="148"/>
                    <a:pt x="7" y="159"/>
                    <a:pt x="4" y="169"/>
                  </a:cubicBezTo>
                  <a:cubicBezTo>
                    <a:pt x="2" y="179"/>
                    <a:pt x="0" y="189"/>
                    <a:pt x="0" y="202"/>
                  </a:cubicBezTo>
                  <a:cubicBezTo>
                    <a:pt x="0" y="210"/>
                    <a:pt x="0" y="210"/>
                    <a:pt x="0" y="210"/>
                  </a:cubicBezTo>
                  <a:cubicBezTo>
                    <a:pt x="390" y="210"/>
                    <a:pt x="390" y="210"/>
                    <a:pt x="390" y="210"/>
                  </a:cubicBezTo>
                  <a:cubicBezTo>
                    <a:pt x="390" y="202"/>
                    <a:pt x="390" y="202"/>
                    <a:pt x="390" y="202"/>
                  </a:cubicBezTo>
                  <a:cubicBezTo>
                    <a:pt x="382" y="202"/>
                    <a:pt x="382" y="202"/>
                    <a:pt x="382" y="202"/>
                  </a:cubicBezTo>
                  <a:cubicBezTo>
                    <a:pt x="382" y="194"/>
                    <a:pt x="382" y="194"/>
                    <a:pt x="382" y="194"/>
                  </a:cubicBezTo>
                  <a:cubicBezTo>
                    <a:pt x="8" y="194"/>
                    <a:pt x="8" y="194"/>
                    <a:pt x="8" y="194"/>
                  </a:cubicBezTo>
                  <a:cubicBezTo>
                    <a:pt x="8" y="202"/>
                    <a:pt x="8" y="202"/>
                    <a:pt x="8" y="202"/>
                  </a:cubicBezTo>
                  <a:cubicBezTo>
                    <a:pt x="16" y="202"/>
                    <a:pt x="16" y="202"/>
                    <a:pt x="16" y="202"/>
                  </a:cubicBezTo>
                  <a:cubicBezTo>
                    <a:pt x="16" y="191"/>
                    <a:pt x="17" y="183"/>
                    <a:pt x="20" y="173"/>
                  </a:cubicBezTo>
                  <a:cubicBezTo>
                    <a:pt x="22" y="163"/>
                    <a:pt x="26" y="152"/>
                    <a:pt x="29" y="136"/>
                  </a:cubicBezTo>
                  <a:cubicBezTo>
                    <a:pt x="29" y="133"/>
                    <a:pt x="31" y="129"/>
                    <a:pt x="33" y="123"/>
                  </a:cubicBezTo>
                  <a:cubicBezTo>
                    <a:pt x="36" y="114"/>
                    <a:pt x="42" y="102"/>
                    <a:pt x="48" y="90"/>
                  </a:cubicBezTo>
                  <a:cubicBezTo>
                    <a:pt x="57" y="72"/>
                    <a:pt x="68" y="52"/>
                    <a:pt x="76" y="37"/>
                  </a:cubicBezTo>
                  <a:cubicBezTo>
                    <a:pt x="80" y="30"/>
                    <a:pt x="84" y="23"/>
                    <a:pt x="86" y="19"/>
                  </a:cubicBezTo>
                  <a:cubicBezTo>
                    <a:pt x="88" y="17"/>
                    <a:pt x="89" y="15"/>
                    <a:pt x="89" y="14"/>
                  </a:cubicBezTo>
                  <a:cubicBezTo>
                    <a:pt x="90" y="13"/>
                    <a:pt x="90" y="12"/>
                    <a:pt x="90" y="12"/>
                  </a:cubicBezTo>
                  <a:cubicBezTo>
                    <a:pt x="84" y="8"/>
                    <a:pt x="84" y="8"/>
                    <a:pt x="84" y="8"/>
                  </a:cubicBezTo>
                  <a:cubicBezTo>
                    <a:pt x="84" y="16"/>
                    <a:pt x="84" y="16"/>
                    <a:pt x="84" y="16"/>
                  </a:cubicBezTo>
                  <a:cubicBezTo>
                    <a:pt x="374" y="16"/>
                    <a:pt x="374" y="16"/>
                    <a:pt x="374" y="16"/>
                  </a:cubicBezTo>
                  <a:cubicBezTo>
                    <a:pt x="374" y="202"/>
                    <a:pt x="374" y="202"/>
                    <a:pt x="374" y="202"/>
                  </a:cubicBezTo>
                  <a:cubicBezTo>
                    <a:pt x="382" y="202"/>
                    <a:pt x="382" y="202"/>
                    <a:pt x="382" y="202"/>
                  </a:cubicBezTo>
                  <a:cubicBezTo>
                    <a:pt x="382" y="194"/>
                    <a:pt x="382" y="194"/>
                    <a:pt x="382" y="194"/>
                  </a:cubicBezTo>
                  <a:lnTo>
                    <a:pt x="382" y="202"/>
                  </a:lnTo>
                  <a:close/>
                </a:path>
              </a:pathLst>
            </a:custGeom>
            <a:solidFill>
              <a:srgbClr val="B1B1B1"/>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04" name="Oval 126"/>
            <p:cNvSpPr>
              <a:spLocks noChangeArrowheads="1"/>
            </p:cNvSpPr>
            <p:nvPr/>
          </p:nvSpPr>
          <p:spPr bwMode="auto">
            <a:xfrm>
              <a:off x="1054100" y="3667125"/>
              <a:ext cx="195263" cy="300038"/>
            </a:xfrm>
            <a:prstGeom prst="ellipse">
              <a:avLst/>
            </a:prstGeom>
            <a:solidFill>
              <a:srgbClr val="FFFFFF"/>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05" name="Freeform 127"/>
            <p:cNvSpPr/>
            <p:nvPr/>
          </p:nvSpPr>
          <p:spPr bwMode="auto">
            <a:xfrm>
              <a:off x="1047750" y="3660775"/>
              <a:ext cx="207963" cy="312738"/>
            </a:xfrm>
            <a:custGeom>
              <a:avLst/>
              <a:gdLst>
                <a:gd name="T0" fmla="*/ 63 w 65"/>
                <a:gd name="T1" fmla="*/ 49 h 98"/>
                <a:gd name="T2" fmla="*/ 61 w 65"/>
                <a:gd name="T3" fmla="*/ 49 h 98"/>
                <a:gd name="T4" fmla="*/ 52 w 65"/>
                <a:gd name="T5" fmla="*/ 81 h 98"/>
                <a:gd name="T6" fmla="*/ 32 w 65"/>
                <a:gd name="T7" fmla="*/ 94 h 98"/>
                <a:gd name="T8" fmla="*/ 12 w 65"/>
                <a:gd name="T9" fmla="*/ 81 h 98"/>
                <a:gd name="T10" fmla="*/ 4 w 65"/>
                <a:gd name="T11" fmla="*/ 49 h 98"/>
                <a:gd name="T12" fmla="*/ 12 w 65"/>
                <a:gd name="T13" fmla="*/ 17 h 98"/>
                <a:gd name="T14" fmla="*/ 32 w 65"/>
                <a:gd name="T15" fmla="*/ 4 h 98"/>
                <a:gd name="T16" fmla="*/ 52 w 65"/>
                <a:gd name="T17" fmla="*/ 17 h 98"/>
                <a:gd name="T18" fmla="*/ 61 w 65"/>
                <a:gd name="T19" fmla="*/ 49 h 98"/>
                <a:gd name="T20" fmla="*/ 63 w 65"/>
                <a:gd name="T21" fmla="*/ 49 h 98"/>
                <a:gd name="T22" fmla="*/ 65 w 65"/>
                <a:gd name="T23" fmla="*/ 49 h 98"/>
                <a:gd name="T24" fmla="*/ 56 w 65"/>
                <a:gd name="T25" fmla="*/ 15 h 98"/>
                <a:gd name="T26" fmla="*/ 32 w 65"/>
                <a:gd name="T27" fmla="*/ 0 h 98"/>
                <a:gd name="T28" fmla="*/ 9 w 65"/>
                <a:gd name="T29" fmla="*/ 15 h 98"/>
                <a:gd name="T30" fmla="*/ 0 w 65"/>
                <a:gd name="T31" fmla="*/ 49 h 98"/>
                <a:gd name="T32" fmla="*/ 9 w 65"/>
                <a:gd name="T33" fmla="*/ 83 h 98"/>
                <a:gd name="T34" fmla="*/ 32 w 65"/>
                <a:gd name="T35" fmla="*/ 98 h 98"/>
                <a:gd name="T36" fmla="*/ 56 w 65"/>
                <a:gd name="T37" fmla="*/ 83 h 98"/>
                <a:gd name="T38" fmla="*/ 65 w 65"/>
                <a:gd name="T39" fmla="*/ 49 h 98"/>
                <a:gd name="T40" fmla="*/ 63 w 65"/>
                <a:gd name="T41" fmla="*/ 49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5" h="98">
                  <a:moveTo>
                    <a:pt x="63" y="49"/>
                  </a:moveTo>
                  <a:cubicBezTo>
                    <a:pt x="61" y="49"/>
                    <a:pt x="61" y="49"/>
                    <a:pt x="61" y="49"/>
                  </a:cubicBezTo>
                  <a:cubicBezTo>
                    <a:pt x="61" y="62"/>
                    <a:pt x="58" y="73"/>
                    <a:pt x="52" y="81"/>
                  </a:cubicBezTo>
                  <a:cubicBezTo>
                    <a:pt x="47" y="89"/>
                    <a:pt x="40" y="94"/>
                    <a:pt x="32" y="94"/>
                  </a:cubicBezTo>
                  <a:cubicBezTo>
                    <a:pt x="25" y="94"/>
                    <a:pt x="18" y="89"/>
                    <a:pt x="12" y="81"/>
                  </a:cubicBezTo>
                  <a:cubicBezTo>
                    <a:pt x="7" y="73"/>
                    <a:pt x="4" y="62"/>
                    <a:pt x="4" y="49"/>
                  </a:cubicBezTo>
                  <a:cubicBezTo>
                    <a:pt x="4" y="37"/>
                    <a:pt x="7" y="25"/>
                    <a:pt x="12" y="17"/>
                  </a:cubicBezTo>
                  <a:cubicBezTo>
                    <a:pt x="18" y="9"/>
                    <a:pt x="25" y="4"/>
                    <a:pt x="32" y="4"/>
                  </a:cubicBezTo>
                  <a:cubicBezTo>
                    <a:pt x="40" y="4"/>
                    <a:pt x="47" y="9"/>
                    <a:pt x="52" y="17"/>
                  </a:cubicBezTo>
                  <a:cubicBezTo>
                    <a:pt x="58" y="25"/>
                    <a:pt x="61" y="37"/>
                    <a:pt x="61" y="49"/>
                  </a:cubicBezTo>
                  <a:cubicBezTo>
                    <a:pt x="63" y="49"/>
                    <a:pt x="63" y="49"/>
                    <a:pt x="63" y="49"/>
                  </a:cubicBezTo>
                  <a:cubicBezTo>
                    <a:pt x="65" y="49"/>
                    <a:pt x="65" y="49"/>
                    <a:pt x="65" y="49"/>
                  </a:cubicBezTo>
                  <a:cubicBezTo>
                    <a:pt x="65" y="36"/>
                    <a:pt x="61" y="24"/>
                    <a:pt x="56" y="15"/>
                  </a:cubicBezTo>
                  <a:cubicBezTo>
                    <a:pt x="50" y="6"/>
                    <a:pt x="42" y="0"/>
                    <a:pt x="32" y="0"/>
                  </a:cubicBezTo>
                  <a:cubicBezTo>
                    <a:pt x="23" y="0"/>
                    <a:pt x="15" y="6"/>
                    <a:pt x="9" y="15"/>
                  </a:cubicBezTo>
                  <a:cubicBezTo>
                    <a:pt x="3" y="24"/>
                    <a:pt x="0" y="36"/>
                    <a:pt x="0" y="49"/>
                  </a:cubicBezTo>
                  <a:cubicBezTo>
                    <a:pt x="0" y="62"/>
                    <a:pt x="3" y="75"/>
                    <a:pt x="9" y="83"/>
                  </a:cubicBezTo>
                  <a:cubicBezTo>
                    <a:pt x="15" y="92"/>
                    <a:pt x="23" y="98"/>
                    <a:pt x="32" y="98"/>
                  </a:cubicBezTo>
                  <a:cubicBezTo>
                    <a:pt x="42" y="98"/>
                    <a:pt x="50" y="92"/>
                    <a:pt x="56" y="83"/>
                  </a:cubicBezTo>
                  <a:cubicBezTo>
                    <a:pt x="61" y="75"/>
                    <a:pt x="65" y="62"/>
                    <a:pt x="65" y="49"/>
                  </a:cubicBezTo>
                  <a:lnTo>
                    <a:pt x="63" y="49"/>
                  </a:lnTo>
                  <a:close/>
                </a:path>
              </a:pathLst>
            </a:custGeom>
            <a:solidFill>
              <a:srgbClr val="B1B1B1"/>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06" name="Oval 128"/>
            <p:cNvSpPr>
              <a:spLocks noChangeArrowheads="1"/>
            </p:cNvSpPr>
            <p:nvPr/>
          </p:nvSpPr>
          <p:spPr bwMode="auto">
            <a:xfrm>
              <a:off x="1681163" y="3890963"/>
              <a:ext cx="833438" cy="835025"/>
            </a:xfrm>
            <a:prstGeom prst="ellipse">
              <a:avLst/>
            </a:prstGeom>
            <a:solidFill>
              <a:srgbClr val="FFFFFF"/>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07" name="Freeform 129"/>
            <p:cNvSpPr/>
            <p:nvPr/>
          </p:nvSpPr>
          <p:spPr bwMode="auto">
            <a:xfrm>
              <a:off x="1668463" y="3878263"/>
              <a:ext cx="858838" cy="860425"/>
            </a:xfrm>
            <a:custGeom>
              <a:avLst/>
              <a:gdLst>
                <a:gd name="T0" fmla="*/ 266 w 270"/>
                <a:gd name="T1" fmla="*/ 135 h 270"/>
                <a:gd name="T2" fmla="*/ 262 w 270"/>
                <a:gd name="T3" fmla="*/ 135 h 270"/>
                <a:gd name="T4" fmla="*/ 224 w 270"/>
                <a:gd name="T5" fmla="*/ 224 h 270"/>
                <a:gd name="T6" fmla="*/ 135 w 270"/>
                <a:gd name="T7" fmla="*/ 262 h 270"/>
                <a:gd name="T8" fmla="*/ 45 w 270"/>
                <a:gd name="T9" fmla="*/ 224 h 270"/>
                <a:gd name="T10" fmla="*/ 8 w 270"/>
                <a:gd name="T11" fmla="*/ 135 h 270"/>
                <a:gd name="T12" fmla="*/ 45 w 270"/>
                <a:gd name="T13" fmla="*/ 45 h 270"/>
                <a:gd name="T14" fmla="*/ 135 w 270"/>
                <a:gd name="T15" fmla="*/ 8 h 270"/>
                <a:gd name="T16" fmla="*/ 224 w 270"/>
                <a:gd name="T17" fmla="*/ 45 h 270"/>
                <a:gd name="T18" fmla="*/ 262 w 270"/>
                <a:gd name="T19" fmla="*/ 135 h 270"/>
                <a:gd name="T20" fmla="*/ 266 w 270"/>
                <a:gd name="T21" fmla="*/ 135 h 270"/>
                <a:gd name="T22" fmla="*/ 270 w 270"/>
                <a:gd name="T23" fmla="*/ 135 h 270"/>
                <a:gd name="T24" fmla="*/ 135 w 270"/>
                <a:gd name="T25" fmla="*/ 0 h 270"/>
                <a:gd name="T26" fmla="*/ 0 w 270"/>
                <a:gd name="T27" fmla="*/ 135 h 270"/>
                <a:gd name="T28" fmla="*/ 135 w 270"/>
                <a:gd name="T29" fmla="*/ 270 h 270"/>
                <a:gd name="T30" fmla="*/ 270 w 270"/>
                <a:gd name="T31" fmla="*/ 135 h 270"/>
                <a:gd name="T32" fmla="*/ 266 w 270"/>
                <a:gd name="T33" fmla="*/ 135 h 2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70" h="270">
                  <a:moveTo>
                    <a:pt x="266" y="135"/>
                  </a:moveTo>
                  <a:cubicBezTo>
                    <a:pt x="262" y="135"/>
                    <a:pt x="262" y="135"/>
                    <a:pt x="262" y="135"/>
                  </a:cubicBezTo>
                  <a:cubicBezTo>
                    <a:pt x="262" y="170"/>
                    <a:pt x="247" y="202"/>
                    <a:pt x="224" y="224"/>
                  </a:cubicBezTo>
                  <a:cubicBezTo>
                    <a:pt x="202" y="247"/>
                    <a:pt x="170" y="262"/>
                    <a:pt x="135" y="262"/>
                  </a:cubicBezTo>
                  <a:cubicBezTo>
                    <a:pt x="100" y="262"/>
                    <a:pt x="68" y="247"/>
                    <a:pt x="45" y="224"/>
                  </a:cubicBezTo>
                  <a:cubicBezTo>
                    <a:pt x="22" y="202"/>
                    <a:pt x="8" y="170"/>
                    <a:pt x="8" y="135"/>
                  </a:cubicBezTo>
                  <a:cubicBezTo>
                    <a:pt x="8" y="100"/>
                    <a:pt x="22" y="68"/>
                    <a:pt x="45" y="45"/>
                  </a:cubicBezTo>
                  <a:cubicBezTo>
                    <a:pt x="68" y="22"/>
                    <a:pt x="100" y="8"/>
                    <a:pt x="135" y="8"/>
                  </a:cubicBezTo>
                  <a:cubicBezTo>
                    <a:pt x="170" y="8"/>
                    <a:pt x="202" y="22"/>
                    <a:pt x="224" y="45"/>
                  </a:cubicBezTo>
                  <a:cubicBezTo>
                    <a:pt x="247" y="68"/>
                    <a:pt x="262" y="100"/>
                    <a:pt x="262" y="135"/>
                  </a:cubicBezTo>
                  <a:cubicBezTo>
                    <a:pt x="266" y="135"/>
                    <a:pt x="266" y="135"/>
                    <a:pt x="266" y="135"/>
                  </a:cubicBezTo>
                  <a:cubicBezTo>
                    <a:pt x="270" y="135"/>
                    <a:pt x="270" y="135"/>
                    <a:pt x="270" y="135"/>
                  </a:cubicBezTo>
                  <a:cubicBezTo>
                    <a:pt x="270" y="61"/>
                    <a:pt x="209" y="0"/>
                    <a:pt x="135" y="0"/>
                  </a:cubicBezTo>
                  <a:cubicBezTo>
                    <a:pt x="61" y="0"/>
                    <a:pt x="0" y="61"/>
                    <a:pt x="0" y="135"/>
                  </a:cubicBezTo>
                  <a:cubicBezTo>
                    <a:pt x="0" y="209"/>
                    <a:pt x="61" y="270"/>
                    <a:pt x="135" y="270"/>
                  </a:cubicBezTo>
                  <a:cubicBezTo>
                    <a:pt x="209" y="270"/>
                    <a:pt x="270" y="209"/>
                    <a:pt x="270" y="135"/>
                  </a:cubicBezTo>
                  <a:lnTo>
                    <a:pt x="266" y="135"/>
                  </a:lnTo>
                  <a:close/>
                </a:path>
              </a:pathLst>
            </a:custGeom>
            <a:solidFill>
              <a:srgbClr val="FFFFFF"/>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08" name="Oval 130"/>
            <p:cNvSpPr>
              <a:spLocks noChangeArrowheads="1"/>
            </p:cNvSpPr>
            <p:nvPr/>
          </p:nvSpPr>
          <p:spPr bwMode="auto">
            <a:xfrm>
              <a:off x="1681163" y="3890963"/>
              <a:ext cx="833438" cy="835025"/>
            </a:xfrm>
            <a:prstGeom prst="ellipse">
              <a:avLst/>
            </a:prstGeom>
            <a:solidFill>
              <a:srgbClr val="575757"/>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09" name="Oval 131"/>
            <p:cNvSpPr>
              <a:spLocks noChangeArrowheads="1"/>
            </p:cNvSpPr>
            <p:nvPr/>
          </p:nvSpPr>
          <p:spPr bwMode="auto">
            <a:xfrm>
              <a:off x="1931988" y="4143375"/>
              <a:ext cx="331788" cy="330200"/>
            </a:xfrm>
            <a:prstGeom prst="ellipse">
              <a:avLst/>
            </a:prstGeom>
            <a:solidFill>
              <a:srgbClr val="FFFFFF"/>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10" name="Rectangle 132"/>
            <p:cNvSpPr>
              <a:spLocks noChangeArrowheads="1"/>
            </p:cNvSpPr>
            <p:nvPr/>
          </p:nvSpPr>
          <p:spPr bwMode="auto">
            <a:xfrm>
              <a:off x="2146300" y="2297113"/>
              <a:ext cx="50800" cy="669925"/>
            </a:xfrm>
            <a:prstGeom prst="rect">
              <a:avLst/>
            </a:prstGeom>
            <a:solidFill>
              <a:srgbClr val="B1B1B1"/>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11" name="Freeform 133"/>
            <p:cNvSpPr/>
            <p:nvPr/>
          </p:nvSpPr>
          <p:spPr bwMode="auto">
            <a:xfrm>
              <a:off x="2146300" y="2297113"/>
              <a:ext cx="50800" cy="669925"/>
            </a:xfrm>
            <a:custGeom>
              <a:avLst/>
              <a:gdLst>
                <a:gd name="T0" fmla="*/ 0 w 32"/>
                <a:gd name="T1" fmla="*/ 0 h 422"/>
                <a:gd name="T2" fmla="*/ 0 w 32"/>
                <a:gd name="T3" fmla="*/ 422 h 422"/>
                <a:gd name="T4" fmla="*/ 32 w 32"/>
                <a:gd name="T5" fmla="*/ 422 h 422"/>
                <a:gd name="T6" fmla="*/ 32 w 32"/>
                <a:gd name="T7" fmla="*/ 0 h 422"/>
              </a:gdLst>
              <a:ahLst/>
              <a:cxnLst>
                <a:cxn ang="0">
                  <a:pos x="T0" y="T1"/>
                </a:cxn>
                <a:cxn ang="0">
                  <a:pos x="T2" y="T3"/>
                </a:cxn>
                <a:cxn ang="0">
                  <a:pos x="T4" y="T5"/>
                </a:cxn>
                <a:cxn ang="0">
                  <a:pos x="T6" y="T7"/>
                </a:cxn>
              </a:cxnLst>
              <a:rect l="0" t="0" r="r" b="b"/>
              <a:pathLst>
                <a:path w="32" h="422">
                  <a:moveTo>
                    <a:pt x="0" y="0"/>
                  </a:moveTo>
                  <a:lnTo>
                    <a:pt x="0" y="422"/>
                  </a:lnTo>
                  <a:lnTo>
                    <a:pt x="32" y="422"/>
                  </a:lnTo>
                  <a:lnTo>
                    <a:pt x="32" y="0"/>
                  </a:lnTo>
                </a:path>
              </a:pathLst>
            </a:custGeom>
            <a:no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12" name="Rectangle 134"/>
            <p:cNvSpPr>
              <a:spLocks noChangeArrowheads="1"/>
            </p:cNvSpPr>
            <p:nvPr/>
          </p:nvSpPr>
          <p:spPr bwMode="auto">
            <a:xfrm>
              <a:off x="5365750" y="3738563"/>
              <a:ext cx="417513" cy="76200"/>
            </a:xfrm>
            <a:prstGeom prst="rect">
              <a:avLst/>
            </a:prstGeom>
            <a:solidFill>
              <a:srgbClr val="611217"/>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13" name="Rectangle 135"/>
            <p:cNvSpPr>
              <a:spLocks noChangeArrowheads="1"/>
            </p:cNvSpPr>
            <p:nvPr/>
          </p:nvSpPr>
          <p:spPr bwMode="auto">
            <a:xfrm>
              <a:off x="5365750" y="3738563"/>
              <a:ext cx="417513" cy="76200"/>
            </a:xfrm>
            <a:prstGeom prst="rect">
              <a:avLst/>
            </a:prstGeom>
            <a:no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14" name="Rectangle 136"/>
            <p:cNvSpPr>
              <a:spLocks noChangeArrowheads="1"/>
            </p:cNvSpPr>
            <p:nvPr/>
          </p:nvSpPr>
          <p:spPr bwMode="auto">
            <a:xfrm>
              <a:off x="5365750" y="3568700"/>
              <a:ext cx="417513" cy="79375"/>
            </a:xfrm>
            <a:prstGeom prst="rect">
              <a:avLst/>
            </a:prstGeom>
            <a:solidFill>
              <a:srgbClr val="611217"/>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15" name="Rectangle 137"/>
            <p:cNvSpPr>
              <a:spLocks noChangeArrowheads="1"/>
            </p:cNvSpPr>
            <p:nvPr/>
          </p:nvSpPr>
          <p:spPr bwMode="auto">
            <a:xfrm>
              <a:off x="5365750" y="3568700"/>
              <a:ext cx="417513" cy="79375"/>
            </a:xfrm>
            <a:prstGeom prst="rect">
              <a:avLst/>
            </a:prstGeom>
            <a:no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16" name="Rectangle 138"/>
            <p:cNvSpPr>
              <a:spLocks noChangeArrowheads="1"/>
            </p:cNvSpPr>
            <p:nvPr/>
          </p:nvSpPr>
          <p:spPr bwMode="auto">
            <a:xfrm>
              <a:off x="5365750" y="3403600"/>
              <a:ext cx="417513" cy="76200"/>
            </a:xfrm>
            <a:prstGeom prst="rect">
              <a:avLst/>
            </a:prstGeom>
            <a:solidFill>
              <a:srgbClr val="611217"/>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17" name="Rectangle 139"/>
            <p:cNvSpPr>
              <a:spLocks noChangeArrowheads="1"/>
            </p:cNvSpPr>
            <p:nvPr/>
          </p:nvSpPr>
          <p:spPr bwMode="auto">
            <a:xfrm>
              <a:off x="5365750" y="3403600"/>
              <a:ext cx="417513" cy="76200"/>
            </a:xfrm>
            <a:prstGeom prst="rect">
              <a:avLst/>
            </a:prstGeom>
            <a:no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18" name="Freeform 140"/>
            <p:cNvSpPr/>
            <p:nvPr/>
          </p:nvSpPr>
          <p:spPr bwMode="auto">
            <a:xfrm>
              <a:off x="1006475" y="3049588"/>
              <a:ext cx="5087938" cy="388938"/>
            </a:xfrm>
            <a:custGeom>
              <a:avLst/>
              <a:gdLst>
                <a:gd name="T0" fmla="*/ 156 w 1599"/>
                <a:gd name="T1" fmla="*/ 0 h 122"/>
                <a:gd name="T2" fmla="*/ 34 w 1599"/>
                <a:gd name="T3" fmla="*/ 63 h 122"/>
                <a:gd name="T4" fmla="*/ 2 w 1599"/>
                <a:gd name="T5" fmla="*/ 105 h 122"/>
                <a:gd name="T6" fmla="*/ 0 w 1599"/>
                <a:gd name="T7" fmla="*/ 122 h 122"/>
                <a:gd name="T8" fmla="*/ 156 w 1599"/>
                <a:gd name="T9" fmla="*/ 7 h 122"/>
                <a:gd name="T10" fmla="*/ 1599 w 1599"/>
                <a:gd name="T11" fmla="*/ 7 h 122"/>
                <a:gd name="T12" fmla="*/ 1598 w 1599"/>
                <a:gd name="T13" fmla="*/ 0 h 122"/>
                <a:gd name="T14" fmla="*/ 156 w 1599"/>
                <a:gd name="T15" fmla="*/ 0 h 12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99" h="122">
                  <a:moveTo>
                    <a:pt x="156" y="0"/>
                  </a:moveTo>
                  <a:cubicBezTo>
                    <a:pt x="119" y="0"/>
                    <a:pt x="72" y="24"/>
                    <a:pt x="34" y="63"/>
                  </a:cubicBezTo>
                  <a:cubicBezTo>
                    <a:pt x="22" y="76"/>
                    <a:pt x="11" y="90"/>
                    <a:pt x="2" y="105"/>
                  </a:cubicBezTo>
                  <a:cubicBezTo>
                    <a:pt x="1" y="111"/>
                    <a:pt x="0" y="117"/>
                    <a:pt x="0" y="122"/>
                  </a:cubicBezTo>
                  <a:cubicBezTo>
                    <a:pt x="34" y="59"/>
                    <a:pt x="103" y="7"/>
                    <a:pt x="156" y="7"/>
                  </a:cubicBezTo>
                  <a:cubicBezTo>
                    <a:pt x="1599" y="7"/>
                    <a:pt x="1599" y="7"/>
                    <a:pt x="1599" y="7"/>
                  </a:cubicBezTo>
                  <a:cubicBezTo>
                    <a:pt x="1598" y="5"/>
                    <a:pt x="1598" y="2"/>
                    <a:pt x="1598" y="0"/>
                  </a:cubicBezTo>
                  <a:lnTo>
                    <a:pt x="156" y="0"/>
                  </a:lnTo>
                  <a:close/>
                </a:path>
              </a:pathLst>
            </a:custGeom>
            <a:solidFill>
              <a:srgbClr val="B1B1B1"/>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19" name="Freeform 141"/>
            <p:cNvSpPr/>
            <p:nvPr/>
          </p:nvSpPr>
          <p:spPr bwMode="auto">
            <a:xfrm>
              <a:off x="898525" y="4343400"/>
              <a:ext cx="598488" cy="252413"/>
            </a:xfrm>
            <a:custGeom>
              <a:avLst/>
              <a:gdLst>
                <a:gd name="T0" fmla="*/ 188 w 188"/>
                <a:gd name="T1" fmla="*/ 67 h 79"/>
                <a:gd name="T2" fmla="*/ 176 w 188"/>
                <a:gd name="T3" fmla="*/ 79 h 79"/>
                <a:gd name="T4" fmla="*/ 12 w 188"/>
                <a:gd name="T5" fmla="*/ 79 h 79"/>
                <a:gd name="T6" fmla="*/ 0 w 188"/>
                <a:gd name="T7" fmla="*/ 67 h 79"/>
                <a:gd name="T8" fmla="*/ 0 w 188"/>
                <a:gd name="T9" fmla="*/ 12 h 79"/>
                <a:gd name="T10" fmla="*/ 12 w 188"/>
                <a:gd name="T11" fmla="*/ 0 h 79"/>
                <a:gd name="T12" fmla="*/ 176 w 188"/>
                <a:gd name="T13" fmla="*/ 0 h 79"/>
                <a:gd name="T14" fmla="*/ 188 w 188"/>
                <a:gd name="T15" fmla="*/ 12 h 79"/>
                <a:gd name="T16" fmla="*/ 188 w 188"/>
                <a:gd name="T17" fmla="*/ 67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8" h="79">
                  <a:moveTo>
                    <a:pt x="188" y="67"/>
                  </a:moveTo>
                  <a:cubicBezTo>
                    <a:pt x="188" y="74"/>
                    <a:pt x="182" y="79"/>
                    <a:pt x="176" y="79"/>
                  </a:cubicBezTo>
                  <a:cubicBezTo>
                    <a:pt x="12" y="79"/>
                    <a:pt x="12" y="79"/>
                    <a:pt x="12" y="79"/>
                  </a:cubicBezTo>
                  <a:cubicBezTo>
                    <a:pt x="5" y="79"/>
                    <a:pt x="0" y="74"/>
                    <a:pt x="0" y="67"/>
                  </a:cubicBezTo>
                  <a:cubicBezTo>
                    <a:pt x="0" y="12"/>
                    <a:pt x="0" y="12"/>
                    <a:pt x="0" y="12"/>
                  </a:cubicBezTo>
                  <a:cubicBezTo>
                    <a:pt x="0" y="5"/>
                    <a:pt x="5" y="0"/>
                    <a:pt x="12" y="0"/>
                  </a:cubicBezTo>
                  <a:cubicBezTo>
                    <a:pt x="176" y="0"/>
                    <a:pt x="176" y="0"/>
                    <a:pt x="176" y="0"/>
                  </a:cubicBezTo>
                  <a:cubicBezTo>
                    <a:pt x="182" y="0"/>
                    <a:pt x="188" y="5"/>
                    <a:pt x="188" y="12"/>
                  </a:cubicBezTo>
                  <a:lnTo>
                    <a:pt x="188" y="67"/>
                  </a:lnTo>
                  <a:close/>
                </a:path>
              </a:pathLst>
            </a:custGeom>
            <a:solidFill>
              <a:srgbClr val="F0F0F0"/>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20" name="Oval 142"/>
            <p:cNvSpPr>
              <a:spLocks noChangeArrowheads="1"/>
            </p:cNvSpPr>
            <p:nvPr/>
          </p:nvSpPr>
          <p:spPr bwMode="auto">
            <a:xfrm>
              <a:off x="962025" y="4149725"/>
              <a:ext cx="101600" cy="200025"/>
            </a:xfrm>
            <a:prstGeom prst="ellipse">
              <a:avLst/>
            </a:prstGeom>
            <a:solidFill>
              <a:srgbClr val="FFFFFF"/>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21" name="Freeform 143"/>
            <p:cNvSpPr/>
            <p:nvPr/>
          </p:nvSpPr>
          <p:spPr bwMode="auto">
            <a:xfrm>
              <a:off x="955675" y="4143375"/>
              <a:ext cx="114300" cy="212725"/>
            </a:xfrm>
            <a:custGeom>
              <a:avLst/>
              <a:gdLst>
                <a:gd name="T0" fmla="*/ 34 w 36"/>
                <a:gd name="T1" fmla="*/ 33 h 67"/>
                <a:gd name="T2" fmla="*/ 32 w 36"/>
                <a:gd name="T3" fmla="*/ 33 h 67"/>
                <a:gd name="T4" fmla="*/ 27 w 36"/>
                <a:gd name="T5" fmla="*/ 55 h 67"/>
                <a:gd name="T6" fmla="*/ 23 w 36"/>
                <a:gd name="T7" fmla="*/ 61 h 67"/>
                <a:gd name="T8" fmla="*/ 18 w 36"/>
                <a:gd name="T9" fmla="*/ 63 h 67"/>
                <a:gd name="T10" fmla="*/ 13 w 36"/>
                <a:gd name="T11" fmla="*/ 61 h 67"/>
                <a:gd name="T12" fmla="*/ 7 w 36"/>
                <a:gd name="T13" fmla="*/ 50 h 67"/>
                <a:gd name="T14" fmla="*/ 4 w 36"/>
                <a:gd name="T15" fmla="*/ 33 h 67"/>
                <a:gd name="T16" fmla="*/ 9 w 36"/>
                <a:gd name="T17" fmla="*/ 12 h 67"/>
                <a:gd name="T18" fmla="*/ 13 w 36"/>
                <a:gd name="T19" fmla="*/ 6 h 67"/>
                <a:gd name="T20" fmla="*/ 18 w 36"/>
                <a:gd name="T21" fmla="*/ 4 h 67"/>
                <a:gd name="T22" fmla="*/ 23 w 36"/>
                <a:gd name="T23" fmla="*/ 6 h 67"/>
                <a:gd name="T24" fmla="*/ 29 w 36"/>
                <a:gd name="T25" fmla="*/ 16 h 67"/>
                <a:gd name="T26" fmla="*/ 32 w 36"/>
                <a:gd name="T27" fmla="*/ 33 h 67"/>
                <a:gd name="T28" fmla="*/ 34 w 36"/>
                <a:gd name="T29" fmla="*/ 33 h 67"/>
                <a:gd name="T30" fmla="*/ 36 w 36"/>
                <a:gd name="T31" fmla="*/ 33 h 67"/>
                <a:gd name="T32" fmla="*/ 31 w 36"/>
                <a:gd name="T33" fmla="*/ 10 h 67"/>
                <a:gd name="T34" fmla="*/ 25 w 36"/>
                <a:gd name="T35" fmla="*/ 3 h 67"/>
                <a:gd name="T36" fmla="*/ 18 w 36"/>
                <a:gd name="T37" fmla="*/ 0 h 67"/>
                <a:gd name="T38" fmla="*/ 10 w 36"/>
                <a:gd name="T39" fmla="*/ 3 h 67"/>
                <a:gd name="T40" fmla="*/ 3 w 36"/>
                <a:gd name="T41" fmla="*/ 15 h 67"/>
                <a:gd name="T42" fmla="*/ 0 w 36"/>
                <a:gd name="T43" fmla="*/ 33 h 67"/>
                <a:gd name="T44" fmla="*/ 5 w 36"/>
                <a:gd name="T45" fmla="*/ 57 h 67"/>
                <a:gd name="T46" fmla="*/ 10 w 36"/>
                <a:gd name="T47" fmla="*/ 64 h 67"/>
                <a:gd name="T48" fmla="*/ 18 w 36"/>
                <a:gd name="T49" fmla="*/ 67 h 67"/>
                <a:gd name="T50" fmla="*/ 25 w 36"/>
                <a:gd name="T51" fmla="*/ 64 h 67"/>
                <a:gd name="T52" fmla="*/ 33 w 36"/>
                <a:gd name="T53" fmla="*/ 52 h 67"/>
                <a:gd name="T54" fmla="*/ 36 w 36"/>
                <a:gd name="T55" fmla="*/ 33 h 67"/>
                <a:gd name="T56" fmla="*/ 34 w 36"/>
                <a:gd name="T57" fmla="*/ 33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6" h="67">
                  <a:moveTo>
                    <a:pt x="34" y="33"/>
                  </a:moveTo>
                  <a:cubicBezTo>
                    <a:pt x="32" y="33"/>
                    <a:pt x="32" y="33"/>
                    <a:pt x="32" y="33"/>
                  </a:cubicBezTo>
                  <a:cubicBezTo>
                    <a:pt x="32" y="42"/>
                    <a:pt x="30" y="49"/>
                    <a:pt x="27" y="55"/>
                  </a:cubicBezTo>
                  <a:cubicBezTo>
                    <a:pt x="26" y="57"/>
                    <a:pt x="24" y="60"/>
                    <a:pt x="23" y="61"/>
                  </a:cubicBezTo>
                  <a:cubicBezTo>
                    <a:pt x="21" y="62"/>
                    <a:pt x="20" y="63"/>
                    <a:pt x="18" y="63"/>
                  </a:cubicBezTo>
                  <a:cubicBezTo>
                    <a:pt x="16" y="63"/>
                    <a:pt x="15" y="62"/>
                    <a:pt x="13" y="61"/>
                  </a:cubicBezTo>
                  <a:cubicBezTo>
                    <a:pt x="11" y="59"/>
                    <a:pt x="8" y="55"/>
                    <a:pt x="7" y="50"/>
                  </a:cubicBezTo>
                  <a:cubicBezTo>
                    <a:pt x="5" y="46"/>
                    <a:pt x="4" y="40"/>
                    <a:pt x="4" y="33"/>
                  </a:cubicBezTo>
                  <a:cubicBezTo>
                    <a:pt x="4" y="25"/>
                    <a:pt x="6" y="17"/>
                    <a:pt x="9" y="12"/>
                  </a:cubicBezTo>
                  <a:cubicBezTo>
                    <a:pt x="10" y="9"/>
                    <a:pt x="11" y="7"/>
                    <a:pt x="13" y="6"/>
                  </a:cubicBezTo>
                  <a:cubicBezTo>
                    <a:pt x="15" y="4"/>
                    <a:pt x="16" y="4"/>
                    <a:pt x="18" y="4"/>
                  </a:cubicBezTo>
                  <a:cubicBezTo>
                    <a:pt x="20" y="4"/>
                    <a:pt x="21" y="4"/>
                    <a:pt x="23" y="6"/>
                  </a:cubicBezTo>
                  <a:cubicBezTo>
                    <a:pt x="25" y="8"/>
                    <a:pt x="28" y="12"/>
                    <a:pt x="29" y="16"/>
                  </a:cubicBezTo>
                  <a:cubicBezTo>
                    <a:pt x="31" y="21"/>
                    <a:pt x="32" y="27"/>
                    <a:pt x="32" y="33"/>
                  </a:cubicBezTo>
                  <a:cubicBezTo>
                    <a:pt x="34" y="33"/>
                    <a:pt x="34" y="33"/>
                    <a:pt x="34" y="33"/>
                  </a:cubicBezTo>
                  <a:cubicBezTo>
                    <a:pt x="36" y="33"/>
                    <a:pt x="36" y="33"/>
                    <a:pt x="36" y="33"/>
                  </a:cubicBezTo>
                  <a:cubicBezTo>
                    <a:pt x="36" y="24"/>
                    <a:pt x="34" y="16"/>
                    <a:pt x="31" y="10"/>
                  </a:cubicBezTo>
                  <a:cubicBezTo>
                    <a:pt x="29" y="7"/>
                    <a:pt x="28" y="5"/>
                    <a:pt x="25" y="3"/>
                  </a:cubicBezTo>
                  <a:cubicBezTo>
                    <a:pt x="23" y="1"/>
                    <a:pt x="21" y="0"/>
                    <a:pt x="18" y="0"/>
                  </a:cubicBezTo>
                  <a:cubicBezTo>
                    <a:pt x="15" y="0"/>
                    <a:pt x="13" y="1"/>
                    <a:pt x="10" y="3"/>
                  </a:cubicBezTo>
                  <a:cubicBezTo>
                    <a:pt x="7" y="5"/>
                    <a:pt x="5" y="10"/>
                    <a:pt x="3" y="15"/>
                  </a:cubicBezTo>
                  <a:cubicBezTo>
                    <a:pt x="1" y="20"/>
                    <a:pt x="0" y="27"/>
                    <a:pt x="0" y="33"/>
                  </a:cubicBezTo>
                  <a:cubicBezTo>
                    <a:pt x="0" y="42"/>
                    <a:pt x="2" y="50"/>
                    <a:pt x="5" y="57"/>
                  </a:cubicBezTo>
                  <a:cubicBezTo>
                    <a:pt x="6" y="60"/>
                    <a:pt x="8" y="62"/>
                    <a:pt x="10" y="64"/>
                  </a:cubicBezTo>
                  <a:cubicBezTo>
                    <a:pt x="13" y="66"/>
                    <a:pt x="15" y="67"/>
                    <a:pt x="18" y="67"/>
                  </a:cubicBezTo>
                  <a:cubicBezTo>
                    <a:pt x="21" y="67"/>
                    <a:pt x="23" y="66"/>
                    <a:pt x="25" y="64"/>
                  </a:cubicBezTo>
                  <a:cubicBezTo>
                    <a:pt x="29" y="61"/>
                    <a:pt x="31" y="57"/>
                    <a:pt x="33" y="52"/>
                  </a:cubicBezTo>
                  <a:cubicBezTo>
                    <a:pt x="35" y="46"/>
                    <a:pt x="36" y="40"/>
                    <a:pt x="36" y="33"/>
                  </a:cubicBezTo>
                  <a:lnTo>
                    <a:pt x="34" y="33"/>
                  </a:lnTo>
                  <a:close/>
                </a:path>
              </a:pathLst>
            </a:custGeom>
            <a:solidFill>
              <a:srgbClr val="B1B1B1"/>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22" name="Freeform 144"/>
            <p:cNvSpPr/>
            <p:nvPr/>
          </p:nvSpPr>
          <p:spPr bwMode="auto">
            <a:xfrm>
              <a:off x="1487488" y="2033588"/>
              <a:ext cx="4400550" cy="139700"/>
            </a:xfrm>
            <a:custGeom>
              <a:avLst/>
              <a:gdLst>
                <a:gd name="T0" fmla="*/ 1383 w 1383"/>
                <a:gd name="T1" fmla="*/ 44 h 44"/>
                <a:gd name="T2" fmla="*/ 1374 w 1383"/>
                <a:gd name="T3" fmla="*/ 20 h 44"/>
                <a:gd name="T4" fmla="*/ 1348 w 1383"/>
                <a:gd name="T5" fmla="*/ 0 h 44"/>
                <a:gd name="T6" fmla="*/ 157 w 1383"/>
                <a:gd name="T7" fmla="*/ 0 h 44"/>
                <a:gd name="T8" fmla="*/ 4 w 1383"/>
                <a:gd name="T9" fmla="*/ 40 h 44"/>
                <a:gd name="T10" fmla="*/ 0 w 1383"/>
                <a:gd name="T11" fmla="*/ 44 h 44"/>
                <a:gd name="T12" fmla="*/ 1383 w 1383"/>
                <a:gd name="T13" fmla="*/ 44 h 44"/>
              </a:gdLst>
              <a:ahLst/>
              <a:cxnLst>
                <a:cxn ang="0">
                  <a:pos x="T0" y="T1"/>
                </a:cxn>
                <a:cxn ang="0">
                  <a:pos x="T2" y="T3"/>
                </a:cxn>
                <a:cxn ang="0">
                  <a:pos x="T4" y="T5"/>
                </a:cxn>
                <a:cxn ang="0">
                  <a:pos x="T6" y="T7"/>
                </a:cxn>
                <a:cxn ang="0">
                  <a:pos x="T8" y="T9"/>
                </a:cxn>
                <a:cxn ang="0">
                  <a:pos x="T10" y="T11"/>
                </a:cxn>
                <a:cxn ang="0">
                  <a:pos x="T12" y="T13"/>
                </a:cxn>
              </a:cxnLst>
              <a:rect l="0" t="0" r="r" b="b"/>
              <a:pathLst>
                <a:path w="1383" h="44">
                  <a:moveTo>
                    <a:pt x="1383" y="44"/>
                  </a:moveTo>
                  <a:cubicBezTo>
                    <a:pt x="1378" y="29"/>
                    <a:pt x="1374" y="21"/>
                    <a:pt x="1374" y="20"/>
                  </a:cubicBezTo>
                  <a:cubicBezTo>
                    <a:pt x="1374" y="20"/>
                    <a:pt x="1364" y="0"/>
                    <a:pt x="1348" y="0"/>
                  </a:cubicBezTo>
                  <a:cubicBezTo>
                    <a:pt x="157" y="0"/>
                    <a:pt x="157" y="0"/>
                    <a:pt x="157" y="0"/>
                  </a:cubicBezTo>
                  <a:cubicBezTo>
                    <a:pt x="46" y="0"/>
                    <a:pt x="24" y="21"/>
                    <a:pt x="4" y="40"/>
                  </a:cubicBezTo>
                  <a:cubicBezTo>
                    <a:pt x="3" y="41"/>
                    <a:pt x="1" y="42"/>
                    <a:pt x="0" y="44"/>
                  </a:cubicBezTo>
                  <a:lnTo>
                    <a:pt x="1383" y="44"/>
                  </a:lnTo>
                  <a:close/>
                </a:path>
              </a:pathLst>
            </a:custGeom>
            <a:solidFill>
              <a:srgbClr val="FFFFFF"/>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grpSp>
      <p:grpSp>
        <p:nvGrpSpPr>
          <p:cNvPr id="125" name="组合 124"/>
          <p:cNvGrpSpPr/>
          <p:nvPr/>
        </p:nvGrpSpPr>
        <p:grpSpPr>
          <a:xfrm>
            <a:off x="222694" y="3424682"/>
            <a:ext cx="2125421" cy="502920"/>
            <a:chOff x="1095819" y="3502152"/>
            <a:chExt cx="2125421" cy="502920"/>
          </a:xfrm>
        </p:grpSpPr>
        <p:sp>
          <p:nvSpPr>
            <p:cNvPr id="123" name="矩形 122"/>
            <p:cNvSpPr/>
            <p:nvPr/>
          </p:nvSpPr>
          <p:spPr>
            <a:xfrm>
              <a:off x="1095819" y="3502152"/>
              <a:ext cx="2096098" cy="50292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124" name="文本框 123"/>
            <p:cNvSpPr txBox="1"/>
            <p:nvPr/>
          </p:nvSpPr>
          <p:spPr>
            <a:xfrm>
              <a:off x="1411204" y="3514316"/>
              <a:ext cx="1810036"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400"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项目介绍</a:t>
              </a:r>
              <a:endParaRPr kumimoji="0" lang="zh-CN" altLang="en-US" sz="24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grpSp>
      <p:grpSp>
        <p:nvGrpSpPr>
          <p:cNvPr id="126" name="组合 125"/>
          <p:cNvGrpSpPr/>
          <p:nvPr/>
        </p:nvGrpSpPr>
        <p:grpSpPr>
          <a:xfrm>
            <a:off x="2628846" y="3423014"/>
            <a:ext cx="2190988" cy="502920"/>
            <a:chOff x="1095819" y="3502152"/>
            <a:chExt cx="2190988" cy="502920"/>
          </a:xfrm>
        </p:grpSpPr>
        <p:sp>
          <p:nvSpPr>
            <p:cNvPr id="127" name="矩形 126"/>
            <p:cNvSpPr/>
            <p:nvPr/>
          </p:nvSpPr>
          <p:spPr>
            <a:xfrm>
              <a:off x="1095819" y="3502152"/>
              <a:ext cx="2096098" cy="50292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128" name="文本框 127"/>
            <p:cNvSpPr txBox="1"/>
            <p:nvPr/>
          </p:nvSpPr>
          <p:spPr>
            <a:xfrm>
              <a:off x="1476771" y="3503820"/>
              <a:ext cx="1810036"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400"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项目分类</a:t>
              </a:r>
              <a:endParaRPr kumimoji="0" lang="zh-CN" altLang="en-US" sz="24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grpSp>
      <p:grpSp>
        <p:nvGrpSpPr>
          <p:cNvPr id="129" name="组合 128"/>
          <p:cNvGrpSpPr/>
          <p:nvPr/>
        </p:nvGrpSpPr>
        <p:grpSpPr>
          <a:xfrm>
            <a:off x="4956876" y="3438889"/>
            <a:ext cx="2162657" cy="502920"/>
            <a:chOff x="1095819" y="3502152"/>
            <a:chExt cx="2162657" cy="502920"/>
          </a:xfrm>
        </p:grpSpPr>
        <p:sp>
          <p:nvSpPr>
            <p:cNvPr id="130" name="矩形 129"/>
            <p:cNvSpPr/>
            <p:nvPr/>
          </p:nvSpPr>
          <p:spPr>
            <a:xfrm>
              <a:off x="1095819" y="3502152"/>
              <a:ext cx="2096098" cy="50292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131" name="文本框 130"/>
            <p:cNvSpPr txBox="1"/>
            <p:nvPr/>
          </p:nvSpPr>
          <p:spPr>
            <a:xfrm>
              <a:off x="1448440" y="3515984"/>
              <a:ext cx="1810036"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lang="zh-CN" altLang="en-US" sz="2400" b="1" dirty="0" smtClean="0">
                  <a:solidFill>
                    <a:prstClr val="white"/>
                  </a:solidFill>
                  <a:latin typeface="微软雅黑" panose="020B0503020204020204" pitchFamily="34" charset="-122"/>
                  <a:ea typeface="微软雅黑" panose="020B0503020204020204" pitchFamily="34" charset="-122"/>
                </a:rPr>
                <a:t>义工行程</a:t>
              </a:r>
              <a:endParaRPr kumimoji="0" lang="zh-CN" altLang="en-US" sz="24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grpSp>
      <p:grpSp>
        <p:nvGrpSpPr>
          <p:cNvPr id="132" name="组合 131"/>
          <p:cNvGrpSpPr/>
          <p:nvPr/>
        </p:nvGrpSpPr>
        <p:grpSpPr>
          <a:xfrm>
            <a:off x="7361262" y="3437847"/>
            <a:ext cx="2179468" cy="502920"/>
            <a:chOff x="1095819" y="3502152"/>
            <a:chExt cx="2179468" cy="502920"/>
          </a:xfrm>
        </p:grpSpPr>
        <p:sp>
          <p:nvSpPr>
            <p:cNvPr id="133" name="矩形 132"/>
            <p:cNvSpPr/>
            <p:nvPr/>
          </p:nvSpPr>
          <p:spPr>
            <a:xfrm>
              <a:off x="1095819" y="3502152"/>
              <a:ext cx="2096098" cy="50292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134" name="文本框 133"/>
            <p:cNvSpPr txBox="1"/>
            <p:nvPr/>
          </p:nvSpPr>
          <p:spPr>
            <a:xfrm>
              <a:off x="1465251" y="3517025"/>
              <a:ext cx="1810036"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lang="zh-CN" altLang="en-US" sz="2400" b="1" dirty="0" smtClean="0">
                  <a:solidFill>
                    <a:prstClr val="white"/>
                  </a:solidFill>
                  <a:latin typeface="微软雅黑" panose="020B0503020204020204" pitchFamily="34" charset="-122"/>
                  <a:ea typeface="微软雅黑" panose="020B0503020204020204" pitchFamily="34" charset="-122"/>
                </a:rPr>
                <a:t>费用说明</a:t>
              </a:r>
              <a:endParaRPr kumimoji="0" lang="zh-CN" altLang="en-US" sz="24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grpSp>
      <p:sp>
        <p:nvSpPr>
          <p:cNvPr id="135" name="椭圆 79"/>
          <p:cNvSpPr/>
          <p:nvPr/>
        </p:nvSpPr>
        <p:spPr>
          <a:xfrm>
            <a:off x="10608316" y="2903914"/>
            <a:ext cx="320040" cy="320040"/>
          </a:xfrm>
          <a:prstGeom prst="ellipse">
            <a:avLst/>
          </a:prstGeom>
          <a:solidFill>
            <a:schemeClr val="bg1"/>
          </a:solid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grpSp>
        <p:nvGrpSpPr>
          <p:cNvPr id="136" name="组合 131"/>
          <p:cNvGrpSpPr/>
          <p:nvPr/>
        </p:nvGrpSpPr>
        <p:grpSpPr>
          <a:xfrm>
            <a:off x="9837907" y="3447372"/>
            <a:ext cx="2179468" cy="502920"/>
            <a:chOff x="1095819" y="3502152"/>
            <a:chExt cx="2179468" cy="502920"/>
          </a:xfrm>
        </p:grpSpPr>
        <p:sp>
          <p:nvSpPr>
            <p:cNvPr id="137" name="矩形 132"/>
            <p:cNvSpPr/>
            <p:nvPr/>
          </p:nvSpPr>
          <p:spPr>
            <a:xfrm>
              <a:off x="1095819" y="3502152"/>
              <a:ext cx="2096098" cy="50292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138" name="文本框 133"/>
            <p:cNvSpPr txBox="1"/>
            <p:nvPr/>
          </p:nvSpPr>
          <p:spPr>
            <a:xfrm>
              <a:off x="1465251" y="3517025"/>
              <a:ext cx="1810036"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400"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联系方式</a:t>
              </a:r>
              <a:endParaRPr kumimoji="0" lang="zh-CN" altLang="en-US" sz="24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gr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C4E0E2"/>
        </a:solidFill>
        <a:effectLst/>
      </p:bgPr>
    </p:bg>
    <p:spTree>
      <p:nvGrpSpPr>
        <p:cNvPr id="1" name=""/>
        <p:cNvGrpSpPr/>
        <p:nvPr/>
      </p:nvGrpSpPr>
      <p:grpSpPr>
        <a:xfrm>
          <a:off x="0" y="0"/>
          <a:ext cx="0" cy="0"/>
          <a:chOff x="0" y="0"/>
          <a:chExt cx="0" cy="0"/>
        </a:xfrm>
      </p:grpSpPr>
      <p:grpSp>
        <p:nvGrpSpPr>
          <p:cNvPr id="61" name="组合 60"/>
          <p:cNvGrpSpPr/>
          <p:nvPr/>
        </p:nvGrpSpPr>
        <p:grpSpPr>
          <a:xfrm>
            <a:off x="895507" y="1776383"/>
            <a:ext cx="3136392" cy="3108960"/>
            <a:chOff x="1865376" y="1938528"/>
            <a:chExt cx="3136392" cy="3108960"/>
          </a:xfrm>
        </p:grpSpPr>
        <p:grpSp>
          <p:nvGrpSpPr>
            <p:cNvPr id="12" name="组合 11"/>
            <p:cNvGrpSpPr/>
            <p:nvPr/>
          </p:nvGrpSpPr>
          <p:grpSpPr>
            <a:xfrm>
              <a:off x="1865376" y="1938528"/>
              <a:ext cx="3136392" cy="3108960"/>
              <a:chOff x="1874520" y="1901952"/>
              <a:chExt cx="3136392" cy="3108960"/>
            </a:xfrm>
          </p:grpSpPr>
          <p:sp>
            <p:nvSpPr>
              <p:cNvPr id="4" name="椭圆 3"/>
              <p:cNvSpPr/>
              <p:nvPr/>
            </p:nvSpPr>
            <p:spPr>
              <a:xfrm>
                <a:off x="2057400" y="2066544"/>
                <a:ext cx="2770632" cy="2770632"/>
              </a:xfrm>
              <a:prstGeom prst="ellipse">
                <a:avLst/>
              </a:prstGeom>
              <a:no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cxnSp>
            <p:nvCxnSpPr>
              <p:cNvPr id="6" name="直接连接符 5"/>
              <p:cNvCxnSpPr/>
              <p:nvPr/>
            </p:nvCxnSpPr>
            <p:spPr>
              <a:xfrm>
                <a:off x="3429000" y="1901952"/>
                <a:ext cx="0" cy="356616"/>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a:off x="4672584" y="3456432"/>
                <a:ext cx="338328" cy="0"/>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a:off x="3425952" y="4654296"/>
                <a:ext cx="0" cy="356616"/>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a:off x="1874520" y="3451860"/>
                <a:ext cx="338328" cy="0"/>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grpSp>
        <p:grpSp>
          <p:nvGrpSpPr>
            <p:cNvPr id="13" name="组合 12"/>
            <p:cNvGrpSpPr/>
            <p:nvPr/>
          </p:nvGrpSpPr>
          <p:grpSpPr>
            <a:xfrm flipH="1">
              <a:off x="2758337" y="2971800"/>
              <a:ext cx="1467285" cy="851361"/>
              <a:chOff x="898525" y="1714500"/>
              <a:chExt cx="5212055" cy="3024188"/>
            </a:xfrm>
          </p:grpSpPr>
          <p:sp>
            <p:nvSpPr>
              <p:cNvPr id="14" name="Freeform 101"/>
              <p:cNvSpPr/>
              <p:nvPr/>
            </p:nvSpPr>
            <p:spPr bwMode="auto">
              <a:xfrm>
                <a:off x="5114925" y="3651250"/>
                <a:ext cx="130175" cy="593725"/>
              </a:xfrm>
              <a:custGeom>
                <a:avLst/>
                <a:gdLst>
                  <a:gd name="T0" fmla="*/ 41 w 41"/>
                  <a:gd name="T1" fmla="*/ 178 h 186"/>
                  <a:gd name="T2" fmla="*/ 20 w 41"/>
                  <a:gd name="T3" fmla="*/ 186 h 186"/>
                  <a:gd name="T4" fmla="*/ 0 w 41"/>
                  <a:gd name="T5" fmla="*/ 178 h 186"/>
                  <a:gd name="T6" fmla="*/ 0 w 41"/>
                  <a:gd name="T7" fmla="*/ 8 h 186"/>
                  <a:gd name="T8" fmla="*/ 20 w 41"/>
                  <a:gd name="T9" fmla="*/ 0 h 186"/>
                  <a:gd name="T10" fmla="*/ 41 w 41"/>
                  <a:gd name="T11" fmla="*/ 8 h 186"/>
                  <a:gd name="T12" fmla="*/ 41 w 41"/>
                  <a:gd name="T13" fmla="*/ 178 h 186"/>
                </a:gdLst>
                <a:ahLst/>
                <a:cxnLst>
                  <a:cxn ang="0">
                    <a:pos x="T0" y="T1"/>
                  </a:cxn>
                  <a:cxn ang="0">
                    <a:pos x="T2" y="T3"/>
                  </a:cxn>
                  <a:cxn ang="0">
                    <a:pos x="T4" y="T5"/>
                  </a:cxn>
                  <a:cxn ang="0">
                    <a:pos x="T6" y="T7"/>
                  </a:cxn>
                  <a:cxn ang="0">
                    <a:pos x="T8" y="T9"/>
                  </a:cxn>
                  <a:cxn ang="0">
                    <a:pos x="T10" y="T11"/>
                  </a:cxn>
                  <a:cxn ang="0">
                    <a:pos x="T12" y="T13"/>
                  </a:cxn>
                </a:cxnLst>
                <a:rect l="0" t="0" r="r" b="b"/>
                <a:pathLst>
                  <a:path w="41" h="186">
                    <a:moveTo>
                      <a:pt x="41" y="178"/>
                    </a:moveTo>
                    <a:cubicBezTo>
                      <a:pt x="41" y="183"/>
                      <a:pt x="32" y="186"/>
                      <a:pt x="20" y="186"/>
                    </a:cubicBezTo>
                    <a:cubicBezTo>
                      <a:pt x="9" y="186"/>
                      <a:pt x="0" y="183"/>
                      <a:pt x="0" y="178"/>
                    </a:cubicBezTo>
                    <a:cubicBezTo>
                      <a:pt x="0" y="8"/>
                      <a:pt x="0" y="8"/>
                      <a:pt x="0" y="8"/>
                    </a:cubicBezTo>
                    <a:cubicBezTo>
                      <a:pt x="0" y="4"/>
                      <a:pt x="9" y="0"/>
                      <a:pt x="20" y="0"/>
                    </a:cubicBezTo>
                    <a:cubicBezTo>
                      <a:pt x="32" y="0"/>
                      <a:pt x="41" y="4"/>
                      <a:pt x="41" y="8"/>
                    </a:cubicBezTo>
                    <a:lnTo>
                      <a:pt x="41" y="178"/>
                    </a:lnTo>
                    <a:close/>
                  </a:path>
                </a:pathLst>
              </a:custGeom>
              <a:solidFill>
                <a:srgbClr val="4F8547"/>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5" name="Freeform 105"/>
              <p:cNvSpPr/>
              <p:nvPr/>
            </p:nvSpPr>
            <p:spPr bwMode="auto">
              <a:xfrm>
                <a:off x="3446463" y="1714500"/>
                <a:ext cx="103188" cy="461963"/>
              </a:xfrm>
              <a:custGeom>
                <a:avLst/>
                <a:gdLst>
                  <a:gd name="T0" fmla="*/ 0 w 32"/>
                  <a:gd name="T1" fmla="*/ 16 h 145"/>
                  <a:gd name="T2" fmla="*/ 0 w 32"/>
                  <a:gd name="T3" fmla="*/ 129 h 145"/>
                  <a:gd name="T4" fmla="*/ 16 w 32"/>
                  <a:gd name="T5" fmla="*/ 145 h 145"/>
                  <a:gd name="T6" fmla="*/ 32 w 32"/>
                  <a:gd name="T7" fmla="*/ 129 h 145"/>
                  <a:gd name="T8" fmla="*/ 32 w 32"/>
                  <a:gd name="T9" fmla="*/ 16 h 145"/>
                  <a:gd name="T10" fmla="*/ 16 w 32"/>
                  <a:gd name="T11" fmla="*/ 0 h 145"/>
                  <a:gd name="T12" fmla="*/ 0 w 32"/>
                  <a:gd name="T13" fmla="*/ 16 h 145"/>
                </a:gdLst>
                <a:ahLst/>
                <a:cxnLst>
                  <a:cxn ang="0">
                    <a:pos x="T0" y="T1"/>
                  </a:cxn>
                  <a:cxn ang="0">
                    <a:pos x="T2" y="T3"/>
                  </a:cxn>
                  <a:cxn ang="0">
                    <a:pos x="T4" y="T5"/>
                  </a:cxn>
                  <a:cxn ang="0">
                    <a:pos x="T6" y="T7"/>
                  </a:cxn>
                  <a:cxn ang="0">
                    <a:pos x="T8" y="T9"/>
                  </a:cxn>
                  <a:cxn ang="0">
                    <a:pos x="T10" y="T11"/>
                  </a:cxn>
                  <a:cxn ang="0">
                    <a:pos x="T12" y="T13"/>
                  </a:cxn>
                </a:cxnLst>
                <a:rect l="0" t="0" r="r" b="b"/>
                <a:pathLst>
                  <a:path w="32" h="145">
                    <a:moveTo>
                      <a:pt x="0" y="16"/>
                    </a:moveTo>
                    <a:cubicBezTo>
                      <a:pt x="0" y="129"/>
                      <a:pt x="0" y="129"/>
                      <a:pt x="0" y="129"/>
                    </a:cubicBezTo>
                    <a:cubicBezTo>
                      <a:pt x="0" y="138"/>
                      <a:pt x="8" y="145"/>
                      <a:pt x="16" y="145"/>
                    </a:cubicBezTo>
                    <a:cubicBezTo>
                      <a:pt x="25" y="145"/>
                      <a:pt x="32" y="138"/>
                      <a:pt x="32" y="129"/>
                    </a:cubicBezTo>
                    <a:cubicBezTo>
                      <a:pt x="32" y="16"/>
                      <a:pt x="32" y="16"/>
                      <a:pt x="32" y="16"/>
                    </a:cubicBezTo>
                    <a:cubicBezTo>
                      <a:pt x="32" y="7"/>
                      <a:pt x="25" y="0"/>
                      <a:pt x="16" y="0"/>
                    </a:cubicBezTo>
                    <a:cubicBezTo>
                      <a:pt x="8" y="0"/>
                      <a:pt x="0" y="7"/>
                      <a:pt x="0" y="16"/>
                    </a:cubicBezTo>
                  </a:path>
                </a:pathLst>
              </a:custGeom>
              <a:solidFill>
                <a:srgbClr val="757575"/>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6" name="Freeform 106"/>
              <p:cNvSpPr/>
              <p:nvPr/>
            </p:nvSpPr>
            <p:spPr bwMode="auto">
              <a:xfrm>
                <a:off x="4421188" y="1714500"/>
                <a:ext cx="101600" cy="461963"/>
              </a:xfrm>
              <a:custGeom>
                <a:avLst/>
                <a:gdLst>
                  <a:gd name="T0" fmla="*/ 0 w 32"/>
                  <a:gd name="T1" fmla="*/ 16 h 145"/>
                  <a:gd name="T2" fmla="*/ 0 w 32"/>
                  <a:gd name="T3" fmla="*/ 129 h 145"/>
                  <a:gd name="T4" fmla="*/ 16 w 32"/>
                  <a:gd name="T5" fmla="*/ 145 h 145"/>
                  <a:gd name="T6" fmla="*/ 32 w 32"/>
                  <a:gd name="T7" fmla="*/ 129 h 145"/>
                  <a:gd name="T8" fmla="*/ 32 w 32"/>
                  <a:gd name="T9" fmla="*/ 16 h 145"/>
                  <a:gd name="T10" fmla="*/ 16 w 32"/>
                  <a:gd name="T11" fmla="*/ 0 h 145"/>
                  <a:gd name="T12" fmla="*/ 0 w 32"/>
                  <a:gd name="T13" fmla="*/ 16 h 145"/>
                </a:gdLst>
                <a:ahLst/>
                <a:cxnLst>
                  <a:cxn ang="0">
                    <a:pos x="T0" y="T1"/>
                  </a:cxn>
                  <a:cxn ang="0">
                    <a:pos x="T2" y="T3"/>
                  </a:cxn>
                  <a:cxn ang="0">
                    <a:pos x="T4" y="T5"/>
                  </a:cxn>
                  <a:cxn ang="0">
                    <a:pos x="T6" y="T7"/>
                  </a:cxn>
                  <a:cxn ang="0">
                    <a:pos x="T8" y="T9"/>
                  </a:cxn>
                  <a:cxn ang="0">
                    <a:pos x="T10" y="T11"/>
                  </a:cxn>
                  <a:cxn ang="0">
                    <a:pos x="T12" y="T13"/>
                  </a:cxn>
                </a:cxnLst>
                <a:rect l="0" t="0" r="r" b="b"/>
                <a:pathLst>
                  <a:path w="32" h="145">
                    <a:moveTo>
                      <a:pt x="0" y="16"/>
                    </a:moveTo>
                    <a:cubicBezTo>
                      <a:pt x="0" y="129"/>
                      <a:pt x="0" y="129"/>
                      <a:pt x="0" y="129"/>
                    </a:cubicBezTo>
                    <a:cubicBezTo>
                      <a:pt x="0" y="138"/>
                      <a:pt x="7" y="145"/>
                      <a:pt x="16" y="145"/>
                    </a:cubicBezTo>
                    <a:cubicBezTo>
                      <a:pt x="25" y="145"/>
                      <a:pt x="32" y="138"/>
                      <a:pt x="32" y="129"/>
                    </a:cubicBezTo>
                    <a:cubicBezTo>
                      <a:pt x="32" y="16"/>
                      <a:pt x="32" y="16"/>
                      <a:pt x="32" y="16"/>
                    </a:cubicBezTo>
                    <a:cubicBezTo>
                      <a:pt x="32" y="7"/>
                      <a:pt x="25" y="0"/>
                      <a:pt x="16" y="0"/>
                    </a:cubicBezTo>
                    <a:cubicBezTo>
                      <a:pt x="7" y="0"/>
                      <a:pt x="0" y="7"/>
                      <a:pt x="0" y="16"/>
                    </a:cubicBezTo>
                  </a:path>
                </a:pathLst>
              </a:custGeom>
              <a:solidFill>
                <a:srgbClr val="757575"/>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7" name="Freeform 107"/>
              <p:cNvSpPr/>
              <p:nvPr/>
            </p:nvSpPr>
            <p:spPr bwMode="auto">
              <a:xfrm>
                <a:off x="5391150" y="1714500"/>
                <a:ext cx="101600" cy="461963"/>
              </a:xfrm>
              <a:custGeom>
                <a:avLst/>
                <a:gdLst>
                  <a:gd name="T0" fmla="*/ 0 w 32"/>
                  <a:gd name="T1" fmla="*/ 16 h 145"/>
                  <a:gd name="T2" fmla="*/ 0 w 32"/>
                  <a:gd name="T3" fmla="*/ 129 h 145"/>
                  <a:gd name="T4" fmla="*/ 16 w 32"/>
                  <a:gd name="T5" fmla="*/ 145 h 145"/>
                  <a:gd name="T6" fmla="*/ 32 w 32"/>
                  <a:gd name="T7" fmla="*/ 129 h 145"/>
                  <a:gd name="T8" fmla="*/ 32 w 32"/>
                  <a:gd name="T9" fmla="*/ 16 h 145"/>
                  <a:gd name="T10" fmla="*/ 16 w 32"/>
                  <a:gd name="T11" fmla="*/ 0 h 145"/>
                  <a:gd name="T12" fmla="*/ 0 w 32"/>
                  <a:gd name="T13" fmla="*/ 16 h 145"/>
                </a:gdLst>
                <a:ahLst/>
                <a:cxnLst>
                  <a:cxn ang="0">
                    <a:pos x="T0" y="T1"/>
                  </a:cxn>
                  <a:cxn ang="0">
                    <a:pos x="T2" y="T3"/>
                  </a:cxn>
                  <a:cxn ang="0">
                    <a:pos x="T4" y="T5"/>
                  </a:cxn>
                  <a:cxn ang="0">
                    <a:pos x="T6" y="T7"/>
                  </a:cxn>
                  <a:cxn ang="0">
                    <a:pos x="T8" y="T9"/>
                  </a:cxn>
                  <a:cxn ang="0">
                    <a:pos x="T10" y="T11"/>
                  </a:cxn>
                  <a:cxn ang="0">
                    <a:pos x="T12" y="T13"/>
                  </a:cxn>
                </a:cxnLst>
                <a:rect l="0" t="0" r="r" b="b"/>
                <a:pathLst>
                  <a:path w="32" h="145">
                    <a:moveTo>
                      <a:pt x="0" y="16"/>
                    </a:moveTo>
                    <a:cubicBezTo>
                      <a:pt x="0" y="129"/>
                      <a:pt x="0" y="129"/>
                      <a:pt x="0" y="129"/>
                    </a:cubicBezTo>
                    <a:cubicBezTo>
                      <a:pt x="0" y="138"/>
                      <a:pt x="7" y="145"/>
                      <a:pt x="16" y="145"/>
                    </a:cubicBezTo>
                    <a:cubicBezTo>
                      <a:pt x="25" y="145"/>
                      <a:pt x="32" y="138"/>
                      <a:pt x="32" y="129"/>
                    </a:cubicBezTo>
                    <a:cubicBezTo>
                      <a:pt x="32" y="16"/>
                      <a:pt x="32" y="16"/>
                      <a:pt x="32" y="16"/>
                    </a:cubicBezTo>
                    <a:cubicBezTo>
                      <a:pt x="32" y="7"/>
                      <a:pt x="25" y="0"/>
                      <a:pt x="16" y="0"/>
                    </a:cubicBezTo>
                    <a:cubicBezTo>
                      <a:pt x="7" y="0"/>
                      <a:pt x="0" y="7"/>
                      <a:pt x="0" y="16"/>
                    </a:cubicBezTo>
                  </a:path>
                </a:pathLst>
              </a:custGeom>
              <a:solidFill>
                <a:srgbClr val="757575"/>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8" name="Rectangle 108"/>
              <p:cNvSpPr>
                <a:spLocks noChangeArrowheads="1"/>
              </p:cNvSpPr>
              <p:nvPr/>
            </p:nvSpPr>
            <p:spPr bwMode="auto">
              <a:xfrm>
                <a:off x="3498850" y="1822450"/>
                <a:ext cx="1943100" cy="76200"/>
              </a:xfrm>
              <a:prstGeom prst="rect">
                <a:avLst/>
              </a:prstGeom>
              <a:solidFill>
                <a:srgbClr val="757575"/>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9" name="Freeform 109"/>
              <p:cNvSpPr/>
              <p:nvPr/>
            </p:nvSpPr>
            <p:spPr bwMode="auto">
              <a:xfrm>
                <a:off x="3498850" y="1822450"/>
                <a:ext cx="1943100" cy="76200"/>
              </a:xfrm>
              <a:custGeom>
                <a:avLst/>
                <a:gdLst>
                  <a:gd name="T0" fmla="*/ 0 w 1224"/>
                  <a:gd name="T1" fmla="*/ 48 h 48"/>
                  <a:gd name="T2" fmla="*/ 1224 w 1224"/>
                  <a:gd name="T3" fmla="*/ 48 h 48"/>
                  <a:gd name="T4" fmla="*/ 1224 w 1224"/>
                  <a:gd name="T5" fmla="*/ 0 h 48"/>
                  <a:gd name="T6" fmla="*/ 0 w 1224"/>
                  <a:gd name="T7" fmla="*/ 0 h 48"/>
                </a:gdLst>
                <a:ahLst/>
                <a:cxnLst>
                  <a:cxn ang="0">
                    <a:pos x="T0" y="T1"/>
                  </a:cxn>
                  <a:cxn ang="0">
                    <a:pos x="T2" y="T3"/>
                  </a:cxn>
                  <a:cxn ang="0">
                    <a:pos x="T4" y="T5"/>
                  </a:cxn>
                  <a:cxn ang="0">
                    <a:pos x="T6" y="T7"/>
                  </a:cxn>
                </a:cxnLst>
                <a:rect l="0" t="0" r="r" b="b"/>
                <a:pathLst>
                  <a:path w="1224" h="48">
                    <a:moveTo>
                      <a:pt x="0" y="48"/>
                    </a:moveTo>
                    <a:lnTo>
                      <a:pt x="1224" y="48"/>
                    </a:lnTo>
                    <a:lnTo>
                      <a:pt x="1224" y="0"/>
                    </a:lnTo>
                    <a:lnTo>
                      <a:pt x="0" y="0"/>
                    </a:lnTo>
                  </a:path>
                </a:pathLst>
              </a:custGeom>
              <a:no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20" name="Freeform 110"/>
              <p:cNvSpPr/>
              <p:nvPr/>
            </p:nvSpPr>
            <p:spPr bwMode="auto">
              <a:xfrm>
                <a:off x="968667" y="3168893"/>
                <a:ext cx="5141913" cy="1371600"/>
              </a:xfrm>
              <a:custGeom>
                <a:avLst/>
                <a:gdLst>
                  <a:gd name="T0" fmla="*/ 167 w 1616"/>
                  <a:gd name="T1" fmla="*/ 0 h 430"/>
                  <a:gd name="T2" fmla="*/ 8 w 1616"/>
                  <a:gd name="T3" fmla="*/ 117 h 430"/>
                  <a:gd name="T4" fmla="*/ 0 w 1616"/>
                  <a:gd name="T5" fmla="*/ 285 h 430"/>
                  <a:gd name="T6" fmla="*/ 136 w 1616"/>
                  <a:gd name="T7" fmla="*/ 430 h 430"/>
                  <a:gd name="T8" fmla="*/ 1532 w 1616"/>
                  <a:gd name="T9" fmla="*/ 430 h 430"/>
                  <a:gd name="T10" fmla="*/ 1613 w 1616"/>
                  <a:gd name="T11" fmla="*/ 329 h 430"/>
                  <a:gd name="T12" fmla="*/ 1611 w 1616"/>
                  <a:gd name="T13" fmla="*/ 0 h 430"/>
                  <a:gd name="T14" fmla="*/ 167 w 1616"/>
                  <a:gd name="T15" fmla="*/ 0 h 43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16" h="430">
                    <a:moveTo>
                      <a:pt x="167" y="0"/>
                    </a:moveTo>
                    <a:cubicBezTo>
                      <a:pt x="113" y="0"/>
                      <a:pt x="43" y="52"/>
                      <a:pt x="8" y="117"/>
                    </a:cubicBezTo>
                    <a:cubicBezTo>
                      <a:pt x="0" y="209"/>
                      <a:pt x="0" y="257"/>
                      <a:pt x="0" y="285"/>
                    </a:cubicBezTo>
                    <a:cubicBezTo>
                      <a:pt x="0" y="348"/>
                      <a:pt x="43" y="430"/>
                      <a:pt x="136" y="430"/>
                    </a:cubicBezTo>
                    <a:cubicBezTo>
                      <a:pt x="176" y="430"/>
                      <a:pt x="1532" y="430"/>
                      <a:pt x="1532" y="430"/>
                    </a:cubicBezTo>
                    <a:cubicBezTo>
                      <a:pt x="1610" y="430"/>
                      <a:pt x="1613" y="329"/>
                      <a:pt x="1613" y="329"/>
                    </a:cubicBezTo>
                    <a:cubicBezTo>
                      <a:pt x="1613" y="329"/>
                      <a:pt x="1616" y="159"/>
                      <a:pt x="1611" y="0"/>
                    </a:cubicBezTo>
                    <a:cubicBezTo>
                      <a:pt x="1394" y="0"/>
                      <a:pt x="306" y="0"/>
                      <a:pt x="167" y="0"/>
                    </a:cubicBezTo>
                  </a:path>
                </a:pathLst>
              </a:custGeom>
              <a:solidFill>
                <a:srgbClr val="BF2933"/>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21" name="Freeform 111"/>
              <p:cNvSpPr/>
              <p:nvPr/>
            </p:nvSpPr>
            <p:spPr bwMode="auto">
              <a:xfrm>
                <a:off x="996950" y="1985963"/>
                <a:ext cx="5100638" cy="1582738"/>
              </a:xfrm>
              <a:custGeom>
                <a:avLst/>
                <a:gdLst>
                  <a:gd name="T0" fmla="*/ 159 w 1603"/>
                  <a:gd name="T1" fmla="*/ 380 h 497"/>
                  <a:gd name="T2" fmla="*/ 1603 w 1603"/>
                  <a:gd name="T3" fmla="*/ 380 h 497"/>
                  <a:gd name="T4" fmla="*/ 1601 w 1603"/>
                  <a:gd name="T5" fmla="*/ 319 h 497"/>
                  <a:gd name="T6" fmla="*/ 1542 w 1603"/>
                  <a:gd name="T7" fmla="*/ 29 h 497"/>
                  <a:gd name="T8" fmla="*/ 1502 w 1603"/>
                  <a:gd name="T9" fmla="*/ 0 h 497"/>
                  <a:gd name="T10" fmla="*/ 311 w 1603"/>
                  <a:gd name="T11" fmla="*/ 0 h 497"/>
                  <a:gd name="T12" fmla="*/ 148 w 1603"/>
                  <a:gd name="T13" fmla="*/ 44 h 497"/>
                  <a:gd name="T14" fmla="*/ 9 w 1603"/>
                  <a:gd name="T15" fmla="*/ 396 h 497"/>
                  <a:gd name="T16" fmla="*/ 0 w 1603"/>
                  <a:gd name="T17" fmla="*/ 497 h 497"/>
                  <a:gd name="T18" fmla="*/ 159 w 1603"/>
                  <a:gd name="T19" fmla="*/ 380 h 4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03" h="497">
                    <a:moveTo>
                      <a:pt x="159" y="380"/>
                    </a:moveTo>
                    <a:cubicBezTo>
                      <a:pt x="298" y="380"/>
                      <a:pt x="1386" y="380"/>
                      <a:pt x="1603" y="380"/>
                    </a:cubicBezTo>
                    <a:cubicBezTo>
                      <a:pt x="1602" y="359"/>
                      <a:pt x="1602" y="339"/>
                      <a:pt x="1601" y="319"/>
                    </a:cubicBezTo>
                    <a:cubicBezTo>
                      <a:pt x="1592" y="140"/>
                      <a:pt x="1542" y="29"/>
                      <a:pt x="1542" y="29"/>
                    </a:cubicBezTo>
                    <a:cubicBezTo>
                      <a:pt x="1542" y="29"/>
                      <a:pt x="1529" y="0"/>
                      <a:pt x="1502" y="0"/>
                    </a:cubicBezTo>
                    <a:cubicBezTo>
                      <a:pt x="311" y="0"/>
                      <a:pt x="311" y="0"/>
                      <a:pt x="311" y="0"/>
                    </a:cubicBezTo>
                    <a:cubicBezTo>
                      <a:pt x="198" y="0"/>
                      <a:pt x="171" y="22"/>
                      <a:pt x="148" y="44"/>
                    </a:cubicBezTo>
                    <a:cubicBezTo>
                      <a:pt x="125" y="66"/>
                      <a:pt x="32" y="157"/>
                      <a:pt x="9" y="396"/>
                    </a:cubicBezTo>
                    <a:cubicBezTo>
                      <a:pt x="5" y="435"/>
                      <a:pt x="2" y="468"/>
                      <a:pt x="0" y="497"/>
                    </a:cubicBezTo>
                    <a:cubicBezTo>
                      <a:pt x="35" y="432"/>
                      <a:pt x="105" y="380"/>
                      <a:pt x="159" y="380"/>
                    </a:cubicBezTo>
                    <a:close/>
                  </a:path>
                </a:pathLst>
              </a:custGeom>
              <a:solidFill>
                <a:srgbClr val="F0F0F0"/>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22" name="Oval 112"/>
              <p:cNvSpPr>
                <a:spLocks noChangeArrowheads="1"/>
              </p:cNvSpPr>
              <p:nvPr/>
            </p:nvSpPr>
            <p:spPr bwMode="auto">
              <a:xfrm>
                <a:off x="4411663" y="3890963"/>
                <a:ext cx="830263" cy="835025"/>
              </a:xfrm>
              <a:prstGeom prst="ellipse">
                <a:avLst/>
              </a:prstGeom>
              <a:solidFill>
                <a:srgbClr val="FFFFFF"/>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23" name="Freeform 113"/>
              <p:cNvSpPr/>
              <p:nvPr/>
            </p:nvSpPr>
            <p:spPr bwMode="auto">
              <a:xfrm>
                <a:off x="4398963" y="3878263"/>
                <a:ext cx="855663" cy="860425"/>
              </a:xfrm>
              <a:custGeom>
                <a:avLst/>
                <a:gdLst>
                  <a:gd name="T0" fmla="*/ 265 w 269"/>
                  <a:gd name="T1" fmla="*/ 135 h 270"/>
                  <a:gd name="T2" fmla="*/ 261 w 269"/>
                  <a:gd name="T3" fmla="*/ 135 h 270"/>
                  <a:gd name="T4" fmla="*/ 224 w 269"/>
                  <a:gd name="T5" fmla="*/ 224 h 270"/>
                  <a:gd name="T6" fmla="*/ 134 w 269"/>
                  <a:gd name="T7" fmla="*/ 262 h 270"/>
                  <a:gd name="T8" fmla="*/ 45 w 269"/>
                  <a:gd name="T9" fmla="*/ 224 h 270"/>
                  <a:gd name="T10" fmla="*/ 8 w 269"/>
                  <a:gd name="T11" fmla="*/ 135 h 270"/>
                  <a:gd name="T12" fmla="*/ 45 w 269"/>
                  <a:gd name="T13" fmla="*/ 45 h 270"/>
                  <a:gd name="T14" fmla="*/ 134 w 269"/>
                  <a:gd name="T15" fmla="*/ 8 h 270"/>
                  <a:gd name="T16" fmla="*/ 224 w 269"/>
                  <a:gd name="T17" fmla="*/ 45 h 270"/>
                  <a:gd name="T18" fmla="*/ 261 w 269"/>
                  <a:gd name="T19" fmla="*/ 135 h 270"/>
                  <a:gd name="T20" fmla="*/ 265 w 269"/>
                  <a:gd name="T21" fmla="*/ 135 h 270"/>
                  <a:gd name="T22" fmla="*/ 269 w 269"/>
                  <a:gd name="T23" fmla="*/ 135 h 270"/>
                  <a:gd name="T24" fmla="*/ 134 w 269"/>
                  <a:gd name="T25" fmla="*/ 0 h 270"/>
                  <a:gd name="T26" fmla="*/ 0 w 269"/>
                  <a:gd name="T27" fmla="*/ 135 h 270"/>
                  <a:gd name="T28" fmla="*/ 134 w 269"/>
                  <a:gd name="T29" fmla="*/ 270 h 270"/>
                  <a:gd name="T30" fmla="*/ 269 w 269"/>
                  <a:gd name="T31" fmla="*/ 135 h 270"/>
                  <a:gd name="T32" fmla="*/ 265 w 269"/>
                  <a:gd name="T33" fmla="*/ 135 h 2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69" h="270">
                    <a:moveTo>
                      <a:pt x="265" y="135"/>
                    </a:moveTo>
                    <a:cubicBezTo>
                      <a:pt x="261" y="135"/>
                      <a:pt x="261" y="135"/>
                      <a:pt x="261" y="135"/>
                    </a:cubicBezTo>
                    <a:cubicBezTo>
                      <a:pt x="261" y="170"/>
                      <a:pt x="247" y="202"/>
                      <a:pt x="224" y="224"/>
                    </a:cubicBezTo>
                    <a:cubicBezTo>
                      <a:pt x="201" y="247"/>
                      <a:pt x="169" y="262"/>
                      <a:pt x="134" y="262"/>
                    </a:cubicBezTo>
                    <a:cubicBezTo>
                      <a:pt x="99" y="262"/>
                      <a:pt x="68" y="247"/>
                      <a:pt x="45" y="224"/>
                    </a:cubicBezTo>
                    <a:cubicBezTo>
                      <a:pt x="22" y="202"/>
                      <a:pt x="8" y="170"/>
                      <a:pt x="8" y="135"/>
                    </a:cubicBezTo>
                    <a:cubicBezTo>
                      <a:pt x="8" y="100"/>
                      <a:pt x="22" y="68"/>
                      <a:pt x="45" y="45"/>
                    </a:cubicBezTo>
                    <a:cubicBezTo>
                      <a:pt x="68" y="22"/>
                      <a:pt x="99" y="8"/>
                      <a:pt x="134" y="8"/>
                    </a:cubicBezTo>
                    <a:cubicBezTo>
                      <a:pt x="169" y="8"/>
                      <a:pt x="201" y="22"/>
                      <a:pt x="224" y="45"/>
                    </a:cubicBezTo>
                    <a:cubicBezTo>
                      <a:pt x="247" y="68"/>
                      <a:pt x="261" y="100"/>
                      <a:pt x="261" y="135"/>
                    </a:cubicBezTo>
                    <a:cubicBezTo>
                      <a:pt x="265" y="135"/>
                      <a:pt x="265" y="135"/>
                      <a:pt x="265" y="135"/>
                    </a:cubicBezTo>
                    <a:cubicBezTo>
                      <a:pt x="269" y="135"/>
                      <a:pt x="269" y="135"/>
                      <a:pt x="269" y="135"/>
                    </a:cubicBezTo>
                    <a:cubicBezTo>
                      <a:pt x="269" y="61"/>
                      <a:pt x="209" y="0"/>
                      <a:pt x="134" y="0"/>
                    </a:cubicBezTo>
                    <a:cubicBezTo>
                      <a:pt x="60" y="0"/>
                      <a:pt x="0" y="61"/>
                      <a:pt x="0" y="135"/>
                    </a:cubicBezTo>
                    <a:cubicBezTo>
                      <a:pt x="0" y="209"/>
                      <a:pt x="60" y="270"/>
                      <a:pt x="134" y="270"/>
                    </a:cubicBezTo>
                    <a:cubicBezTo>
                      <a:pt x="209" y="270"/>
                      <a:pt x="269" y="209"/>
                      <a:pt x="269" y="135"/>
                    </a:cubicBezTo>
                    <a:lnTo>
                      <a:pt x="265" y="135"/>
                    </a:lnTo>
                    <a:close/>
                  </a:path>
                </a:pathLst>
              </a:custGeom>
              <a:solidFill>
                <a:srgbClr val="FFFFFF"/>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24" name="Oval 114"/>
              <p:cNvSpPr>
                <a:spLocks noChangeArrowheads="1"/>
              </p:cNvSpPr>
              <p:nvPr/>
            </p:nvSpPr>
            <p:spPr bwMode="auto">
              <a:xfrm>
                <a:off x="4411663" y="3890963"/>
                <a:ext cx="830263" cy="835025"/>
              </a:xfrm>
              <a:prstGeom prst="ellipse">
                <a:avLst/>
              </a:prstGeom>
              <a:solidFill>
                <a:srgbClr val="575757"/>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25" name="Oval 115"/>
              <p:cNvSpPr>
                <a:spLocks noChangeArrowheads="1"/>
              </p:cNvSpPr>
              <p:nvPr/>
            </p:nvSpPr>
            <p:spPr bwMode="auto">
              <a:xfrm>
                <a:off x="4659313" y="4143375"/>
                <a:ext cx="330200" cy="330200"/>
              </a:xfrm>
              <a:prstGeom prst="ellipse">
                <a:avLst/>
              </a:prstGeom>
              <a:solidFill>
                <a:srgbClr val="FFFFFF"/>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26" name="Rectangle 116"/>
              <p:cNvSpPr>
                <a:spLocks noChangeArrowheads="1"/>
              </p:cNvSpPr>
              <p:nvPr/>
            </p:nvSpPr>
            <p:spPr bwMode="auto">
              <a:xfrm>
                <a:off x="2698750" y="2319338"/>
                <a:ext cx="620713" cy="619125"/>
              </a:xfrm>
              <a:prstGeom prst="rect">
                <a:avLst/>
              </a:prstGeom>
              <a:solidFill>
                <a:srgbClr val="FFFFFF"/>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27" name="Freeform 117"/>
              <p:cNvSpPr/>
              <p:nvPr/>
            </p:nvSpPr>
            <p:spPr bwMode="auto">
              <a:xfrm>
                <a:off x="2673350" y="2293938"/>
                <a:ext cx="671513" cy="669925"/>
              </a:xfrm>
              <a:custGeom>
                <a:avLst/>
                <a:gdLst>
                  <a:gd name="T0" fmla="*/ 16 w 423"/>
                  <a:gd name="T1" fmla="*/ 16 h 422"/>
                  <a:gd name="T2" fmla="*/ 16 w 423"/>
                  <a:gd name="T3" fmla="*/ 32 h 422"/>
                  <a:gd name="T4" fmla="*/ 391 w 423"/>
                  <a:gd name="T5" fmla="*/ 32 h 422"/>
                  <a:gd name="T6" fmla="*/ 391 w 423"/>
                  <a:gd name="T7" fmla="*/ 390 h 422"/>
                  <a:gd name="T8" fmla="*/ 32 w 423"/>
                  <a:gd name="T9" fmla="*/ 390 h 422"/>
                  <a:gd name="T10" fmla="*/ 32 w 423"/>
                  <a:gd name="T11" fmla="*/ 16 h 422"/>
                  <a:gd name="T12" fmla="*/ 16 w 423"/>
                  <a:gd name="T13" fmla="*/ 16 h 422"/>
                  <a:gd name="T14" fmla="*/ 16 w 423"/>
                  <a:gd name="T15" fmla="*/ 32 h 422"/>
                  <a:gd name="T16" fmla="*/ 16 w 423"/>
                  <a:gd name="T17" fmla="*/ 16 h 422"/>
                  <a:gd name="T18" fmla="*/ 0 w 423"/>
                  <a:gd name="T19" fmla="*/ 16 h 422"/>
                  <a:gd name="T20" fmla="*/ 0 w 423"/>
                  <a:gd name="T21" fmla="*/ 422 h 422"/>
                  <a:gd name="T22" fmla="*/ 423 w 423"/>
                  <a:gd name="T23" fmla="*/ 422 h 422"/>
                  <a:gd name="T24" fmla="*/ 423 w 423"/>
                  <a:gd name="T25" fmla="*/ 0 h 422"/>
                  <a:gd name="T26" fmla="*/ 0 w 423"/>
                  <a:gd name="T27" fmla="*/ 0 h 422"/>
                  <a:gd name="T28" fmla="*/ 0 w 423"/>
                  <a:gd name="T29" fmla="*/ 16 h 422"/>
                  <a:gd name="T30" fmla="*/ 16 w 423"/>
                  <a:gd name="T31" fmla="*/ 16 h 4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23" h="422">
                    <a:moveTo>
                      <a:pt x="16" y="16"/>
                    </a:moveTo>
                    <a:lnTo>
                      <a:pt x="16" y="32"/>
                    </a:lnTo>
                    <a:lnTo>
                      <a:pt x="391" y="32"/>
                    </a:lnTo>
                    <a:lnTo>
                      <a:pt x="391" y="390"/>
                    </a:lnTo>
                    <a:lnTo>
                      <a:pt x="32" y="390"/>
                    </a:lnTo>
                    <a:lnTo>
                      <a:pt x="32" y="16"/>
                    </a:lnTo>
                    <a:lnTo>
                      <a:pt x="16" y="16"/>
                    </a:lnTo>
                    <a:lnTo>
                      <a:pt x="16" y="32"/>
                    </a:lnTo>
                    <a:lnTo>
                      <a:pt x="16" y="16"/>
                    </a:lnTo>
                    <a:lnTo>
                      <a:pt x="0" y="16"/>
                    </a:lnTo>
                    <a:lnTo>
                      <a:pt x="0" y="422"/>
                    </a:lnTo>
                    <a:lnTo>
                      <a:pt x="423" y="422"/>
                    </a:lnTo>
                    <a:lnTo>
                      <a:pt x="423" y="0"/>
                    </a:lnTo>
                    <a:lnTo>
                      <a:pt x="0" y="0"/>
                    </a:lnTo>
                    <a:lnTo>
                      <a:pt x="0" y="16"/>
                    </a:lnTo>
                    <a:lnTo>
                      <a:pt x="16" y="16"/>
                    </a:lnTo>
                    <a:close/>
                  </a:path>
                </a:pathLst>
              </a:custGeom>
              <a:solidFill>
                <a:srgbClr val="B1B1B1"/>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28" name="Rectangle 118"/>
              <p:cNvSpPr>
                <a:spLocks noChangeArrowheads="1"/>
              </p:cNvSpPr>
              <p:nvPr/>
            </p:nvSpPr>
            <p:spPr bwMode="auto">
              <a:xfrm>
                <a:off x="3508375" y="2319338"/>
                <a:ext cx="619125" cy="619125"/>
              </a:xfrm>
              <a:prstGeom prst="rect">
                <a:avLst/>
              </a:prstGeom>
              <a:solidFill>
                <a:srgbClr val="FFFFFF"/>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29" name="Freeform 119"/>
              <p:cNvSpPr/>
              <p:nvPr/>
            </p:nvSpPr>
            <p:spPr bwMode="auto">
              <a:xfrm>
                <a:off x="3481388" y="2293938"/>
                <a:ext cx="671513" cy="669925"/>
              </a:xfrm>
              <a:custGeom>
                <a:avLst/>
                <a:gdLst>
                  <a:gd name="T0" fmla="*/ 17 w 423"/>
                  <a:gd name="T1" fmla="*/ 16 h 422"/>
                  <a:gd name="T2" fmla="*/ 17 w 423"/>
                  <a:gd name="T3" fmla="*/ 32 h 422"/>
                  <a:gd name="T4" fmla="*/ 391 w 423"/>
                  <a:gd name="T5" fmla="*/ 32 h 422"/>
                  <a:gd name="T6" fmla="*/ 391 w 423"/>
                  <a:gd name="T7" fmla="*/ 390 h 422"/>
                  <a:gd name="T8" fmla="*/ 33 w 423"/>
                  <a:gd name="T9" fmla="*/ 390 h 422"/>
                  <a:gd name="T10" fmla="*/ 33 w 423"/>
                  <a:gd name="T11" fmla="*/ 16 h 422"/>
                  <a:gd name="T12" fmla="*/ 17 w 423"/>
                  <a:gd name="T13" fmla="*/ 16 h 422"/>
                  <a:gd name="T14" fmla="*/ 17 w 423"/>
                  <a:gd name="T15" fmla="*/ 32 h 422"/>
                  <a:gd name="T16" fmla="*/ 17 w 423"/>
                  <a:gd name="T17" fmla="*/ 16 h 422"/>
                  <a:gd name="T18" fmla="*/ 0 w 423"/>
                  <a:gd name="T19" fmla="*/ 16 h 422"/>
                  <a:gd name="T20" fmla="*/ 0 w 423"/>
                  <a:gd name="T21" fmla="*/ 422 h 422"/>
                  <a:gd name="T22" fmla="*/ 423 w 423"/>
                  <a:gd name="T23" fmla="*/ 422 h 422"/>
                  <a:gd name="T24" fmla="*/ 423 w 423"/>
                  <a:gd name="T25" fmla="*/ 0 h 422"/>
                  <a:gd name="T26" fmla="*/ 0 w 423"/>
                  <a:gd name="T27" fmla="*/ 0 h 422"/>
                  <a:gd name="T28" fmla="*/ 0 w 423"/>
                  <a:gd name="T29" fmla="*/ 16 h 422"/>
                  <a:gd name="T30" fmla="*/ 17 w 423"/>
                  <a:gd name="T31" fmla="*/ 16 h 4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23" h="422">
                    <a:moveTo>
                      <a:pt x="17" y="16"/>
                    </a:moveTo>
                    <a:lnTo>
                      <a:pt x="17" y="32"/>
                    </a:lnTo>
                    <a:lnTo>
                      <a:pt x="391" y="32"/>
                    </a:lnTo>
                    <a:lnTo>
                      <a:pt x="391" y="390"/>
                    </a:lnTo>
                    <a:lnTo>
                      <a:pt x="33" y="390"/>
                    </a:lnTo>
                    <a:lnTo>
                      <a:pt x="33" y="16"/>
                    </a:lnTo>
                    <a:lnTo>
                      <a:pt x="17" y="16"/>
                    </a:lnTo>
                    <a:lnTo>
                      <a:pt x="17" y="32"/>
                    </a:lnTo>
                    <a:lnTo>
                      <a:pt x="17" y="16"/>
                    </a:lnTo>
                    <a:lnTo>
                      <a:pt x="0" y="16"/>
                    </a:lnTo>
                    <a:lnTo>
                      <a:pt x="0" y="422"/>
                    </a:lnTo>
                    <a:lnTo>
                      <a:pt x="423" y="422"/>
                    </a:lnTo>
                    <a:lnTo>
                      <a:pt x="423" y="0"/>
                    </a:lnTo>
                    <a:lnTo>
                      <a:pt x="0" y="0"/>
                    </a:lnTo>
                    <a:lnTo>
                      <a:pt x="0" y="16"/>
                    </a:lnTo>
                    <a:lnTo>
                      <a:pt x="17" y="16"/>
                    </a:lnTo>
                    <a:close/>
                  </a:path>
                </a:pathLst>
              </a:custGeom>
              <a:solidFill>
                <a:srgbClr val="B1B1B1"/>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30" name="Rectangle 120"/>
              <p:cNvSpPr>
                <a:spLocks noChangeArrowheads="1"/>
              </p:cNvSpPr>
              <p:nvPr/>
            </p:nvSpPr>
            <p:spPr bwMode="auto">
              <a:xfrm>
                <a:off x="4316413" y="2319338"/>
                <a:ext cx="615950" cy="619125"/>
              </a:xfrm>
              <a:prstGeom prst="rect">
                <a:avLst/>
              </a:prstGeom>
              <a:solidFill>
                <a:srgbClr val="FFFFFF"/>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31" name="Freeform 121"/>
              <p:cNvSpPr/>
              <p:nvPr/>
            </p:nvSpPr>
            <p:spPr bwMode="auto">
              <a:xfrm>
                <a:off x="4291013" y="2293938"/>
                <a:ext cx="666750" cy="669925"/>
              </a:xfrm>
              <a:custGeom>
                <a:avLst/>
                <a:gdLst>
                  <a:gd name="T0" fmla="*/ 16 w 420"/>
                  <a:gd name="T1" fmla="*/ 16 h 422"/>
                  <a:gd name="T2" fmla="*/ 16 w 420"/>
                  <a:gd name="T3" fmla="*/ 32 h 422"/>
                  <a:gd name="T4" fmla="*/ 388 w 420"/>
                  <a:gd name="T5" fmla="*/ 32 h 422"/>
                  <a:gd name="T6" fmla="*/ 388 w 420"/>
                  <a:gd name="T7" fmla="*/ 390 h 422"/>
                  <a:gd name="T8" fmla="*/ 32 w 420"/>
                  <a:gd name="T9" fmla="*/ 390 h 422"/>
                  <a:gd name="T10" fmla="*/ 32 w 420"/>
                  <a:gd name="T11" fmla="*/ 16 h 422"/>
                  <a:gd name="T12" fmla="*/ 16 w 420"/>
                  <a:gd name="T13" fmla="*/ 16 h 422"/>
                  <a:gd name="T14" fmla="*/ 16 w 420"/>
                  <a:gd name="T15" fmla="*/ 32 h 422"/>
                  <a:gd name="T16" fmla="*/ 16 w 420"/>
                  <a:gd name="T17" fmla="*/ 16 h 422"/>
                  <a:gd name="T18" fmla="*/ 0 w 420"/>
                  <a:gd name="T19" fmla="*/ 16 h 422"/>
                  <a:gd name="T20" fmla="*/ 0 w 420"/>
                  <a:gd name="T21" fmla="*/ 422 h 422"/>
                  <a:gd name="T22" fmla="*/ 420 w 420"/>
                  <a:gd name="T23" fmla="*/ 422 h 422"/>
                  <a:gd name="T24" fmla="*/ 420 w 420"/>
                  <a:gd name="T25" fmla="*/ 0 h 422"/>
                  <a:gd name="T26" fmla="*/ 0 w 420"/>
                  <a:gd name="T27" fmla="*/ 0 h 422"/>
                  <a:gd name="T28" fmla="*/ 0 w 420"/>
                  <a:gd name="T29" fmla="*/ 16 h 422"/>
                  <a:gd name="T30" fmla="*/ 16 w 420"/>
                  <a:gd name="T31" fmla="*/ 16 h 4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20" h="422">
                    <a:moveTo>
                      <a:pt x="16" y="16"/>
                    </a:moveTo>
                    <a:lnTo>
                      <a:pt x="16" y="32"/>
                    </a:lnTo>
                    <a:lnTo>
                      <a:pt x="388" y="32"/>
                    </a:lnTo>
                    <a:lnTo>
                      <a:pt x="388" y="390"/>
                    </a:lnTo>
                    <a:lnTo>
                      <a:pt x="32" y="390"/>
                    </a:lnTo>
                    <a:lnTo>
                      <a:pt x="32" y="16"/>
                    </a:lnTo>
                    <a:lnTo>
                      <a:pt x="16" y="16"/>
                    </a:lnTo>
                    <a:lnTo>
                      <a:pt x="16" y="32"/>
                    </a:lnTo>
                    <a:lnTo>
                      <a:pt x="16" y="16"/>
                    </a:lnTo>
                    <a:lnTo>
                      <a:pt x="0" y="16"/>
                    </a:lnTo>
                    <a:lnTo>
                      <a:pt x="0" y="422"/>
                    </a:lnTo>
                    <a:lnTo>
                      <a:pt x="420" y="422"/>
                    </a:lnTo>
                    <a:lnTo>
                      <a:pt x="420" y="0"/>
                    </a:lnTo>
                    <a:lnTo>
                      <a:pt x="0" y="0"/>
                    </a:lnTo>
                    <a:lnTo>
                      <a:pt x="0" y="16"/>
                    </a:lnTo>
                    <a:lnTo>
                      <a:pt x="16" y="16"/>
                    </a:lnTo>
                    <a:close/>
                  </a:path>
                </a:pathLst>
              </a:custGeom>
              <a:solidFill>
                <a:srgbClr val="B1B1B1"/>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32" name="Rectangle 122"/>
              <p:cNvSpPr>
                <a:spLocks noChangeArrowheads="1"/>
              </p:cNvSpPr>
              <p:nvPr/>
            </p:nvSpPr>
            <p:spPr bwMode="auto">
              <a:xfrm>
                <a:off x="5124450" y="2319338"/>
                <a:ext cx="615950" cy="619125"/>
              </a:xfrm>
              <a:prstGeom prst="rect">
                <a:avLst/>
              </a:prstGeom>
              <a:solidFill>
                <a:srgbClr val="FFFFFF"/>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33" name="Freeform 123"/>
              <p:cNvSpPr/>
              <p:nvPr/>
            </p:nvSpPr>
            <p:spPr bwMode="auto">
              <a:xfrm>
                <a:off x="5099050" y="2293938"/>
                <a:ext cx="668338" cy="669925"/>
              </a:xfrm>
              <a:custGeom>
                <a:avLst/>
                <a:gdLst>
                  <a:gd name="T0" fmla="*/ 16 w 421"/>
                  <a:gd name="T1" fmla="*/ 16 h 422"/>
                  <a:gd name="T2" fmla="*/ 16 w 421"/>
                  <a:gd name="T3" fmla="*/ 32 h 422"/>
                  <a:gd name="T4" fmla="*/ 388 w 421"/>
                  <a:gd name="T5" fmla="*/ 32 h 422"/>
                  <a:gd name="T6" fmla="*/ 388 w 421"/>
                  <a:gd name="T7" fmla="*/ 390 h 422"/>
                  <a:gd name="T8" fmla="*/ 32 w 421"/>
                  <a:gd name="T9" fmla="*/ 390 h 422"/>
                  <a:gd name="T10" fmla="*/ 32 w 421"/>
                  <a:gd name="T11" fmla="*/ 16 h 422"/>
                  <a:gd name="T12" fmla="*/ 16 w 421"/>
                  <a:gd name="T13" fmla="*/ 16 h 422"/>
                  <a:gd name="T14" fmla="*/ 16 w 421"/>
                  <a:gd name="T15" fmla="*/ 32 h 422"/>
                  <a:gd name="T16" fmla="*/ 16 w 421"/>
                  <a:gd name="T17" fmla="*/ 16 h 422"/>
                  <a:gd name="T18" fmla="*/ 0 w 421"/>
                  <a:gd name="T19" fmla="*/ 16 h 422"/>
                  <a:gd name="T20" fmla="*/ 0 w 421"/>
                  <a:gd name="T21" fmla="*/ 422 h 422"/>
                  <a:gd name="T22" fmla="*/ 421 w 421"/>
                  <a:gd name="T23" fmla="*/ 422 h 422"/>
                  <a:gd name="T24" fmla="*/ 421 w 421"/>
                  <a:gd name="T25" fmla="*/ 0 h 422"/>
                  <a:gd name="T26" fmla="*/ 0 w 421"/>
                  <a:gd name="T27" fmla="*/ 0 h 422"/>
                  <a:gd name="T28" fmla="*/ 0 w 421"/>
                  <a:gd name="T29" fmla="*/ 16 h 422"/>
                  <a:gd name="T30" fmla="*/ 16 w 421"/>
                  <a:gd name="T31" fmla="*/ 16 h 4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21" h="422">
                    <a:moveTo>
                      <a:pt x="16" y="16"/>
                    </a:moveTo>
                    <a:lnTo>
                      <a:pt x="16" y="32"/>
                    </a:lnTo>
                    <a:lnTo>
                      <a:pt x="388" y="32"/>
                    </a:lnTo>
                    <a:lnTo>
                      <a:pt x="388" y="390"/>
                    </a:lnTo>
                    <a:lnTo>
                      <a:pt x="32" y="390"/>
                    </a:lnTo>
                    <a:lnTo>
                      <a:pt x="32" y="16"/>
                    </a:lnTo>
                    <a:lnTo>
                      <a:pt x="16" y="16"/>
                    </a:lnTo>
                    <a:lnTo>
                      <a:pt x="16" y="32"/>
                    </a:lnTo>
                    <a:lnTo>
                      <a:pt x="16" y="16"/>
                    </a:lnTo>
                    <a:lnTo>
                      <a:pt x="0" y="16"/>
                    </a:lnTo>
                    <a:lnTo>
                      <a:pt x="0" y="422"/>
                    </a:lnTo>
                    <a:lnTo>
                      <a:pt x="421" y="422"/>
                    </a:lnTo>
                    <a:lnTo>
                      <a:pt x="421" y="0"/>
                    </a:lnTo>
                    <a:lnTo>
                      <a:pt x="0" y="0"/>
                    </a:lnTo>
                    <a:lnTo>
                      <a:pt x="0" y="16"/>
                    </a:lnTo>
                    <a:lnTo>
                      <a:pt x="16" y="16"/>
                    </a:lnTo>
                    <a:close/>
                  </a:path>
                </a:pathLst>
              </a:custGeom>
              <a:solidFill>
                <a:srgbClr val="B1B1B1"/>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34" name="Freeform 124"/>
              <p:cNvSpPr/>
              <p:nvPr/>
            </p:nvSpPr>
            <p:spPr bwMode="auto">
              <a:xfrm>
                <a:off x="1312863" y="2319338"/>
                <a:ext cx="1189038" cy="619125"/>
              </a:xfrm>
              <a:custGeom>
                <a:avLst/>
                <a:gdLst>
                  <a:gd name="T0" fmla="*/ 374 w 374"/>
                  <a:gd name="T1" fmla="*/ 194 h 194"/>
                  <a:gd name="T2" fmla="*/ 374 w 374"/>
                  <a:gd name="T3" fmla="*/ 0 h 194"/>
                  <a:gd name="T4" fmla="*/ 76 w 374"/>
                  <a:gd name="T5" fmla="*/ 0 h 194"/>
                  <a:gd name="T6" fmla="*/ 13 w 374"/>
                  <a:gd name="T7" fmla="*/ 127 h 194"/>
                  <a:gd name="T8" fmla="*/ 0 w 374"/>
                  <a:gd name="T9" fmla="*/ 194 h 194"/>
                  <a:gd name="T10" fmla="*/ 374 w 374"/>
                  <a:gd name="T11" fmla="*/ 194 h 194"/>
                </a:gdLst>
                <a:ahLst/>
                <a:cxnLst>
                  <a:cxn ang="0">
                    <a:pos x="T0" y="T1"/>
                  </a:cxn>
                  <a:cxn ang="0">
                    <a:pos x="T2" y="T3"/>
                  </a:cxn>
                  <a:cxn ang="0">
                    <a:pos x="T4" y="T5"/>
                  </a:cxn>
                  <a:cxn ang="0">
                    <a:pos x="T6" y="T7"/>
                  </a:cxn>
                  <a:cxn ang="0">
                    <a:pos x="T8" y="T9"/>
                  </a:cxn>
                  <a:cxn ang="0">
                    <a:pos x="T10" y="T11"/>
                  </a:cxn>
                </a:cxnLst>
                <a:rect l="0" t="0" r="r" b="b"/>
                <a:pathLst>
                  <a:path w="374" h="194">
                    <a:moveTo>
                      <a:pt x="374" y="194"/>
                    </a:moveTo>
                    <a:cubicBezTo>
                      <a:pt x="374" y="0"/>
                      <a:pt x="374" y="0"/>
                      <a:pt x="374" y="0"/>
                    </a:cubicBezTo>
                    <a:cubicBezTo>
                      <a:pt x="76" y="0"/>
                      <a:pt x="76" y="0"/>
                      <a:pt x="76" y="0"/>
                    </a:cubicBezTo>
                    <a:cubicBezTo>
                      <a:pt x="76" y="0"/>
                      <a:pt x="19" y="96"/>
                      <a:pt x="13" y="127"/>
                    </a:cubicBezTo>
                    <a:cubicBezTo>
                      <a:pt x="7" y="157"/>
                      <a:pt x="0" y="170"/>
                      <a:pt x="0" y="194"/>
                    </a:cubicBezTo>
                    <a:lnTo>
                      <a:pt x="374" y="194"/>
                    </a:lnTo>
                    <a:close/>
                  </a:path>
                </a:pathLst>
              </a:custGeom>
              <a:solidFill>
                <a:srgbClr val="FFFFFF"/>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35" name="Freeform 125"/>
              <p:cNvSpPr/>
              <p:nvPr/>
            </p:nvSpPr>
            <p:spPr bwMode="auto">
              <a:xfrm>
                <a:off x="1287463" y="2293938"/>
                <a:ext cx="1239838" cy="669925"/>
              </a:xfrm>
              <a:custGeom>
                <a:avLst/>
                <a:gdLst>
                  <a:gd name="T0" fmla="*/ 382 w 390"/>
                  <a:gd name="T1" fmla="*/ 202 h 210"/>
                  <a:gd name="T2" fmla="*/ 390 w 390"/>
                  <a:gd name="T3" fmla="*/ 202 h 210"/>
                  <a:gd name="T4" fmla="*/ 390 w 390"/>
                  <a:gd name="T5" fmla="*/ 0 h 210"/>
                  <a:gd name="T6" fmla="*/ 79 w 390"/>
                  <a:gd name="T7" fmla="*/ 0 h 210"/>
                  <a:gd name="T8" fmla="*/ 77 w 390"/>
                  <a:gd name="T9" fmla="*/ 4 h 210"/>
                  <a:gd name="T10" fmla="*/ 47 w 390"/>
                  <a:gd name="T11" fmla="*/ 56 h 210"/>
                  <a:gd name="T12" fmla="*/ 26 w 390"/>
                  <a:gd name="T13" fmla="*/ 99 h 210"/>
                  <a:gd name="T14" fmla="*/ 18 w 390"/>
                  <a:gd name="T15" fmla="*/ 118 h 210"/>
                  <a:gd name="T16" fmla="*/ 13 w 390"/>
                  <a:gd name="T17" fmla="*/ 133 h 210"/>
                  <a:gd name="T18" fmla="*/ 4 w 390"/>
                  <a:gd name="T19" fmla="*/ 169 h 210"/>
                  <a:gd name="T20" fmla="*/ 0 w 390"/>
                  <a:gd name="T21" fmla="*/ 202 h 210"/>
                  <a:gd name="T22" fmla="*/ 0 w 390"/>
                  <a:gd name="T23" fmla="*/ 210 h 210"/>
                  <a:gd name="T24" fmla="*/ 390 w 390"/>
                  <a:gd name="T25" fmla="*/ 210 h 210"/>
                  <a:gd name="T26" fmla="*/ 390 w 390"/>
                  <a:gd name="T27" fmla="*/ 202 h 210"/>
                  <a:gd name="T28" fmla="*/ 382 w 390"/>
                  <a:gd name="T29" fmla="*/ 202 h 210"/>
                  <a:gd name="T30" fmla="*/ 382 w 390"/>
                  <a:gd name="T31" fmla="*/ 194 h 210"/>
                  <a:gd name="T32" fmla="*/ 8 w 390"/>
                  <a:gd name="T33" fmla="*/ 194 h 210"/>
                  <a:gd name="T34" fmla="*/ 8 w 390"/>
                  <a:gd name="T35" fmla="*/ 202 h 210"/>
                  <a:gd name="T36" fmla="*/ 16 w 390"/>
                  <a:gd name="T37" fmla="*/ 202 h 210"/>
                  <a:gd name="T38" fmla="*/ 20 w 390"/>
                  <a:gd name="T39" fmla="*/ 173 h 210"/>
                  <a:gd name="T40" fmla="*/ 29 w 390"/>
                  <a:gd name="T41" fmla="*/ 136 h 210"/>
                  <a:gd name="T42" fmla="*/ 33 w 390"/>
                  <a:gd name="T43" fmla="*/ 123 h 210"/>
                  <a:gd name="T44" fmla="*/ 48 w 390"/>
                  <a:gd name="T45" fmla="*/ 90 h 210"/>
                  <a:gd name="T46" fmla="*/ 76 w 390"/>
                  <a:gd name="T47" fmla="*/ 37 h 210"/>
                  <a:gd name="T48" fmla="*/ 86 w 390"/>
                  <a:gd name="T49" fmla="*/ 19 h 210"/>
                  <a:gd name="T50" fmla="*/ 89 w 390"/>
                  <a:gd name="T51" fmla="*/ 14 h 210"/>
                  <a:gd name="T52" fmla="*/ 90 w 390"/>
                  <a:gd name="T53" fmla="*/ 12 h 210"/>
                  <a:gd name="T54" fmla="*/ 84 w 390"/>
                  <a:gd name="T55" fmla="*/ 8 h 210"/>
                  <a:gd name="T56" fmla="*/ 84 w 390"/>
                  <a:gd name="T57" fmla="*/ 16 h 210"/>
                  <a:gd name="T58" fmla="*/ 374 w 390"/>
                  <a:gd name="T59" fmla="*/ 16 h 210"/>
                  <a:gd name="T60" fmla="*/ 374 w 390"/>
                  <a:gd name="T61" fmla="*/ 202 h 210"/>
                  <a:gd name="T62" fmla="*/ 382 w 390"/>
                  <a:gd name="T63" fmla="*/ 202 h 210"/>
                  <a:gd name="T64" fmla="*/ 382 w 390"/>
                  <a:gd name="T65" fmla="*/ 194 h 210"/>
                  <a:gd name="T66" fmla="*/ 382 w 390"/>
                  <a:gd name="T67" fmla="*/ 202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90" h="210">
                    <a:moveTo>
                      <a:pt x="382" y="202"/>
                    </a:moveTo>
                    <a:cubicBezTo>
                      <a:pt x="390" y="202"/>
                      <a:pt x="390" y="202"/>
                      <a:pt x="390" y="202"/>
                    </a:cubicBezTo>
                    <a:cubicBezTo>
                      <a:pt x="390" y="0"/>
                      <a:pt x="390" y="0"/>
                      <a:pt x="390" y="0"/>
                    </a:cubicBezTo>
                    <a:cubicBezTo>
                      <a:pt x="79" y="0"/>
                      <a:pt x="79" y="0"/>
                      <a:pt x="79" y="0"/>
                    </a:cubicBezTo>
                    <a:cubicBezTo>
                      <a:pt x="77" y="4"/>
                      <a:pt x="77" y="4"/>
                      <a:pt x="77" y="4"/>
                    </a:cubicBezTo>
                    <a:cubicBezTo>
                      <a:pt x="77" y="4"/>
                      <a:pt x="62" y="28"/>
                      <a:pt x="47" y="56"/>
                    </a:cubicBezTo>
                    <a:cubicBezTo>
                      <a:pt x="40" y="70"/>
                      <a:pt x="32" y="85"/>
                      <a:pt x="26" y="99"/>
                    </a:cubicBezTo>
                    <a:cubicBezTo>
                      <a:pt x="23" y="105"/>
                      <a:pt x="20" y="112"/>
                      <a:pt x="18" y="118"/>
                    </a:cubicBezTo>
                    <a:cubicBezTo>
                      <a:pt x="15" y="123"/>
                      <a:pt x="14" y="129"/>
                      <a:pt x="13" y="133"/>
                    </a:cubicBezTo>
                    <a:cubicBezTo>
                      <a:pt x="10" y="148"/>
                      <a:pt x="7" y="159"/>
                      <a:pt x="4" y="169"/>
                    </a:cubicBezTo>
                    <a:cubicBezTo>
                      <a:pt x="2" y="179"/>
                      <a:pt x="0" y="189"/>
                      <a:pt x="0" y="202"/>
                    </a:cubicBezTo>
                    <a:cubicBezTo>
                      <a:pt x="0" y="210"/>
                      <a:pt x="0" y="210"/>
                      <a:pt x="0" y="210"/>
                    </a:cubicBezTo>
                    <a:cubicBezTo>
                      <a:pt x="390" y="210"/>
                      <a:pt x="390" y="210"/>
                      <a:pt x="390" y="210"/>
                    </a:cubicBezTo>
                    <a:cubicBezTo>
                      <a:pt x="390" y="202"/>
                      <a:pt x="390" y="202"/>
                      <a:pt x="390" y="202"/>
                    </a:cubicBezTo>
                    <a:cubicBezTo>
                      <a:pt x="382" y="202"/>
                      <a:pt x="382" y="202"/>
                      <a:pt x="382" y="202"/>
                    </a:cubicBezTo>
                    <a:cubicBezTo>
                      <a:pt x="382" y="194"/>
                      <a:pt x="382" y="194"/>
                      <a:pt x="382" y="194"/>
                    </a:cubicBezTo>
                    <a:cubicBezTo>
                      <a:pt x="8" y="194"/>
                      <a:pt x="8" y="194"/>
                      <a:pt x="8" y="194"/>
                    </a:cubicBezTo>
                    <a:cubicBezTo>
                      <a:pt x="8" y="202"/>
                      <a:pt x="8" y="202"/>
                      <a:pt x="8" y="202"/>
                    </a:cubicBezTo>
                    <a:cubicBezTo>
                      <a:pt x="16" y="202"/>
                      <a:pt x="16" y="202"/>
                      <a:pt x="16" y="202"/>
                    </a:cubicBezTo>
                    <a:cubicBezTo>
                      <a:pt x="16" y="191"/>
                      <a:pt x="17" y="183"/>
                      <a:pt x="20" y="173"/>
                    </a:cubicBezTo>
                    <a:cubicBezTo>
                      <a:pt x="22" y="163"/>
                      <a:pt x="26" y="152"/>
                      <a:pt x="29" y="136"/>
                    </a:cubicBezTo>
                    <a:cubicBezTo>
                      <a:pt x="29" y="133"/>
                      <a:pt x="31" y="129"/>
                      <a:pt x="33" y="123"/>
                    </a:cubicBezTo>
                    <a:cubicBezTo>
                      <a:pt x="36" y="114"/>
                      <a:pt x="42" y="102"/>
                      <a:pt x="48" y="90"/>
                    </a:cubicBezTo>
                    <a:cubicBezTo>
                      <a:pt x="57" y="72"/>
                      <a:pt x="68" y="52"/>
                      <a:pt x="76" y="37"/>
                    </a:cubicBezTo>
                    <a:cubicBezTo>
                      <a:pt x="80" y="30"/>
                      <a:pt x="84" y="23"/>
                      <a:pt x="86" y="19"/>
                    </a:cubicBezTo>
                    <a:cubicBezTo>
                      <a:pt x="88" y="17"/>
                      <a:pt x="89" y="15"/>
                      <a:pt x="89" y="14"/>
                    </a:cubicBezTo>
                    <a:cubicBezTo>
                      <a:pt x="90" y="13"/>
                      <a:pt x="90" y="12"/>
                      <a:pt x="90" y="12"/>
                    </a:cubicBezTo>
                    <a:cubicBezTo>
                      <a:pt x="84" y="8"/>
                      <a:pt x="84" y="8"/>
                      <a:pt x="84" y="8"/>
                    </a:cubicBezTo>
                    <a:cubicBezTo>
                      <a:pt x="84" y="16"/>
                      <a:pt x="84" y="16"/>
                      <a:pt x="84" y="16"/>
                    </a:cubicBezTo>
                    <a:cubicBezTo>
                      <a:pt x="374" y="16"/>
                      <a:pt x="374" y="16"/>
                      <a:pt x="374" y="16"/>
                    </a:cubicBezTo>
                    <a:cubicBezTo>
                      <a:pt x="374" y="202"/>
                      <a:pt x="374" y="202"/>
                      <a:pt x="374" y="202"/>
                    </a:cubicBezTo>
                    <a:cubicBezTo>
                      <a:pt x="382" y="202"/>
                      <a:pt x="382" y="202"/>
                      <a:pt x="382" y="202"/>
                    </a:cubicBezTo>
                    <a:cubicBezTo>
                      <a:pt x="382" y="194"/>
                      <a:pt x="382" y="194"/>
                      <a:pt x="382" y="194"/>
                    </a:cubicBezTo>
                    <a:lnTo>
                      <a:pt x="382" y="202"/>
                    </a:lnTo>
                    <a:close/>
                  </a:path>
                </a:pathLst>
              </a:custGeom>
              <a:solidFill>
                <a:srgbClr val="B1B1B1"/>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36" name="Oval 126"/>
              <p:cNvSpPr>
                <a:spLocks noChangeArrowheads="1"/>
              </p:cNvSpPr>
              <p:nvPr/>
            </p:nvSpPr>
            <p:spPr bwMode="auto">
              <a:xfrm>
                <a:off x="1054100" y="3667125"/>
                <a:ext cx="195263" cy="300038"/>
              </a:xfrm>
              <a:prstGeom prst="ellipse">
                <a:avLst/>
              </a:prstGeom>
              <a:solidFill>
                <a:srgbClr val="FFFFFF"/>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37" name="Freeform 127"/>
              <p:cNvSpPr/>
              <p:nvPr/>
            </p:nvSpPr>
            <p:spPr bwMode="auto">
              <a:xfrm>
                <a:off x="1047750" y="3660775"/>
                <a:ext cx="207963" cy="312738"/>
              </a:xfrm>
              <a:custGeom>
                <a:avLst/>
                <a:gdLst>
                  <a:gd name="T0" fmla="*/ 63 w 65"/>
                  <a:gd name="T1" fmla="*/ 49 h 98"/>
                  <a:gd name="T2" fmla="*/ 61 w 65"/>
                  <a:gd name="T3" fmla="*/ 49 h 98"/>
                  <a:gd name="T4" fmla="*/ 52 w 65"/>
                  <a:gd name="T5" fmla="*/ 81 h 98"/>
                  <a:gd name="T6" fmla="*/ 32 w 65"/>
                  <a:gd name="T7" fmla="*/ 94 h 98"/>
                  <a:gd name="T8" fmla="*/ 12 w 65"/>
                  <a:gd name="T9" fmla="*/ 81 h 98"/>
                  <a:gd name="T10" fmla="*/ 4 w 65"/>
                  <a:gd name="T11" fmla="*/ 49 h 98"/>
                  <a:gd name="T12" fmla="*/ 12 w 65"/>
                  <a:gd name="T13" fmla="*/ 17 h 98"/>
                  <a:gd name="T14" fmla="*/ 32 w 65"/>
                  <a:gd name="T15" fmla="*/ 4 h 98"/>
                  <a:gd name="T16" fmla="*/ 52 w 65"/>
                  <a:gd name="T17" fmla="*/ 17 h 98"/>
                  <a:gd name="T18" fmla="*/ 61 w 65"/>
                  <a:gd name="T19" fmla="*/ 49 h 98"/>
                  <a:gd name="T20" fmla="*/ 63 w 65"/>
                  <a:gd name="T21" fmla="*/ 49 h 98"/>
                  <a:gd name="T22" fmla="*/ 65 w 65"/>
                  <a:gd name="T23" fmla="*/ 49 h 98"/>
                  <a:gd name="T24" fmla="*/ 56 w 65"/>
                  <a:gd name="T25" fmla="*/ 15 h 98"/>
                  <a:gd name="T26" fmla="*/ 32 w 65"/>
                  <a:gd name="T27" fmla="*/ 0 h 98"/>
                  <a:gd name="T28" fmla="*/ 9 w 65"/>
                  <a:gd name="T29" fmla="*/ 15 h 98"/>
                  <a:gd name="T30" fmla="*/ 0 w 65"/>
                  <a:gd name="T31" fmla="*/ 49 h 98"/>
                  <a:gd name="T32" fmla="*/ 9 w 65"/>
                  <a:gd name="T33" fmla="*/ 83 h 98"/>
                  <a:gd name="T34" fmla="*/ 32 w 65"/>
                  <a:gd name="T35" fmla="*/ 98 h 98"/>
                  <a:gd name="T36" fmla="*/ 56 w 65"/>
                  <a:gd name="T37" fmla="*/ 83 h 98"/>
                  <a:gd name="T38" fmla="*/ 65 w 65"/>
                  <a:gd name="T39" fmla="*/ 49 h 98"/>
                  <a:gd name="T40" fmla="*/ 63 w 65"/>
                  <a:gd name="T41" fmla="*/ 49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5" h="98">
                    <a:moveTo>
                      <a:pt x="63" y="49"/>
                    </a:moveTo>
                    <a:cubicBezTo>
                      <a:pt x="61" y="49"/>
                      <a:pt x="61" y="49"/>
                      <a:pt x="61" y="49"/>
                    </a:cubicBezTo>
                    <a:cubicBezTo>
                      <a:pt x="61" y="62"/>
                      <a:pt x="58" y="73"/>
                      <a:pt x="52" y="81"/>
                    </a:cubicBezTo>
                    <a:cubicBezTo>
                      <a:pt x="47" y="89"/>
                      <a:pt x="40" y="94"/>
                      <a:pt x="32" y="94"/>
                    </a:cubicBezTo>
                    <a:cubicBezTo>
                      <a:pt x="25" y="94"/>
                      <a:pt x="18" y="89"/>
                      <a:pt x="12" y="81"/>
                    </a:cubicBezTo>
                    <a:cubicBezTo>
                      <a:pt x="7" y="73"/>
                      <a:pt x="4" y="62"/>
                      <a:pt x="4" y="49"/>
                    </a:cubicBezTo>
                    <a:cubicBezTo>
                      <a:pt x="4" y="37"/>
                      <a:pt x="7" y="25"/>
                      <a:pt x="12" y="17"/>
                    </a:cubicBezTo>
                    <a:cubicBezTo>
                      <a:pt x="18" y="9"/>
                      <a:pt x="25" y="4"/>
                      <a:pt x="32" y="4"/>
                    </a:cubicBezTo>
                    <a:cubicBezTo>
                      <a:pt x="40" y="4"/>
                      <a:pt x="47" y="9"/>
                      <a:pt x="52" y="17"/>
                    </a:cubicBezTo>
                    <a:cubicBezTo>
                      <a:pt x="58" y="25"/>
                      <a:pt x="61" y="37"/>
                      <a:pt x="61" y="49"/>
                    </a:cubicBezTo>
                    <a:cubicBezTo>
                      <a:pt x="63" y="49"/>
                      <a:pt x="63" y="49"/>
                      <a:pt x="63" y="49"/>
                    </a:cubicBezTo>
                    <a:cubicBezTo>
                      <a:pt x="65" y="49"/>
                      <a:pt x="65" y="49"/>
                      <a:pt x="65" y="49"/>
                    </a:cubicBezTo>
                    <a:cubicBezTo>
                      <a:pt x="65" y="36"/>
                      <a:pt x="61" y="24"/>
                      <a:pt x="56" y="15"/>
                    </a:cubicBezTo>
                    <a:cubicBezTo>
                      <a:pt x="50" y="6"/>
                      <a:pt x="42" y="0"/>
                      <a:pt x="32" y="0"/>
                    </a:cubicBezTo>
                    <a:cubicBezTo>
                      <a:pt x="23" y="0"/>
                      <a:pt x="15" y="6"/>
                      <a:pt x="9" y="15"/>
                    </a:cubicBezTo>
                    <a:cubicBezTo>
                      <a:pt x="3" y="24"/>
                      <a:pt x="0" y="36"/>
                      <a:pt x="0" y="49"/>
                    </a:cubicBezTo>
                    <a:cubicBezTo>
                      <a:pt x="0" y="62"/>
                      <a:pt x="3" y="75"/>
                      <a:pt x="9" y="83"/>
                    </a:cubicBezTo>
                    <a:cubicBezTo>
                      <a:pt x="15" y="92"/>
                      <a:pt x="23" y="98"/>
                      <a:pt x="32" y="98"/>
                    </a:cubicBezTo>
                    <a:cubicBezTo>
                      <a:pt x="42" y="98"/>
                      <a:pt x="50" y="92"/>
                      <a:pt x="56" y="83"/>
                    </a:cubicBezTo>
                    <a:cubicBezTo>
                      <a:pt x="61" y="75"/>
                      <a:pt x="65" y="62"/>
                      <a:pt x="65" y="49"/>
                    </a:cubicBezTo>
                    <a:lnTo>
                      <a:pt x="63" y="49"/>
                    </a:lnTo>
                    <a:close/>
                  </a:path>
                </a:pathLst>
              </a:custGeom>
              <a:solidFill>
                <a:srgbClr val="B1B1B1"/>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38" name="Oval 128"/>
              <p:cNvSpPr>
                <a:spLocks noChangeArrowheads="1"/>
              </p:cNvSpPr>
              <p:nvPr/>
            </p:nvSpPr>
            <p:spPr bwMode="auto">
              <a:xfrm>
                <a:off x="1681163" y="3890963"/>
                <a:ext cx="833438" cy="835025"/>
              </a:xfrm>
              <a:prstGeom prst="ellipse">
                <a:avLst/>
              </a:prstGeom>
              <a:solidFill>
                <a:srgbClr val="FFFFFF"/>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39" name="Freeform 129"/>
              <p:cNvSpPr/>
              <p:nvPr/>
            </p:nvSpPr>
            <p:spPr bwMode="auto">
              <a:xfrm>
                <a:off x="1668463" y="3878263"/>
                <a:ext cx="858838" cy="860425"/>
              </a:xfrm>
              <a:custGeom>
                <a:avLst/>
                <a:gdLst>
                  <a:gd name="T0" fmla="*/ 266 w 270"/>
                  <a:gd name="T1" fmla="*/ 135 h 270"/>
                  <a:gd name="T2" fmla="*/ 262 w 270"/>
                  <a:gd name="T3" fmla="*/ 135 h 270"/>
                  <a:gd name="T4" fmla="*/ 224 w 270"/>
                  <a:gd name="T5" fmla="*/ 224 h 270"/>
                  <a:gd name="T6" fmla="*/ 135 w 270"/>
                  <a:gd name="T7" fmla="*/ 262 h 270"/>
                  <a:gd name="T8" fmla="*/ 45 w 270"/>
                  <a:gd name="T9" fmla="*/ 224 h 270"/>
                  <a:gd name="T10" fmla="*/ 8 w 270"/>
                  <a:gd name="T11" fmla="*/ 135 h 270"/>
                  <a:gd name="T12" fmla="*/ 45 w 270"/>
                  <a:gd name="T13" fmla="*/ 45 h 270"/>
                  <a:gd name="T14" fmla="*/ 135 w 270"/>
                  <a:gd name="T15" fmla="*/ 8 h 270"/>
                  <a:gd name="T16" fmla="*/ 224 w 270"/>
                  <a:gd name="T17" fmla="*/ 45 h 270"/>
                  <a:gd name="T18" fmla="*/ 262 w 270"/>
                  <a:gd name="T19" fmla="*/ 135 h 270"/>
                  <a:gd name="T20" fmla="*/ 266 w 270"/>
                  <a:gd name="T21" fmla="*/ 135 h 270"/>
                  <a:gd name="T22" fmla="*/ 270 w 270"/>
                  <a:gd name="T23" fmla="*/ 135 h 270"/>
                  <a:gd name="T24" fmla="*/ 135 w 270"/>
                  <a:gd name="T25" fmla="*/ 0 h 270"/>
                  <a:gd name="T26" fmla="*/ 0 w 270"/>
                  <a:gd name="T27" fmla="*/ 135 h 270"/>
                  <a:gd name="T28" fmla="*/ 135 w 270"/>
                  <a:gd name="T29" fmla="*/ 270 h 270"/>
                  <a:gd name="T30" fmla="*/ 270 w 270"/>
                  <a:gd name="T31" fmla="*/ 135 h 270"/>
                  <a:gd name="T32" fmla="*/ 266 w 270"/>
                  <a:gd name="T33" fmla="*/ 135 h 2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70" h="270">
                    <a:moveTo>
                      <a:pt x="266" y="135"/>
                    </a:moveTo>
                    <a:cubicBezTo>
                      <a:pt x="262" y="135"/>
                      <a:pt x="262" y="135"/>
                      <a:pt x="262" y="135"/>
                    </a:cubicBezTo>
                    <a:cubicBezTo>
                      <a:pt x="262" y="170"/>
                      <a:pt x="247" y="202"/>
                      <a:pt x="224" y="224"/>
                    </a:cubicBezTo>
                    <a:cubicBezTo>
                      <a:pt x="202" y="247"/>
                      <a:pt x="170" y="262"/>
                      <a:pt x="135" y="262"/>
                    </a:cubicBezTo>
                    <a:cubicBezTo>
                      <a:pt x="100" y="262"/>
                      <a:pt x="68" y="247"/>
                      <a:pt x="45" y="224"/>
                    </a:cubicBezTo>
                    <a:cubicBezTo>
                      <a:pt x="22" y="202"/>
                      <a:pt x="8" y="170"/>
                      <a:pt x="8" y="135"/>
                    </a:cubicBezTo>
                    <a:cubicBezTo>
                      <a:pt x="8" y="100"/>
                      <a:pt x="22" y="68"/>
                      <a:pt x="45" y="45"/>
                    </a:cubicBezTo>
                    <a:cubicBezTo>
                      <a:pt x="68" y="22"/>
                      <a:pt x="100" y="8"/>
                      <a:pt x="135" y="8"/>
                    </a:cubicBezTo>
                    <a:cubicBezTo>
                      <a:pt x="170" y="8"/>
                      <a:pt x="202" y="22"/>
                      <a:pt x="224" y="45"/>
                    </a:cubicBezTo>
                    <a:cubicBezTo>
                      <a:pt x="247" y="68"/>
                      <a:pt x="262" y="100"/>
                      <a:pt x="262" y="135"/>
                    </a:cubicBezTo>
                    <a:cubicBezTo>
                      <a:pt x="266" y="135"/>
                      <a:pt x="266" y="135"/>
                      <a:pt x="266" y="135"/>
                    </a:cubicBezTo>
                    <a:cubicBezTo>
                      <a:pt x="270" y="135"/>
                      <a:pt x="270" y="135"/>
                      <a:pt x="270" y="135"/>
                    </a:cubicBezTo>
                    <a:cubicBezTo>
                      <a:pt x="270" y="61"/>
                      <a:pt x="209" y="0"/>
                      <a:pt x="135" y="0"/>
                    </a:cubicBezTo>
                    <a:cubicBezTo>
                      <a:pt x="61" y="0"/>
                      <a:pt x="0" y="61"/>
                      <a:pt x="0" y="135"/>
                    </a:cubicBezTo>
                    <a:cubicBezTo>
                      <a:pt x="0" y="209"/>
                      <a:pt x="61" y="270"/>
                      <a:pt x="135" y="270"/>
                    </a:cubicBezTo>
                    <a:cubicBezTo>
                      <a:pt x="209" y="270"/>
                      <a:pt x="270" y="209"/>
                      <a:pt x="270" y="135"/>
                    </a:cubicBezTo>
                    <a:lnTo>
                      <a:pt x="266" y="135"/>
                    </a:lnTo>
                    <a:close/>
                  </a:path>
                </a:pathLst>
              </a:custGeom>
              <a:solidFill>
                <a:srgbClr val="FFFFFF"/>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40" name="Oval 130"/>
              <p:cNvSpPr>
                <a:spLocks noChangeArrowheads="1"/>
              </p:cNvSpPr>
              <p:nvPr/>
            </p:nvSpPr>
            <p:spPr bwMode="auto">
              <a:xfrm>
                <a:off x="1681163" y="3890963"/>
                <a:ext cx="833438" cy="835025"/>
              </a:xfrm>
              <a:prstGeom prst="ellipse">
                <a:avLst/>
              </a:prstGeom>
              <a:solidFill>
                <a:srgbClr val="575757"/>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41" name="Oval 131"/>
              <p:cNvSpPr>
                <a:spLocks noChangeArrowheads="1"/>
              </p:cNvSpPr>
              <p:nvPr/>
            </p:nvSpPr>
            <p:spPr bwMode="auto">
              <a:xfrm>
                <a:off x="1931988" y="4143375"/>
                <a:ext cx="331788" cy="330200"/>
              </a:xfrm>
              <a:prstGeom prst="ellipse">
                <a:avLst/>
              </a:prstGeom>
              <a:solidFill>
                <a:srgbClr val="FFFFFF"/>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42" name="Rectangle 132"/>
              <p:cNvSpPr>
                <a:spLocks noChangeArrowheads="1"/>
              </p:cNvSpPr>
              <p:nvPr/>
            </p:nvSpPr>
            <p:spPr bwMode="auto">
              <a:xfrm>
                <a:off x="2146300" y="2297113"/>
                <a:ext cx="50800" cy="669925"/>
              </a:xfrm>
              <a:prstGeom prst="rect">
                <a:avLst/>
              </a:prstGeom>
              <a:solidFill>
                <a:srgbClr val="B1B1B1"/>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43" name="Freeform 133"/>
              <p:cNvSpPr/>
              <p:nvPr/>
            </p:nvSpPr>
            <p:spPr bwMode="auto">
              <a:xfrm>
                <a:off x="2146300" y="2297113"/>
                <a:ext cx="50800" cy="669925"/>
              </a:xfrm>
              <a:custGeom>
                <a:avLst/>
                <a:gdLst>
                  <a:gd name="T0" fmla="*/ 0 w 32"/>
                  <a:gd name="T1" fmla="*/ 0 h 422"/>
                  <a:gd name="T2" fmla="*/ 0 w 32"/>
                  <a:gd name="T3" fmla="*/ 422 h 422"/>
                  <a:gd name="T4" fmla="*/ 32 w 32"/>
                  <a:gd name="T5" fmla="*/ 422 h 422"/>
                  <a:gd name="T6" fmla="*/ 32 w 32"/>
                  <a:gd name="T7" fmla="*/ 0 h 422"/>
                </a:gdLst>
                <a:ahLst/>
                <a:cxnLst>
                  <a:cxn ang="0">
                    <a:pos x="T0" y="T1"/>
                  </a:cxn>
                  <a:cxn ang="0">
                    <a:pos x="T2" y="T3"/>
                  </a:cxn>
                  <a:cxn ang="0">
                    <a:pos x="T4" y="T5"/>
                  </a:cxn>
                  <a:cxn ang="0">
                    <a:pos x="T6" y="T7"/>
                  </a:cxn>
                </a:cxnLst>
                <a:rect l="0" t="0" r="r" b="b"/>
                <a:pathLst>
                  <a:path w="32" h="422">
                    <a:moveTo>
                      <a:pt x="0" y="0"/>
                    </a:moveTo>
                    <a:lnTo>
                      <a:pt x="0" y="422"/>
                    </a:lnTo>
                    <a:lnTo>
                      <a:pt x="32" y="422"/>
                    </a:lnTo>
                    <a:lnTo>
                      <a:pt x="32" y="0"/>
                    </a:lnTo>
                  </a:path>
                </a:pathLst>
              </a:custGeom>
              <a:no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44" name="Rectangle 134"/>
              <p:cNvSpPr>
                <a:spLocks noChangeArrowheads="1"/>
              </p:cNvSpPr>
              <p:nvPr/>
            </p:nvSpPr>
            <p:spPr bwMode="auto">
              <a:xfrm>
                <a:off x="5365750" y="3738563"/>
                <a:ext cx="417513" cy="76200"/>
              </a:xfrm>
              <a:prstGeom prst="rect">
                <a:avLst/>
              </a:prstGeom>
              <a:solidFill>
                <a:srgbClr val="611217"/>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45" name="Rectangle 135"/>
              <p:cNvSpPr>
                <a:spLocks noChangeArrowheads="1"/>
              </p:cNvSpPr>
              <p:nvPr/>
            </p:nvSpPr>
            <p:spPr bwMode="auto">
              <a:xfrm>
                <a:off x="5365750" y="3738563"/>
                <a:ext cx="417513" cy="76200"/>
              </a:xfrm>
              <a:prstGeom prst="rect">
                <a:avLst/>
              </a:prstGeom>
              <a:no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46" name="Rectangle 136"/>
              <p:cNvSpPr>
                <a:spLocks noChangeArrowheads="1"/>
              </p:cNvSpPr>
              <p:nvPr/>
            </p:nvSpPr>
            <p:spPr bwMode="auto">
              <a:xfrm>
                <a:off x="5365750" y="3568700"/>
                <a:ext cx="417513" cy="79375"/>
              </a:xfrm>
              <a:prstGeom prst="rect">
                <a:avLst/>
              </a:prstGeom>
              <a:solidFill>
                <a:srgbClr val="611217"/>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47" name="Rectangle 137"/>
              <p:cNvSpPr>
                <a:spLocks noChangeArrowheads="1"/>
              </p:cNvSpPr>
              <p:nvPr/>
            </p:nvSpPr>
            <p:spPr bwMode="auto">
              <a:xfrm>
                <a:off x="5365750" y="3568700"/>
                <a:ext cx="417513" cy="79375"/>
              </a:xfrm>
              <a:prstGeom prst="rect">
                <a:avLst/>
              </a:prstGeom>
              <a:no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48" name="Rectangle 138"/>
              <p:cNvSpPr>
                <a:spLocks noChangeArrowheads="1"/>
              </p:cNvSpPr>
              <p:nvPr/>
            </p:nvSpPr>
            <p:spPr bwMode="auto">
              <a:xfrm>
                <a:off x="5365750" y="3403600"/>
                <a:ext cx="417513" cy="76200"/>
              </a:xfrm>
              <a:prstGeom prst="rect">
                <a:avLst/>
              </a:prstGeom>
              <a:solidFill>
                <a:srgbClr val="611217"/>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49" name="Rectangle 139"/>
              <p:cNvSpPr>
                <a:spLocks noChangeArrowheads="1"/>
              </p:cNvSpPr>
              <p:nvPr/>
            </p:nvSpPr>
            <p:spPr bwMode="auto">
              <a:xfrm>
                <a:off x="5365750" y="3403600"/>
                <a:ext cx="417513" cy="76200"/>
              </a:xfrm>
              <a:prstGeom prst="rect">
                <a:avLst/>
              </a:prstGeom>
              <a:no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50" name="Freeform 140"/>
              <p:cNvSpPr/>
              <p:nvPr/>
            </p:nvSpPr>
            <p:spPr bwMode="auto">
              <a:xfrm>
                <a:off x="1006475" y="3049588"/>
                <a:ext cx="5087938" cy="388938"/>
              </a:xfrm>
              <a:custGeom>
                <a:avLst/>
                <a:gdLst>
                  <a:gd name="T0" fmla="*/ 156 w 1599"/>
                  <a:gd name="T1" fmla="*/ 0 h 122"/>
                  <a:gd name="T2" fmla="*/ 34 w 1599"/>
                  <a:gd name="T3" fmla="*/ 63 h 122"/>
                  <a:gd name="T4" fmla="*/ 2 w 1599"/>
                  <a:gd name="T5" fmla="*/ 105 h 122"/>
                  <a:gd name="T6" fmla="*/ 0 w 1599"/>
                  <a:gd name="T7" fmla="*/ 122 h 122"/>
                  <a:gd name="T8" fmla="*/ 156 w 1599"/>
                  <a:gd name="T9" fmla="*/ 7 h 122"/>
                  <a:gd name="T10" fmla="*/ 1599 w 1599"/>
                  <a:gd name="T11" fmla="*/ 7 h 122"/>
                  <a:gd name="T12" fmla="*/ 1598 w 1599"/>
                  <a:gd name="T13" fmla="*/ 0 h 122"/>
                  <a:gd name="T14" fmla="*/ 156 w 1599"/>
                  <a:gd name="T15" fmla="*/ 0 h 12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99" h="122">
                    <a:moveTo>
                      <a:pt x="156" y="0"/>
                    </a:moveTo>
                    <a:cubicBezTo>
                      <a:pt x="119" y="0"/>
                      <a:pt x="72" y="24"/>
                      <a:pt x="34" y="63"/>
                    </a:cubicBezTo>
                    <a:cubicBezTo>
                      <a:pt x="22" y="76"/>
                      <a:pt x="11" y="90"/>
                      <a:pt x="2" y="105"/>
                    </a:cubicBezTo>
                    <a:cubicBezTo>
                      <a:pt x="1" y="111"/>
                      <a:pt x="0" y="117"/>
                      <a:pt x="0" y="122"/>
                    </a:cubicBezTo>
                    <a:cubicBezTo>
                      <a:pt x="34" y="59"/>
                      <a:pt x="103" y="7"/>
                      <a:pt x="156" y="7"/>
                    </a:cubicBezTo>
                    <a:cubicBezTo>
                      <a:pt x="1599" y="7"/>
                      <a:pt x="1599" y="7"/>
                      <a:pt x="1599" y="7"/>
                    </a:cubicBezTo>
                    <a:cubicBezTo>
                      <a:pt x="1598" y="5"/>
                      <a:pt x="1598" y="2"/>
                      <a:pt x="1598" y="0"/>
                    </a:cubicBezTo>
                    <a:lnTo>
                      <a:pt x="156" y="0"/>
                    </a:lnTo>
                    <a:close/>
                  </a:path>
                </a:pathLst>
              </a:custGeom>
              <a:solidFill>
                <a:srgbClr val="B1B1B1"/>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51" name="Freeform 141"/>
              <p:cNvSpPr/>
              <p:nvPr/>
            </p:nvSpPr>
            <p:spPr bwMode="auto">
              <a:xfrm>
                <a:off x="898525" y="4343400"/>
                <a:ext cx="598488" cy="252413"/>
              </a:xfrm>
              <a:custGeom>
                <a:avLst/>
                <a:gdLst>
                  <a:gd name="T0" fmla="*/ 188 w 188"/>
                  <a:gd name="T1" fmla="*/ 67 h 79"/>
                  <a:gd name="T2" fmla="*/ 176 w 188"/>
                  <a:gd name="T3" fmla="*/ 79 h 79"/>
                  <a:gd name="T4" fmla="*/ 12 w 188"/>
                  <a:gd name="T5" fmla="*/ 79 h 79"/>
                  <a:gd name="T6" fmla="*/ 0 w 188"/>
                  <a:gd name="T7" fmla="*/ 67 h 79"/>
                  <a:gd name="T8" fmla="*/ 0 w 188"/>
                  <a:gd name="T9" fmla="*/ 12 h 79"/>
                  <a:gd name="T10" fmla="*/ 12 w 188"/>
                  <a:gd name="T11" fmla="*/ 0 h 79"/>
                  <a:gd name="T12" fmla="*/ 176 w 188"/>
                  <a:gd name="T13" fmla="*/ 0 h 79"/>
                  <a:gd name="T14" fmla="*/ 188 w 188"/>
                  <a:gd name="T15" fmla="*/ 12 h 79"/>
                  <a:gd name="T16" fmla="*/ 188 w 188"/>
                  <a:gd name="T17" fmla="*/ 67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8" h="79">
                    <a:moveTo>
                      <a:pt x="188" y="67"/>
                    </a:moveTo>
                    <a:cubicBezTo>
                      <a:pt x="188" y="74"/>
                      <a:pt x="182" y="79"/>
                      <a:pt x="176" y="79"/>
                    </a:cubicBezTo>
                    <a:cubicBezTo>
                      <a:pt x="12" y="79"/>
                      <a:pt x="12" y="79"/>
                      <a:pt x="12" y="79"/>
                    </a:cubicBezTo>
                    <a:cubicBezTo>
                      <a:pt x="5" y="79"/>
                      <a:pt x="0" y="74"/>
                      <a:pt x="0" y="67"/>
                    </a:cubicBezTo>
                    <a:cubicBezTo>
                      <a:pt x="0" y="12"/>
                      <a:pt x="0" y="12"/>
                      <a:pt x="0" y="12"/>
                    </a:cubicBezTo>
                    <a:cubicBezTo>
                      <a:pt x="0" y="5"/>
                      <a:pt x="5" y="0"/>
                      <a:pt x="12" y="0"/>
                    </a:cubicBezTo>
                    <a:cubicBezTo>
                      <a:pt x="176" y="0"/>
                      <a:pt x="176" y="0"/>
                      <a:pt x="176" y="0"/>
                    </a:cubicBezTo>
                    <a:cubicBezTo>
                      <a:pt x="182" y="0"/>
                      <a:pt x="188" y="5"/>
                      <a:pt x="188" y="12"/>
                    </a:cubicBezTo>
                    <a:lnTo>
                      <a:pt x="188" y="67"/>
                    </a:lnTo>
                    <a:close/>
                  </a:path>
                </a:pathLst>
              </a:custGeom>
              <a:solidFill>
                <a:srgbClr val="F0F0F0"/>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52" name="Oval 142"/>
              <p:cNvSpPr>
                <a:spLocks noChangeArrowheads="1"/>
              </p:cNvSpPr>
              <p:nvPr/>
            </p:nvSpPr>
            <p:spPr bwMode="auto">
              <a:xfrm>
                <a:off x="962025" y="4149725"/>
                <a:ext cx="101600" cy="200025"/>
              </a:xfrm>
              <a:prstGeom prst="ellipse">
                <a:avLst/>
              </a:prstGeom>
              <a:solidFill>
                <a:srgbClr val="FFFFFF"/>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53" name="Freeform 143"/>
              <p:cNvSpPr/>
              <p:nvPr/>
            </p:nvSpPr>
            <p:spPr bwMode="auto">
              <a:xfrm>
                <a:off x="955675" y="4143375"/>
                <a:ext cx="114300" cy="212725"/>
              </a:xfrm>
              <a:custGeom>
                <a:avLst/>
                <a:gdLst>
                  <a:gd name="T0" fmla="*/ 34 w 36"/>
                  <a:gd name="T1" fmla="*/ 33 h 67"/>
                  <a:gd name="T2" fmla="*/ 32 w 36"/>
                  <a:gd name="T3" fmla="*/ 33 h 67"/>
                  <a:gd name="T4" fmla="*/ 27 w 36"/>
                  <a:gd name="T5" fmla="*/ 55 h 67"/>
                  <a:gd name="T6" fmla="*/ 23 w 36"/>
                  <a:gd name="T7" fmla="*/ 61 h 67"/>
                  <a:gd name="T8" fmla="*/ 18 w 36"/>
                  <a:gd name="T9" fmla="*/ 63 h 67"/>
                  <a:gd name="T10" fmla="*/ 13 w 36"/>
                  <a:gd name="T11" fmla="*/ 61 h 67"/>
                  <a:gd name="T12" fmla="*/ 7 w 36"/>
                  <a:gd name="T13" fmla="*/ 50 h 67"/>
                  <a:gd name="T14" fmla="*/ 4 w 36"/>
                  <a:gd name="T15" fmla="*/ 33 h 67"/>
                  <a:gd name="T16" fmla="*/ 9 w 36"/>
                  <a:gd name="T17" fmla="*/ 12 h 67"/>
                  <a:gd name="T18" fmla="*/ 13 w 36"/>
                  <a:gd name="T19" fmla="*/ 6 h 67"/>
                  <a:gd name="T20" fmla="*/ 18 w 36"/>
                  <a:gd name="T21" fmla="*/ 4 h 67"/>
                  <a:gd name="T22" fmla="*/ 23 w 36"/>
                  <a:gd name="T23" fmla="*/ 6 h 67"/>
                  <a:gd name="T24" fmla="*/ 29 w 36"/>
                  <a:gd name="T25" fmla="*/ 16 h 67"/>
                  <a:gd name="T26" fmla="*/ 32 w 36"/>
                  <a:gd name="T27" fmla="*/ 33 h 67"/>
                  <a:gd name="T28" fmla="*/ 34 w 36"/>
                  <a:gd name="T29" fmla="*/ 33 h 67"/>
                  <a:gd name="T30" fmla="*/ 36 w 36"/>
                  <a:gd name="T31" fmla="*/ 33 h 67"/>
                  <a:gd name="T32" fmla="*/ 31 w 36"/>
                  <a:gd name="T33" fmla="*/ 10 h 67"/>
                  <a:gd name="T34" fmla="*/ 25 w 36"/>
                  <a:gd name="T35" fmla="*/ 3 h 67"/>
                  <a:gd name="T36" fmla="*/ 18 w 36"/>
                  <a:gd name="T37" fmla="*/ 0 h 67"/>
                  <a:gd name="T38" fmla="*/ 10 w 36"/>
                  <a:gd name="T39" fmla="*/ 3 h 67"/>
                  <a:gd name="T40" fmla="*/ 3 w 36"/>
                  <a:gd name="T41" fmla="*/ 15 h 67"/>
                  <a:gd name="T42" fmla="*/ 0 w 36"/>
                  <a:gd name="T43" fmla="*/ 33 h 67"/>
                  <a:gd name="T44" fmla="*/ 5 w 36"/>
                  <a:gd name="T45" fmla="*/ 57 h 67"/>
                  <a:gd name="T46" fmla="*/ 10 w 36"/>
                  <a:gd name="T47" fmla="*/ 64 h 67"/>
                  <a:gd name="T48" fmla="*/ 18 w 36"/>
                  <a:gd name="T49" fmla="*/ 67 h 67"/>
                  <a:gd name="T50" fmla="*/ 25 w 36"/>
                  <a:gd name="T51" fmla="*/ 64 h 67"/>
                  <a:gd name="T52" fmla="*/ 33 w 36"/>
                  <a:gd name="T53" fmla="*/ 52 h 67"/>
                  <a:gd name="T54" fmla="*/ 36 w 36"/>
                  <a:gd name="T55" fmla="*/ 33 h 67"/>
                  <a:gd name="T56" fmla="*/ 34 w 36"/>
                  <a:gd name="T57" fmla="*/ 33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6" h="67">
                    <a:moveTo>
                      <a:pt x="34" y="33"/>
                    </a:moveTo>
                    <a:cubicBezTo>
                      <a:pt x="32" y="33"/>
                      <a:pt x="32" y="33"/>
                      <a:pt x="32" y="33"/>
                    </a:cubicBezTo>
                    <a:cubicBezTo>
                      <a:pt x="32" y="42"/>
                      <a:pt x="30" y="49"/>
                      <a:pt x="27" y="55"/>
                    </a:cubicBezTo>
                    <a:cubicBezTo>
                      <a:pt x="26" y="57"/>
                      <a:pt x="24" y="60"/>
                      <a:pt x="23" y="61"/>
                    </a:cubicBezTo>
                    <a:cubicBezTo>
                      <a:pt x="21" y="62"/>
                      <a:pt x="20" y="63"/>
                      <a:pt x="18" y="63"/>
                    </a:cubicBezTo>
                    <a:cubicBezTo>
                      <a:pt x="16" y="63"/>
                      <a:pt x="15" y="62"/>
                      <a:pt x="13" y="61"/>
                    </a:cubicBezTo>
                    <a:cubicBezTo>
                      <a:pt x="11" y="59"/>
                      <a:pt x="8" y="55"/>
                      <a:pt x="7" y="50"/>
                    </a:cubicBezTo>
                    <a:cubicBezTo>
                      <a:pt x="5" y="46"/>
                      <a:pt x="4" y="40"/>
                      <a:pt x="4" y="33"/>
                    </a:cubicBezTo>
                    <a:cubicBezTo>
                      <a:pt x="4" y="25"/>
                      <a:pt x="6" y="17"/>
                      <a:pt x="9" y="12"/>
                    </a:cubicBezTo>
                    <a:cubicBezTo>
                      <a:pt x="10" y="9"/>
                      <a:pt x="11" y="7"/>
                      <a:pt x="13" y="6"/>
                    </a:cubicBezTo>
                    <a:cubicBezTo>
                      <a:pt x="15" y="4"/>
                      <a:pt x="16" y="4"/>
                      <a:pt x="18" y="4"/>
                    </a:cubicBezTo>
                    <a:cubicBezTo>
                      <a:pt x="20" y="4"/>
                      <a:pt x="21" y="4"/>
                      <a:pt x="23" y="6"/>
                    </a:cubicBezTo>
                    <a:cubicBezTo>
                      <a:pt x="25" y="8"/>
                      <a:pt x="28" y="12"/>
                      <a:pt x="29" y="16"/>
                    </a:cubicBezTo>
                    <a:cubicBezTo>
                      <a:pt x="31" y="21"/>
                      <a:pt x="32" y="27"/>
                      <a:pt x="32" y="33"/>
                    </a:cubicBezTo>
                    <a:cubicBezTo>
                      <a:pt x="34" y="33"/>
                      <a:pt x="34" y="33"/>
                      <a:pt x="34" y="33"/>
                    </a:cubicBezTo>
                    <a:cubicBezTo>
                      <a:pt x="36" y="33"/>
                      <a:pt x="36" y="33"/>
                      <a:pt x="36" y="33"/>
                    </a:cubicBezTo>
                    <a:cubicBezTo>
                      <a:pt x="36" y="24"/>
                      <a:pt x="34" y="16"/>
                      <a:pt x="31" y="10"/>
                    </a:cubicBezTo>
                    <a:cubicBezTo>
                      <a:pt x="29" y="7"/>
                      <a:pt x="28" y="5"/>
                      <a:pt x="25" y="3"/>
                    </a:cubicBezTo>
                    <a:cubicBezTo>
                      <a:pt x="23" y="1"/>
                      <a:pt x="21" y="0"/>
                      <a:pt x="18" y="0"/>
                    </a:cubicBezTo>
                    <a:cubicBezTo>
                      <a:pt x="15" y="0"/>
                      <a:pt x="13" y="1"/>
                      <a:pt x="10" y="3"/>
                    </a:cubicBezTo>
                    <a:cubicBezTo>
                      <a:pt x="7" y="5"/>
                      <a:pt x="5" y="10"/>
                      <a:pt x="3" y="15"/>
                    </a:cubicBezTo>
                    <a:cubicBezTo>
                      <a:pt x="1" y="20"/>
                      <a:pt x="0" y="27"/>
                      <a:pt x="0" y="33"/>
                    </a:cubicBezTo>
                    <a:cubicBezTo>
                      <a:pt x="0" y="42"/>
                      <a:pt x="2" y="50"/>
                      <a:pt x="5" y="57"/>
                    </a:cubicBezTo>
                    <a:cubicBezTo>
                      <a:pt x="6" y="60"/>
                      <a:pt x="8" y="62"/>
                      <a:pt x="10" y="64"/>
                    </a:cubicBezTo>
                    <a:cubicBezTo>
                      <a:pt x="13" y="66"/>
                      <a:pt x="15" y="67"/>
                      <a:pt x="18" y="67"/>
                    </a:cubicBezTo>
                    <a:cubicBezTo>
                      <a:pt x="21" y="67"/>
                      <a:pt x="23" y="66"/>
                      <a:pt x="25" y="64"/>
                    </a:cubicBezTo>
                    <a:cubicBezTo>
                      <a:pt x="29" y="61"/>
                      <a:pt x="31" y="57"/>
                      <a:pt x="33" y="52"/>
                    </a:cubicBezTo>
                    <a:cubicBezTo>
                      <a:pt x="35" y="46"/>
                      <a:pt x="36" y="40"/>
                      <a:pt x="36" y="33"/>
                    </a:cubicBezTo>
                    <a:lnTo>
                      <a:pt x="34" y="33"/>
                    </a:lnTo>
                    <a:close/>
                  </a:path>
                </a:pathLst>
              </a:custGeom>
              <a:solidFill>
                <a:srgbClr val="B1B1B1"/>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54" name="Freeform 144"/>
              <p:cNvSpPr/>
              <p:nvPr/>
            </p:nvSpPr>
            <p:spPr bwMode="auto">
              <a:xfrm>
                <a:off x="1487488" y="2033588"/>
                <a:ext cx="4400550" cy="139700"/>
              </a:xfrm>
              <a:custGeom>
                <a:avLst/>
                <a:gdLst>
                  <a:gd name="T0" fmla="*/ 1383 w 1383"/>
                  <a:gd name="T1" fmla="*/ 44 h 44"/>
                  <a:gd name="T2" fmla="*/ 1374 w 1383"/>
                  <a:gd name="T3" fmla="*/ 20 h 44"/>
                  <a:gd name="T4" fmla="*/ 1348 w 1383"/>
                  <a:gd name="T5" fmla="*/ 0 h 44"/>
                  <a:gd name="T6" fmla="*/ 157 w 1383"/>
                  <a:gd name="T7" fmla="*/ 0 h 44"/>
                  <a:gd name="T8" fmla="*/ 4 w 1383"/>
                  <a:gd name="T9" fmla="*/ 40 h 44"/>
                  <a:gd name="T10" fmla="*/ 0 w 1383"/>
                  <a:gd name="T11" fmla="*/ 44 h 44"/>
                  <a:gd name="T12" fmla="*/ 1383 w 1383"/>
                  <a:gd name="T13" fmla="*/ 44 h 44"/>
                </a:gdLst>
                <a:ahLst/>
                <a:cxnLst>
                  <a:cxn ang="0">
                    <a:pos x="T0" y="T1"/>
                  </a:cxn>
                  <a:cxn ang="0">
                    <a:pos x="T2" y="T3"/>
                  </a:cxn>
                  <a:cxn ang="0">
                    <a:pos x="T4" y="T5"/>
                  </a:cxn>
                  <a:cxn ang="0">
                    <a:pos x="T6" y="T7"/>
                  </a:cxn>
                  <a:cxn ang="0">
                    <a:pos x="T8" y="T9"/>
                  </a:cxn>
                  <a:cxn ang="0">
                    <a:pos x="T10" y="T11"/>
                  </a:cxn>
                  <a:cxn ang="0">
                    <a:pos x="T12" y="T13"/>
                  </a:cxn>
                </a:cxnLst>
                <a:rect l="0" t="0" r="r" b="b"/>
                <a:pathLst>
                  <a:path w="1383" h="44">
                    <a:moveTo>
                      <a:pt x="1383" y="44"/>
                    </a:moveTo>
                    <a:cubicBezTo>
                      <a:pt x="1378" y="29"/>
                      <a:pt x="1374" y="21"/>
                      <a:pt x="1374" y="20"/>
                    </a:cubicBezTo>
                    <a:cubicBezTo>
                      <a:pt x="1374" y="20"/>
                      <a:pt x="1364" y="0"/>
                      <a:pt x="1348" y="0"/>
                    </a:cubicBezTo>
                    <a:cubicBezTo>
                      <a:pt x="157" y="0"/>
                      <a:pt x="157" y="0"/>
                      <a:pt x="157" y="0"/>
                    </a:cubicBezTo>
                    <a:cubicBezTo>
                      <a:pt x="46" y="0"/>
                      <a:pt x="24" y="21"/>
                      <a:pt x="4" y="40"/>
                    </a:cubicBezTo>
                    <a:cubicBezTo>
                      <a:pt x="3" y="41"/>
                      <a:pt x="1" y="42"/>
                      <a:pt x="0" y="44"/>
                    </a:cubicBezTo>
                    <a:lnTo>
                      <a:pt x="1383" y="44"/>
                    </a:lnTo>
                    <a:close/>
                  </a:path>
                </a:pathLst>
              </a:custGeom>
              <a:solidFill>
                <a:srgbClr val="FFFFFF"/>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grpSp>
      </p:grpSp>
      <p:grpSp>
        <p:nvGrpSpPr>
          <p:cNvPr id="2" name="组合 1"/>
          <p:cNvGrpSpPr/>
          <p:nvPr/>
        </p:nvGrpSpPr>
        <p:grpSpPr>
          <a:xfrm>
            <a:off x="6635528" y="4766019"/>
            <a:ext cx="5570335" cy="2108954"/>
            <a:chOff x="6635528" y="4766019"/>
            <a:chExt cx="5570335" cy="2108954"/>
          </a:xfrm>
        </p:grpSpPr>
        <p:grpSp>
          <p:nvGrpSpPr>
            <p:cNvPr id="91" name="组合 90"/>
            <p:cNvGrpSpPr/>
            <p:nvPr/>
          </p:nvGrpSpPr>
          <p:grpSpPr>
            <a:xfrm>
              <a:off x="6635528" y="4788289"/>
              <a:ext cx="2331415" cy="2086684"/>
              <a:chOff x="6635528" y="4788289"/>
              <a:chExt cx="2331415" cy="2086684"/>
            </a:xfrm>
          </p:grpSpPr>
          <p:sp>
            <p:nvSpPr>
              <p:cNvPr id="83" name="任意多边形 82"/>
              <p:cNvSpPr/>
              <p:nvPr/>
            </p:nvSpPr>
            <p:spPr bwMode="auto">
              <a:xfrm>
                <a:off x="6635528" y="4788290"/>
                <a:ext cx="2331415" cy="2086081"/>
              </a:xfrm>
              <a:custGeom>
                <a:avLst/>
                <a:gdLst>
                  <a:gd name="connsiteX0" fmla="*/ 800818 w 2331415"/>
                  <a:gd name="connsiteY0" fmla="*/ 0 h 2086081"/>
                  <a:gd name="connsiteX1" fmla="*/ 2331415 w 2331415"/>
                  <a:gd name="connsiteY1" fmla="*/ 2086081 h 2086081"/>
                  <a:gd name="connsiteX2" fmla="*/ 0 w 2331415"/>
                  <a:gd name="connsiteY2" fmla="*/ 2086081 h 2086081"/>
                </a:gdLst>
                <a:ahLst/>
                <a:cxnLst>
                  <a:cxn ang="0">
                    <a:pos x="connsiteX0" y="connsiteY0"/>
                  </a:cxn>
                  <a:cxn ang="0">
                    <a:pos x="connsiteX1" y="connsiteY1"/>
                  </a:cxn>
                  <a:cxn ang="0">
                    <a:pos x="connsiteX2" y="connsiteY2"/>
                  </a:cxn>
                </a:cxnLst>
                <a:rect l="l" t="t" r="r" b="b"/>
                <a:pathLst>
                  <a:path w="2331415" h="2086081">
                    <a:moveTo>
                      <a:pt x="800818" y="0"/>
                    </a:moveTo>
                    <a:lnTo>
                      <a:pt x="2331415" y="2086081"/>
                    </a:lnTo>
                    <a:lnTo>
                      <a:pt x="0" y="2086081"/>
                    </a:lnTo>
                    <a:close/>
                  </a:path>
                </a:pathLst>
              </a:custGeom>
              <a:solidFill>
                <a:srgbClr val="5DA28D"/>
              </a:solidFill>
              <a:ln>
                <a:noFill/>
              </a:ln>
            </p:spPr>
            <p:txBody>
              <a:bodyPr vert="horz" wrap="square" lIns="91440" tIns="45720" rIns="91440" bIns="45720" numCol="1" anchor="t" anchorCtr="0" compatLnSpc="1">
                <a:noAutofit/>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84" name="任意多边形 83"/>
              <p:cNvSpPr/>
              <p:nvPr/>
            </p:nvSpPr>
            <p:spPr bwMode="auto">
              <a:xfrm>
                <a:off x="7436346" y="4788289"/>
                <a:ext cx="1482603" cy="2086684"/>
              </a:xfrm>
              <a:custGeom>
                <a:avLst/>
                <a:gdLst>
                  <a:gd name="connsiteX0" fmla="*/ 0 w 1482603"/>
                  <a:gd name="connsiteY0" fmla="*/ 0 h 2086684"/>
                  <a:gd name="connsiteX1" fmla="*/ 1482603 w 1482603"/>
                  <a:gd name="connsiteY1" fmla="*/ 1919271 h 2086684"/>
                  <a:gd name="connsiteX2" fmla="*/ 1443562 w 1482603"/>
                  <a:gd name="connsiteY2" fmla="*/ 2071812 h 2086684"/>
                  <a:gd name="connsiteX3" fmla="*/ 1439711 w 1482603"/>
                  <a:gd name="connsiteY3" fmla="*/ 2086684 h 2086684"/>
                  <a:gd name="connsiteX4" fmla="*/ 903587 w 1482603"/>
                  <a:gd name="connsiteY4" fmla="*/ 2086684 h 2086684"/>
                  <a:gd name="connsiteX5" fmla="*/ 830128 w 1482603"/>
                  <a:gd name="connsiteY5" fmla="*/ 1915611 h 2086684"/>
                  <a:gd name="connsiteX6" fmla="*/ 0 w 1482603"/>
                  <a:gd name="connsiteY6" fmla="*/ 0 h 20866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482603" h="2086684">
                    <a:moveTo>
                      <a:pt x="0" y="0"/>
                    </a:moveTo>
                    <a:lnTo>
                      <a:pt x="1482603" y="1919271"/>
                    </a:lnTo>
                    <a:cubicBezTo>
                      <a:pt x="1482603" y="1919271"/>
                      <a:pt x="1467081" y="1980665"/>
                      <a:pt x="1443562" y="2071812"/>
                    </a:cubicBezTo>
                    <a:lnTo>
                      <a:pt x="1439711" y="2086684"/>
                    </a:lnTo>
                    <a:lnTo>
                      <a:pt x="903587" y="2086684"/>
                    </a:lnTo>
                    <a:lnTo>
                      <a:pt x="830128" y="1915611"/>
                    </a:lnTo>
                    <a:cubicBezTo>
                      <a:pt x="473309" y="1086202"/>
                      <a:pt x="0" y="0"/>
                      <a:pt x="0" y="0"/>
                    </a:cubicBezTo>
                    <a:close/>
                  </a:path>
                </a:pathLst>
              </a:custGeom>
              <a:solidFill>
                <a:srgbClr val="222725"/>
              </a:solidFill>
              <a:ln>
                <a:noFill/>
              </a:ln>
            </p:spPr>
            <p:txBody>
              <a:bodyPr vert="horz" wrap="square" lIns="91440" tIns="45720" rIns="91440" bIns="45720" numCol="1" anchor="t" anchorCtr="0" compatLnSpc="1">
                <a:noAutofit/>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71" name="Freeform 67"/>
              <p:cNvSpPr/>
              <p:nvPr/>
            </p:nvSpPr>
            <p:spPr bwMode="auto">
              <a:xfrm>
                <a:off x="7111828" y="5090537"/>
                <a:ext cx="865382" cy="642673"/>
              </a:xfrm>
              <a:custGeom>
                <a:avLst/>
                <a:gdLst>
                  <a:gd name="T0" fmla="*/ 0 w 272"/>
                  <a:gd name="T1" fmla="*/ 168 h 202"/>
                  <a:gd name="T2" fmla="*/ 78 w 272"/>
                  <a:gd name="T3" fmla="*/ 119 h 202"/>
                  <a:gd name="T4" fmla="*/ 135 w 272"/>
                  <a:gd name="T5" fmla="*/ 202 h 202"/>
                  <a:gd name="T6" fmla="*/ 154 w 272"/>
                  <a:gd name="T7" fmla="*/ 111 h 202"/>
                  <a:gd name="T8" fmla="*/ 227 w 272"/>
                  <a:gd name="T9" fmla="*/ 195 h 202"/>
                  <a:gd name="T10" fmla="*/ 208 w 272"/>
                  <a:gd name="T11" fmla="*/ 66 h 202"/>
                  <a:gd name="T12" fmla="*/ 272 w 272"/>
                  <a:gd name="T13" fmla="*/ 119 h 202"/>
                  <a:gd name="T14" fmla="*/ 177 w 272"/>
                  <a:gd name="T15" fmla="*/ 0 h 202"/>
                  <a:gd name="T16" fmla="*/ 189 w 272"/>
                  <a:gd name="T17" fmla="*/ 85 h 202"/>
                  <a:gd name="T18" fmla="*/ 132 w 272"/>
                  <a:gd name="T19" fmla="*/ 54 h 202"/>
                  <a:gd name="T20" fmla="*/ 118 w 272"/>
                  <a:gd name="T21" fmla="*/ 116 h 202"/>
                  <a:gd name="T22" fmla="*/ 80 w 272"/>
                  <a:gd name="T23" fmla="*/ 45 h 202"/>
                  <a:gd name="T24" fmla="*/ 42 w 272"/>
                  <a:gd name="T25" fmla="*/ 104 h 202"/>
                  <a:gd name="T26" fmla="*/ 52 w 272"/>
                  <a:gd name="T27" fmla="*/ 28 h 202"/>
                  <a:gd name="T28" fmla="*/ 0 w 272"/>
                  <a:gd name="T29" fmla="*/ 168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72" h="202">
                    <a:moveTo>
                      <a:pt x="0" y="168"/>
                    </a:moveTo>
                    <a:lnTo>
                      <a:pt x="78" y="119"/>
                    </a:lnTo>
                    <a:lnTo>
                      <a:pt x="135" y="202"/>
                    </a:lnTo>
                    <a:lnTo>
                      <a:pt x="154" y="111"/>
                    </a:lnTo>
                    <a:lnTo>
                      <a:pt x="227" y="195"/>
                    </a:lnTo>
                    <a:lnTo>
                      <a:pt x="208" y="66"/>
                    </a:lnTo>
                    <a:lnTo>
                      <a:pt x="272" y="119"/>
                    </a:lnTo>
                    <a:lnTo>
                      <a:pt x="177" y="0"/>
                    </a:lnTo>
                    <a:lnTo>
                      <a:pt x="189" y="85"/>
                    </a:lnTo>
                    <a:lnTo>
                      <a:pt x="132" y="54"/>
                    </a:lnTo>
                    <a:lnTo>
                      <a:pt x="118" y="116"/>
                    </a:lnTo>
                    <a:lnTo>
                      <a:pt x="80" y="45"/>
                    </a:lnTo>
                    <a:lnTo>
                      <a:pt x="42" y="104"/>
                    </a:lnTo>
                    <a:lnTo>
                      <a:pt x="52" y="28"/>
                    </a:lnTo>
                    <a:lnTo>
                      <a:pt x="0" y="168"/>
                    </a:lnTo>
                    <a:close/>
                  </a:path>
                </a:pathLst>
              </a:custGeom>
              <a:solidFill>
                <a:srgbClr val="FFFFEF"/>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grpSp>
        <p:grpSp>
          <p:nvGrpSpPr>
            <p:cNvPr id="92" name="组合 91"/>
            <p:cNvGrpSpPr/>
            <p:nvPr/>
          </p:nvGrpSpPr>
          <p:grpSpPr>
            <a:xfrm>
              <a:off x="8758331" y="5370514"/>
              <a:ext cx="1872971" cy="1503858"/>
              <a:chOff x="8758331" y="5370514"/>
              <a:chExt cx="1872971" cy="1503858"/>
            </a:xfrm>
          </p:grpSpPr>
          <p:sp>
            <p:nvSpPr>
              <p:cNvPr id="85" name="任意多边形 84"/>
              <p:cNvSpPr/>
              <p:nvPr/>
            </p:nvSpPr>
            <p:spPr bwMode="auto">
              <a:xfrm>
                <a:off x="8758331" y="5370515"/>
                <a:ext cx="1872971" cy="1503857"/>
              </a:xfrm>
              <a:custGeom>
                <a:avLst/>
                <a:gdLst>
                  <a:gd name="connsiteX0" fmla="*/ 930554 w 1872971"/>
                  <a:gd name="connsiteY0" fmla="*/ 0 h 1503857"/>
                  <a:gd name="connsiteX1" fmla="*/ 1872971 w 1872971"/>
                  <a:gd name="connsiteY1" fmla="*/ 1503857 h 1503857"/>
                  <a:gd name="connsiteX2" fmla="*/ 0 w 1872971"/>
                  <a:gd name="connsiteY2" fmla="*/ 1503857 h 1503857"/>
                </a:gdLst>
                <a:ahLst/>
                <a:cxnLst>
                  <a:cxn ang="0">
                    <a:pos x="connsiteX0" y="connsiteY0"/>
                  </a:cxn>
                  <a:cxn ang="0">
                    <a:pos x="connsiteX1" y="connsiteY1"/>
                  </a:cxn>
                  <a:cxn ang="0">
                    <a:pos x="connsiteX2" y="connsiteY2"/>
                  </a:cxn>
                </a:cxnLst>
                <a:rect l="l" t="t" r="r" b="b"/>
                <a:pathLst>
                  <a:path w="1872971" h="1503857">
                    <a:moveTo>
                      <a:pt x="930554" y="0"/>
                    </a:moveTo>
                    <a:lnTo>
                      <a:pt x="1872971" y="1503857"/>
                    </a:lnTo>
                    <a:lnTo>
                      <a:pt x="0" y="1503857"/>
                    </a:lnTo>
                    <a:close/>
                  </a:path>
                </a:pathLst>
              </a:custGeom>
              <a:solidFill>
                <a:srgbClr val="5DA28D"/>
              </a:solidFill>
              <a:ln>
                <a:noFill/>
              </a:ln>
            </p:spPr>
            <p:txBody>
              <a:bodyPr vert="horz" wrap="square" lIns="91440" tIns="45720" rIns="91440" bIns="45720" numCol="1" anchor="t" anchorCtr="0" compatLnSpc="1">
                <a:noAutofit/>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86" name="任意多边形 85"/>
              <p:cNvSpPr/>
              <p:nvPr/>
            </p:nvSpPr>
            <p:spPr bwMode="auto">
              <a:xfrm>
                <a:off x="9688885" y="5370514"/>
                <a:ext cx="820840" cy="1503857"/>
              </a:xfrm>
              <a:custGeom>
                <a:avLst/>
                <a:gdLst>
                  <a:gd name="connsiteX0" fmla="*/ 0 w 820840"/>
                  <a:gd name="connsiteY0" fmla="*/ 0 h 1503857"/>
                  <a:gd name="connsiteX1" fmla="*/ 820840 w 820840"/>
                  <a:gd name="connsiteY1" fmla="*/ 1291710 h 1503857"/>
                  <a:gd name="connsiteX2" fmla="*/ 697163 w 820840"/>
                  <a:gd name="connsiteY2" fmla="*/ 1503857 h 1503857"/>
                  <a:gd name="connsiteX3" fmla="*/ 283880 w 820840"/>
                  <a:gd name="connsiteY3" fmla="*/ 1503857 h 1503857"/>
                </a:gdLst>
                <a:ahLst/>
                <a:cxnLst>
                  <a:cxn ang="0">
                    <a:pos x="connsiteX0" y="connsiteY0"/>
                  </a:cxn>
                  <a:cxn ang="0">
                    <a:pos x="connsiteX1" y="connsiteY1"/>
                  </a:cxn>
                  <a:cxn ang="0">
                    <a:pos x="connsiteX2" y="connsiteY2"/>
                  </a:cxn>
                  <a:cxn ang="0">
                    <a:pos x="connsiteX3" y="connsiteY3"/>
                  </a:cxn>
                </a:cxnLst>
                <a:rect l="l" t="t" r="r" b="b"/>
                <a:pathLst>
                  <a:path w="820840" h="1503857">
                    <a:moveTo>
                      <a:pt x="0" y="0"/>
                    </a:moveTo>
                    <a:lnTo>
                      <a:pt x="820840" y="1291710"/>
                    </a:lnTo>
                    <a:lnTo>
                      <a:pt x="697163" y="1503857"/>
                    </a:lnTo>
                    <a:lnTo>
                      <a:pt x="283880" y="1503857"/>
                    </a:lnTo>
                    <a:close/>
                  </a:path>
                </a:pathLst>
              </a:custGeom>
              <a:solidFill>
                <a:srgbClr val="222725"/>
              </a:solidFill>
              <a:ln>
                <a:noFill/>
              </a:ln>
            </p:spPr>
            <p:txBody>
              <a:bodyPr vert="horz" wrap="square" lIns="91440" tIns="45720" rIns="91440" bIns="45720" numCol="1" anchor="t" anchorCtr="0" compatLnSpc="1">
                <a:noAutofit/>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72" name="Freeform 68"/>
              <p:cNvSpPr/>
              <p:nvPr/>
            </p:nvSpPr>
            <p:spPr bwMode="auto">
              <a:xfrm>
                <a:off x="9342094" y="5542318"/>
                <a:ext cx="722213" cy="680852"/>
              </a:xfrm>
              <a:custGeom>
                <a:avLst/>
                <a:gdLst>
                  <a:gd name="T0" fmla="*/ 0 w 227"/>
                  <a:gd name="T1" fmla="*/ 114 h 214"/>
                  <a:gd name="T2" fmla="*/ 47 w 227"/>
                  <a:gd name="T3" fmla="*/ 93 h 214"/>
                  <a:gd name="T4" fmla="*/ 47 w 227"/>
                  <a:gd name="T5" fmla="*/ 157 h 214"/>
                  <a:gd name="T6" fmla="*/ 109 w 227"/>
                  <a:gd name="T7" fmla="*/ 91 h 214"/>
                  <a:gd name="T8" fmla="*/ 114 w 227"/>
                  <a:gd name="T9" fmla="*/ 214 h 214"/>
                  <a:gd name="T10" fmla="*/ 140 w 227"/>
                  <a:gd name="T11" fmla="*/ 110 h 214"/>
                  <a:gd name="T12" fmla="*/ 197 w 227"/>
                  <a:gd name="T13" fmla="*/ 171 h 214"/>
                  <a:gd name="T14" fmla="*/ 175 w 227"/>
                  <a:gd name="T15" fmla="*/ 95 h 214"/>
                  <a:gd name="T16" fmla="*/ 227 w 227"/>
                  <a:gd name="T17" fmla="*/ 129 h 214"/>
                  <a:gd name="T18" fmla="*/ 159 w 227"/>
                  <a:gd name="T19" fmla="*/ 17 h 214"/>
                  <a:gd name="T20" fmla="*/ 190 w 227"/>
                  <a:gd name="T21" fmla="*/ 81 h 214"/>
                  <a:gd name="T22" fmla="*/ 147 w 227"/>
                  <a:gd name="T23" fmla="*/ 55 h 214"/>
                  <a:gd name="T24" fmla="*/ 147 w 227"/>
                  <a:gd name="T25" fmla="*/ 84 h 214"/>
                  <a:gd name="T26" fmla="*/ 121 w 227"/>
                  <a:gd name="T27" fmla="*/ 41 h 214"/>
                  <a:gd name="T28" fmla="*/ 83 w 227"/>
                  <a:gd name="T29" fmla="*/ 74 h 214"/>
                  <a:gd name="T30" fmla="*/ 73 w 227"/>
                  <a:gd name="T31" fmla="*/ 0 h 214"/>
                  <a:gd name="T32" fmla="*/ 0 w 227"/>
                  <a:gd name="T33" fmla="*/ 114 h 2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27" h="214">
                    <a:moveTo>
                      <a:pt x="0" y="114"/>
                    </a:moveTo>
                    <a:lnTo>
                      <a:pt x="47" y="93"/>
                    </a:lnTo>
                    <a:lnTo>
                      <a:pt x="47" y="157"/>
                    </a:lnTo>
                    <a:lnTo>
                      <a:pt x="109" y="91"/>
                    </a:lnTo>
                    <a:lnTo>
                      <a:pt x="114" y="214"/>
                    </a:lnTo>
                    <a:lnTo>
                      <a:pt x="140" y="110"/>
                    </a:lnTo>
                    <a:lnTo>
                      <a:pt x="197" y="171"/>
                    </a:lnTo>
                    <a:lnTo>
                      <a:pt x="175" y="95"/>
                    </a:lnTo>
                    <a:lnTo>
                      <a:pt x="227" y="129"/>
                    </a:lnTo>
                    <a:lnTo>
                      <a:pt x="159" y="17"/>
                    </a:lnTo>
                    <a:lnTo>
                      <a:pt x="190" y="81"/>
                    </a:lnTo>
                    <a:lnTo>
                      <a:pt x="147" y="55"/>
                    </a:lnTo>
                    <a:lnTo>
                      <a:pt x="147" y="84"/>
                    </a:lnTo>
                    <a:lnTo>
                      <a:pt x="121" y="41"/>
                    </a:lnTo>
                    <a:lnTo>
                      <a:pt x="83" y="74"/>
                    </a:lnTo>
                    <a:lnTo>
                      <a:pt x="73" y="0"/>
                    </a:lnTo>
                    <a:lnTo>
                      <a:pt x="0" y="114"/>
                    </a:lnTo>
                    <a:close/>
                  </a:path>
                </a:pathLst>
              </a:custGeom>
              <a:solidFill>
                <a:srgbClr val="FFFFEF"/>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grpSp>
        <p:grpSp>
          <p:nvGrpSpPr>
            <p:cNvPr id="93" name="组合 92"/>
            <p:cNvGrpSpPr/>
            <p:nvPr/>
          </p:nvGrpSpPr>
          <p:grpSpPr>
            <a:xfrm>
              <a:off x="10399210" y="4766019"/>
              <a:ext cx="1806653" cy="2108352"/>
              <a:chOff x="10399210" y="4766019"/>
              <a:chExt cx="1806653" cy="2108352"/>
            </a:xfrm>
          </p:grpSpPr>
          <p:sp>
            <p:nvSpPr>
              <p:cNvPr id="88" name="任意多边形 87"/>
              <p:cNvSpPr/>
              <p:nvPr/>
            </p:nvSpPr>
            <p:spPr bwMode="auto">
              <a:xfrm>
                <a:off x="10399210" y="4766019"/>
                <a:ext cx="1806653" cy="2108352"/>
              </a:xfrm>
              <a:custGeom>
                <a:avLst/>
                <a:gdLst>
                  <a:gd name="connsiteX0" fmla="*/ 1271781 w 1806653"/>
                  <a:gd name="connsiteY0" fmla="*/ 0 h 2108352"/>
                  <a:gd name="connsiteX1" fmla="*/ 1806653 w 1806653"/>
                  <a:gd name="connsiteY1" fmla="*/ 947793 h 2108352"/>
                  <a:gd name="connsiteX2" fmla="*/ 1806653 w 1806653"/>
                  <a:gd name="connsiteY2" fmla="*/ 2108352 h 2108352"/>
                  <a:gd name="connsiteX3" fmla="*/ 0 w 1806653"/>
                  <a:gd name="connsiteY3" fmla="*/ 2108352 h 2108352"/>
                </a:gdLst>
                <a:ahLst/>
                <a:cxnLst>
                  <a:cxn ang="0">
                    <a:pos x="connsiteX0" y="connsiteY0"/>
                  </a:cxn>
                  <a:cxn ang="0">
                    <a:pos x="connsiteX1" y="connsiteY1"/>
                  </a:cxn>
                  <a:cxn ang="0">
                    <a:pos x="connsiteX2" y="connsiteY2"/>
                  </a:cxn>
                  <a:cxn ang="0">
                    <a:pos x="connsiteX3" y="connsiteY3"/>
                  </a:cxn>
                </a:cxnLst>
                <a:rect l="l" t="t" r="r" b="b"/>
                <a:pathLst>
                  <a:path w="1806653" h="2108352">
                    <a:moveTo>
                      <a:pt x="1271781" y="0"/>
                    </a:moveTo>
                    <a:lnTo>
                      <a:pt x="1806653" y="947793"/>
                    </a:lnTo>
                    <a:lnTo>
                      <a:pt x="1806653" y="2108352"/>
                    </a:lnTo>
                    <a:lnTo>
                      <a:pt x="0" y="2108352"/>
                    </a:lnTo>
                    <a:close/>
                  </a:path>
                </a:pathLst>
              </a:custGeom>
              <a:solidFill>
                <a:srgbClr val="5DA28D"/>
              </a:solidFill>
              <a:ln>
                <a:noFill/>
              </a:ln>
            </p:spPr>
            <p:txBody>
              <a:bodyPr vert="horz" wrap="square" lIns="91440" tIns="45720" rIns="91440" bIns="45720" numCol="1" anchor="t" anchorCtr="0" compatLnSpc="1">
                <a:noAutofit/>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90" name="任意多边形 89"/>
              <p:cNvSpPr/>
              <p:nvPr/>
            </p:nvSpPr>
            <p:spPr bwMode="auto">
              <a:xfrm>
                <a:off x="11670990" y="4766019"/>
                <a:ext cx="521010" cy="2010740"/>
              </a:xfrm>
              <a:custGeom>
                <a:avLst/>
                <a:gdLst>
                  <a:gd name="connsiteX0" fmla="*/ 0 w 521010"/>
                  <a:gd name="connsiteY0" fmla="*/ 0 h 2010740"/>
                  <a:gd name="connsiteX1" fmla="*/ 521010 w 521010"/>
                  <a:gd name="connsiteY1" fmla="*/ 922444 h 2010740"/>
                  <a:gd name="connsiteX2" fmla="*/ 521010 w 521010"/>
                  <a:gd name="connsiteY2" fmla="*/ 1807123 h 2010740"/>
                  <a:gd name="connsiteX3" fmla="*/ 400876 w 521010"/>
                  <a:gd name="connsiteY3" fmla="*/ 2010740 h 2010740"/>
                </a:gdLst>
                <a:ahLst/>
                <a:cxnLst>
                  <a:cxn ang="0">
                    <a:pos x="connsiteX0" y="connsiteY0"/>
                  </a:cxn>
                  <a:cxn ang="0">
                    <a:pos x="connsiteX1" y="connsiteY1"/>
                  </a:cxn>
                  <a:cxn ang="0">
                    <a:pos x="connsiteX2" y="connsiteY2"/>
                  </a:cxn>
                  <a:cxn ang="0">
                    <a:pos x="connsiteX3" y="connsiteY3"/>
                  </a:cxn>
                </a:cxnLst>
                <a:rect l="l" t="t" r="r" b="b"/>
                <a:pathLst>
                  <a:path w="521010" h="2010740">
                    <a:moveTo>
                      <a:pt x="0" y="0"/>
                    </a:moveTo>
                    <a:lnTo>
                      <a:pt x="521010" y="922444"/>
                    </a:lnTo>
                    <a:lnTo>
                      <a:pt x="521010" y="1807123"/>
                    </a:lnTo>
                    <a:lnTo>
                      <a:pt x="400876" y="2010740"/>
                    </a:lnTo>
                    <a:close/>
                  </a:path>
                </a:pathLst>
              </a:custGeom>
              <a:solidFill>
                <a:srgbClr val="222725"/>
              </a:solidFill>
              <a:ln>
                <a:noFill/>
              </a:ln>
            </p:spPr>
            <p:txBody>
              <a:bodyPr vert="horz" wrap="square" lIns="91440" tIns="45720" rIns="91440" bIns="45720" numCol="1" anchor="t" anchorCtr="0" compatLnSpc="1">
                <a:noAutofit/>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73" name="Freeform 69"/>
              <p:cNvSpPr/>
              <p:nvPr/>
            </p:nvSpPr>
            <p:spPr bwMode="auto">
              <a:xfrm>
                <a:off x="11241482" y="4969638"/>
                <a:ext cx="919469" cy="763572"/>
              </a:xfrm>
              <a:custGeom>
                <a:avLst/>
                <a:gdLst>
                  <a:gd name="T0" fmla="*/ 230 w 289"/>
                  <a:gd name="T1" fmla="*/ 109 h 240"/>
                  <a:gd name="T2" fmla="*/ 289 w 289"/>
                  <a:gd name="T3" fmla="*/ 209 h 240"/>
                  <a:gd name="T4" fmla="*/ 173 w 289"/>
                  <a:gd name="T5" fmla="*/ 133 h 240"/>
                  <a:gd name="T6" fmla="*/ 142 w 289"/>
                  <a:gd name="T7" fmla="*/ 240 h 240"/>
                  <a:gd name="T8" fmla="*/ 118 w 289"/>
                  <a:gd name="T9" fmla="*/ 133 h 240"/>
                  <a:gd name="T10" fmla="*/ 55 w 289"/>
                  <a:gd name="T11" fmla="*/ 214 h 240"/>
                  <a:gd name="T12" fmla="*/ 90 w 289"/>
                  <a:gd name="T13" fmla="*/ 54 h 240"/>
                  <a:gd name="T14" fmla="*/ 0 w 289"/>
                  <a:gd name="T15" fmla="*/ 152 h 240"/>
                  <a:gd name="T16" fmla="*/ 92 w 289"/>
                  <a:gd name="T17" fmla="*/ 0 h 240"/>
                  <a:gd name="T18" fmla="*/ 111 w 289"/>
                  <a:gd name="T19" fmla="*/ 62 h 240"/>
                  <a:gd name="T20" fmla="*/ 142 w 289"/>
                  <a:gd name="T21" fmla="*/ 52 h 240"/>
                  <a:gd name="T22" fmla="*/ 152 w 289"/>
                  <a:gd name="T23" fmla="*/ 149 h 240"/>
                  <a:gd name="T24" fmla="*/ 156 w 289"/>
                  <a:gd name="T25" fmla="*/ 52 h 240"/>
                  <a:gd name="T26" fmla="*/ 237 w 289"/>
                  <a:gd name="T27" fmla="*/ 138 h 240"/>
                  <a:gd name="T28" fmla="*/ 230 w 289"/>
                  <a:gd name="T29" fmla="*/ 109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89" h="240">
                    <a:moveTo>
                      <a:pt x="230" y="109"/>
                    </a:moveTo>
                    <a:lnTo>
                      <a:pt x="289" y="209"/>
                    </a:lnTo>
                    <a:lnTo>
                      <a:pt x="173" y="133"/>
                    </a:lnTo>
                    <a:lnTo>
                      <a:pt x="142" y="240"/>
                    </a:lnTo>
                    <a:lnTo>
                      <a:pt x="118" y="133"/>
                    </a:lnTo>
                    <a:lnTo>
                      <a:pt x="55" y="214"/>
                    </a:lnTo>
                    <a:lnTo>
                      <a:pt x="90" y="54"/>
                    </a:lnTo>
                    <a:lnTo>
                      <a:pt x="0" y="152"/>
                    </a:lnTo>
                    <a:lnTo>
                      <a:pt x="92" y="0"/>
                    </a:lnTo>
                    <a:lnTo>
                      <a:pt x="111" y="62"/>
                    </a:lnTo>
                    <a:lnTo>
                      <a:pt x="142" y="52"/>
                    </a:lnTo>
                    <a:lnTo>
                      <a:pt x="152" y="149"/>
                    </a:lnTo>
                    <a:lnTo>
                      <a:pt x="156" y="52"/>
                    </a:lnTo>
                    <a:lnTo>
                      <a:pt x="237" y="138"/>
                    </a:lnTo>
                    <a:lnTo>
                      <a:pt x="230" y="109"/>
                    </a:lnTo>
                    <a:close/>
                  </a:path>
                </a:pathLst>
              </a:custGeom>
              <a:solidFill>
                <a:srgbClr val="FFFFEF"/>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grpSp>
      </p:grpSp>
      <p:grpSp>
        <p:nvGrpSpPr>
          <p:cNvPr id="94" name="组合 93"/>
          <p:cNvGrpSpPr/>
          <p:nvPr/>
        </p:nvGrpSpPr>
        <p:grpSpPr>
          <a:xfrm>
            <a:off x="4421560" y="6223170"/>
            <a:ext cx="2235805" cy="614261"/>
            <a:chOff x="4489451" y="5481638"/>
            <a:chExt cx="4090988" cy="1123950"/>
          </a:xfrm>
        </p:grpSpPr>
        <p:sp>
          <p:nvSpPr>
            <p:cNvPr id="95" name="Freeform 70"/>
            <p:cNvSpPr/>
            <p:nvPr/>
          </p:nvSpPr>
          <p:spPr bwMode="auto">
            <a:xfrm>
              <a:off x="4786313" y="6257925"/>
              <a:ext cx="73025" cy="338138"/>
            </a:xfrm>
            <a:custGeom>
              <a:avLst/>
              <a:gdLst>
                <a:gd name="T0" fmla="*/ 40 w 40"/>
                <a:gd name="T1" fmla="*/ 178 h 187"/>
                <a:gd name="T2" fmla="*/ 20 w 40"/>
                <a:gd name="T3" fmla="*/ 187 h 187"/>
                <a:gd name="T4" fmla="*/ 20 w 40"/>
                <a:gd name="T5" fmla="*/ 187 h 187"/>
                <a:gd name="T6" fmla="*/ 0 w 40"/>
                <a:gd name="T7" fmla="*/ 178 h 187"/>
                <a:gd name="T8" fmla="*/ 0 w 40"/>
                <a:gd name="T9" fmla="*/ 8 h 187"/>
                <a:gd name="T10" fmla="*/ 20 w 40"/>
                <a:gd name="T11" fmla="*/ 0 h 187"/>
                <a:gd name="T12" fmla="*/ 20 w 40"/>
                <a:gd name="T13" fmla="*/ 0 h 187"/>
                <a:gd name="T14" fmla="*/ 40 w 40"/>
                <a:gd name="T15" fmla="*/ 8 h 187"/>
                <a:gd name="T16" fmla="*/ 40 w 40"/>
                <a:gd name="T17" fmla="*/ 178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 h="187">
                  <a:moveTo>
                    <a:pt x="40" y="178"/>
                  </a:moveTo>
                  <a:cubicBezTo>
                    <a:pt x="40" y="183"/>
                    <a:pt x="31" y="187"/>
                    <a:pt x="20" y="187"/>
                  </a:cubicBezTo>
                  <a:cubicBezTo>
                    <a:pt x="20" y="187"/>
                    <a:pt x="20" y="187"/>
                    <a:pt x="20" y="187"/>
                  </a:cubicBezTo>
                  <a:cubicBezTo>
                    <a:pt x="9" y="187"/>
                    <a:pt x="0" y="183"/>
                    <a:pt x="0" y="178"/>
                  </a:cubicBezTo>
                  <a:cubicBezTo>
                    <a:pt x="0" y="8"/>
                    <a:pt x="0" y="8"/>
                    <a:pt x="0" y="8"/>
                  </a:cubicBezTo>
                  <a:cubicBezTo>
                    <a:pt x="0" y="4"/>
                    <a:pt x="9" y="0"/>
                    <a:pt x="20" y="0"/>
                  </a:cubicBezTo>
                  <a:cubicBezTo>
                    <a:pt x="20" y="0"/>
                    <a:pt x="20" y="0"/>
                    <a:pt x="20" y="0"/>
                  </a:cubicBezTo>
                  <a:cubicBezTo>
                    <a:pt x="31" y="0"/>
                    <a:pt x="40" y="4"/>
                    <a:pt x="40" y="8"/>
                  </a:cubicBezTo>
                  <a:lnTo>
                    <a:pt x="40" y="178"/>
                  </a:lnTo>
                  <a:close/>
                </a:path>
              </a:pathLst>
            </a:custGeom>
            <a:solidFill>
              <a:srgbClr val="8DBD57"/>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96" name="Freeform 71"/>
            <p:cNvSpPr/>
            <p:nvPr/>
          </p:nvSpPr>
          <p:spPr bwMode="auto">
            <a:xfrm>
              <a:off x="4489451" y="5651500"/>
              <a:ext cx="666750" cy="776288"/>
            </a:xfrm>
            <a:custGeom>
              <a:avLst/>
              <a:gdLst>
                <a:gd name="T0" fmla="*/ 260 w 370"/>
                <a:gd name="T1" fmla="*/ 304 h 429"/>
                <a:gd name="T2" fmla="*/ 353 w 370"/>
                <a:gd name="T3" fmla="*/ 288 h 429"/>
                <a:gd name="T4" fmla="*/ 246 w 370"/>
                <a:gd name="T5" fmla="*/ 207 h 429"/>
                <a:gd name="T6" fmla="*/ 326 w 370"/>
                <a:gd name="T7" fmla="*/ 184 h 429"/>
                <a:gd name="T8" fmla="*/ 233 w 370"/>
                <a:gd name="T9" fmla="*/ 120 h 429"/>
                <a:gd name="T10" fmla="*/ 271 w 370"/>
                <a:gd name="T11" fmla="*/ 104 h 429"/>
                <a:gd name="T12" fmla="*/ 186 w 370"/>
                <a:gd name="T13" fmla="*/ 0 h 429"/>
                <a:gd name="T14" fmla="*/ 89 w 370"/>
                <a:gd name="T15" fmla="*/ 103 h 429"/>
                <a:gd name="T16" fmla="*/ 136 w 370"/>
                <a:gd name="T17" fmla="*/ 121 h 429"/>
                <a:gd name="T18" fmla="*/ 44 w 370"/>
                <a:gd name="T19" fmla="*/ 184 h 429"/>
                <a:gd name="T20" fmla="*/ 124 w 370"/>
                <a:gd name="T21" fmla="*/ 207 h 429"/>
                <a:gd name="T22" fmla="*/ 17 w 370"/>
                <a:gd name="T23" fmla="*/ 288 h 429"/>
                <a:gd name="T24" fmla="*/ 110 w 370"/>
                <a:gd name="T25" fmla="*/ 304 h 429"/>
                <a:gd name="T26" fmla="*/ 0 w 370"/>
                <a:gd name="T27" fmla="*/ 397 h 429"/>
                <a:gd name="T28" fmla="*/ 186 w 370"/>
                <a:gd name="T29" fmla="*/ 429 h 429"/>
                <a:gd name="T30" fmla="*/ 370 w 370"/>
                <a:gd name="T31" fmla="*/ 397 h 429"/>
                <a:gd name="T32" fmla="*/ 260 w 370"/>
                <a:gd name="T33" fmla="*/ 304 h 4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70" h="429">
                  <a:moveTo>
                    <a:pt x="260" y="304"/>
                  </a:moveTo>
                  <a:cubicBezTo>
                    <a:pt x="289" y="305"/>
                    <a:pt x="331" y="302"/>
                    <a:pt x="353" y="288"/>
                  </a:cubicBezTo>
                  <a:cubicBezTo>
                    <a:pt x="312" y="272"/>
                    <a:pt x="267" y="235"/>
                    <a:pt x="246" y="207"/>
                  </a:cubicBezTo>
                  <a:cubicBezTo>
                    <a:pt x="281" y="203"/>
                    <a:pt x="299" y="203"/>
                    <a:pt x="326" y="184"/>
                  </a:cubicBezTo>
                  <a:cubicBezTo>
                    <a:pt x="288" y="176"/>
                    <a:pt x="248" y="141"/>
                    <a:pt x="233" y="120"/>
                  </a:cubicBezTo>
                  <a:cubicBezTo>
                    <a:pt x="253" y="114"/>
                    <a:pt x="254" y="113"/>
                    <a:pt x="271" y="104"/>
                  </a:cubicBezTo>
                  <a:cubicBezTo>
                    <a:pt x="226" y="78"/>
                    <a:pt x="195" y="34"/>
                    <a:pt x="186" y="0"/>
                  </a:cubicBezTo>
                  <a:cubicBezTo>
                    <a:pt x="168" y="54"/>
                    <a:pt x="140" y="84"/>
                    <a:pt x="89" y="103"/>
                  </a:cubicBezTo>
                  <a:cubicBezTo>
                    <a:pt x="105" y="113"/>
                    <a:pt x="119" y="118"/>
                    <a:pt x="136" y="121"/>
                  </a:cubicBezTo>
                  <a:cubicBezTo>
                    <a:pt x="122" y="142"/>
                    <a:pt x="82" y="176"/>
                    <a:pt x="44" y="184"/>
                  </a:cubicBezTo>
                  <a:cubicBezTo>
                    <a:pt x="71" y="203"/>
                    <a:pt x="89" y="203"/>
                    <a:pt x="124" y="207"/>
                  </a:cubicBezTo>
                  <a:cubicBezTo>
                    <a:pt x="103" y="235"/>
                    <a:pt x="58" y="272"/>
                    <a:pt x="17" y="288"/>
                  </a:cubicBezTo>
                  <a:cubicBezTo>
                    <a:pt x="39" y="302"/>
                    <a:pt x="81" y="305"/>
                    <a:pt x="110" y="304"/>
                  </a:cubicBezTo>
                  <a:cubicBezTo>
                    <a:pt x="95" y="333"/>
                    <a:pt x="31" y="383"/>
                    <a:pt x="0" y="397"/>
                  </a:cubicBezTo>
                  <a:cubicBezTo>
                    <a:pt x="66" y="426"/>
                    <a:pt x="133" y="429"/>
                    <a:pt x="186" y="429"/>
                  </a:cubicBezTo>
                  <a:cubicBezTo>
                    <a:pt x="239" y="429"/>
                    <a:pt x="304" y="426"/>
                    <a:pt x="370" y="397"/>
                  </a:cubicBezTo>
                  <a:cubicBezTo>
                    <a:pt x="339" y="383"/>
                    <a:pt x="275" y="333"/>
                    <a:pt x="260" y="304"/>
                  </a:cubicBezTo>
                  <a:close/>
                </a:path>
              </a:pathLst>
            </a:custGeom>
            <a:solidFill>
              <a:srgbClr val="8DBD57"/>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97" name="Freeform 72"/>
            <p:cNvSpPr/>
            <p:nvPr/>
          </p:nvSpPr>
          <p:spPr bwMode="auto">
            <a:xfrm>
              <a:off x="5195888" y="6202363"/>
              <a:ext cx="82550" cy="388938"/>
            </a:xfrm>
            <a:custGeom>
              <a:avLst/>
              <a:gdLst>
                <a:gd name="T0" fmla="*/ 46 w 46"/>
                <a:gd name="T1" fmla="*/ 205 h 215"/>
                <a:gd name="T2" fmla="*/ 23 w 46"/>
                <a:gd name="T3" fmla="*/ 215 h 215"/>
                <a:gd name="T4" fmla="*/ 23 w 46"/>
                <a:gd name="T5" fmla="*/ 215 h 215"/>
                <a:gd name="T6" fmla="*/ 0 w 46"/>
                <a:gd name="T7" fmla="*/ 205 h 215"/>
                <a:gd name="T8" fmla="*/ 0 w 46"/>
                <a:gd name="T9" fmla="*/ 9 h 215"/>
                <a:gd name="T10" fmla="*/ 23 w 46"/>
                <a:gd name="T11" fmla="*/ 0 h 215"/>
                <a:gd name="T12" fmla="*/ 23 w 46"/>
                <a:gd name="T13" fmla="*/ 0 h 215"/>
                <a:gd name="T14" fmla="*/ 46 w 46"/>
                <a:gd name="T15" fmla="*/ 9 h 215"/>
                <a:gd name="T16" fmla="*/ 46 w 46"/>
                <a:gd name="T17" fmla="*/ 205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6" h="215">
                  <a:moveTo>
                    <a:pt x="46" y="205"/>
                  </a:moveTo>
                  <a:cubicBezTo>
                    <a:pt x="46" y="211"/>
                    <a:pt x="36" y="215"/>
                    <a:pt x="23" y="215"/>
                  </a:cubicBezTo>
                  <a:cubicBezTo>
                    <a:pt x="23" y="215"/>
                    <a:pt x="23" y="215"/>
                    <a:pt x="23" y="215"/>
                  </a:cubicBezTo>
                  <a:cubicBezTo>
                    <a:pt x="10" y="215"/>
                    <a:pt x="0" y="211"/>
                    <a:pt x="0" y="205"/>
                  </a:cubicBezTo>
                  <a:cubicBezTo>
                    <a:pt x="0" y="9"/>
                    <a:pt x="0" y="9"/>
                    <a:pt x="0" y="9"/>
                  </a:cubicBezTo>
                  <a:cubicBezTo>
                    <a:pt x="0" y="4"/>
                    <a:pt x="10" y="0"/>
                    <a:pt x="23" y="0"/>
                  </a:cubicBezTo>
                  <a:cubicBezTo>
                    <a:pt x="23" y="0"/>
                    <a:pt x="23" y="0"/>
                    <a:pt x="23" y="0"/>
                  </a:cubicBezTo>
                  <a:cubicBezTo>
                    <a:pt x="36" y="0"/>
                    <a:pt x="46" y="4"/>
                    <a:pt x="46" y="9"/>
                  </a:cubicBezTo>
                  <a:lnTo>
                    <a:pt x="46" y="205"/>
                  </a:lnTo>
                  <a:close/>
                </a:path>
              </a:pathLst>
            </a:custGeom>
            <a:solidFill>
              <a:srgbClr val="8DBD57"/>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98" name="Freeform 73"/>
            <p:cNvSpPr/>
            <p:nvPr/>
          </p:nvSpPr>
          <p:spPr bwMode="auto">
            <a:xfrm>
              <a:off x="4851401" y="5502275"/>
              <a:ext cx="771525" cy="895350"/>
            </a:xfrm>
            <a:custGeom>
              <a:avLst/>
              <a:gdLst>
                <a:gd name="T0" fmla="*/ 301 w 428"/>
                <a:gd name="T1" fmla="*/ 351 h 495"/>
                <a:gd name="T2" fmla="*/ 408 w 428"/>
                <a:gd name="T3" fmla="*/ 332 h 495"/>
                <a:gd name="T4" fmla="*/ 284 w 428"/>
                <a:gd name="T5" fmla="*/ 239 h 495"/>
                <a:gd name="T6" fmla="*/ 377 w 428"/>
                <a:gd name="T7" fmla="*/ 212 h 495"/>
                <a:gd name="T8" fmla="*/ 269 w 428"/>
                <a:gd name="T9" fmla="*/ 139 h 495"/>
                <a:gd name="T10" fmla="*/ 314 w 428"/>
                <a:gd name="T11" fmla="*/ 120 h 495"/>
                <a:gd name="T12" fmla="*/ 216 w 428"/>
                <a:gd name="T13" fmla="*/ 0 h 495"/>
                <a:gd name="T14" fmla="*/ 103 w 428"/>
                <a:gd name="T15" fmla="*/ 119 h 495"/>
                <a:gd name="T16" fmla="*/ 158 w 428"/>
                <a:gd name="T17" fmla="*/ 140 h 495"/>
                <a:gd name="T18" fmla="*/ 51 w 428"/>
                <a:gd name="T19" fmla="*/ 212 h 495"/>
                <a:gd name="T20" fmla="*/ 144 w 428"/>
                <a:gd name="T21" fmla="*/ 239 h 495"/>
                <a:gd name="T22" fmla="*/ 20 w 428"/>
                <a:gd name="T23" fmla="*/ 332 h 495"/>
                <a:gd name="T24" fmla="*/ 127 w 428"/>
                <a:gd name="T25" fmla="*/ 351 h 495"/>
                <a:gd name="T26" fmla="*/ 0 w 428"/>
                <a:gd name="T27" fmla="*/ 458 h 495"/>
                <a:gd name="T28" fmla="*/ 215 w 428"/>
                <a:gd name="T29" fmla="*/ 495 h 495"/>
                <a:gd name="T30" fmla="*/ 428 w 428"/>
                <a:gd name="T31" fmla="*/ 458 h 495"/>
                <a:gd name="T32" fmla="*/ 301 w 428"/>
                <a:gd name="T33" fmla="*/ 351 h 4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28" h="495">
                  <a:moveTo>
                    <a:pt x="301" y="351"/>
                  </a:moveTo>
                  <a:cubicBezTo>
                    <a:pt x="334" y="352"/>
                    <a:pt x="383" y="348"/>
                    <a:pt x="408" y="332"/>
                  </a:cubicBezTo>
                  <a:cubicBezTo>
                    <a:pt x="360" y="314"/>
                    <a:pt x="309" y="271"/>
                    <a:pt x="284" y="239"/>
                  </a:cubicBezTo>
                  <a:cubicBezTo>
                    <a:pt x="325" y="234"/>
                    <a:pt x="345" y="234"/>
                    <a:pt x="377" y="212"/>
                  </a:cubicBezTo>
                  <a:cubicBezTo>
                    <a:pt x="333" y="203"/>
                    <a:pt x="286" y="162"/>
                    <a:pt x="269" y="139"/>
                  </a:cubicBezTo>
                  <a:cubicBezTo>
                    <a:pt x="292" y="132"/>
                    <a:pt x="293" y="131"/>
                    <a:pt x="314" y="120"/>
                  </a:cubicBezTo>
                  <a:cubicBezTo>
                    <a:pt x="261" y="90"/>
                    <a:pt x="225" y="39"/>
                    <a:pt x="216" y="0"/>
                  </a:cubicBezTo>
                  <a:cubicBezTo>
                    <a:pt x="194" y="62"/>
                    <a:pt x="162" y="97"/>
                    <a:pt x="103" y="119"/>
                  </a:cubicBezTo>
                  <a:cubicBezTo>
                    <a:pt x="122" y="131"/>
                    <a:pt x="138" y="136"/>
                    <a:pt x="158" y="140"/>
                  </a:cubicBezTo>
                  <a:cubicBezTo>
                    <a:pt x="141" y="164"/>
                    <a:pt x="95" y="203"/>
                    <a:pt x="51" y="212"/>
                  </a:cubicBezTo>
                  <a:cubicBezTo>
                    <a:pt x="83" y="234"/>
                    <a:pt x="103" y="234"/>
                    <a:pt x="144" y="239"/>
                  </a:cubicBezTo>
                  <a:cubicBezTo>
                    <a:pt x="119" y="271"/>
                    <a:pt x="68" y="314"/>
                    <a:pt x="20" y="332"/>
                  </a:cubicBezTo>
                  <a:cubicBezTo>
                    <a:pt x="45" y="348"/>
                    <a:pt x="94" y="352"/>
                    <a:pt x="127" y="351"/>
                  </a:cubicBezTo>
                  <a:cubicBezTo>
                    <a:pt x="110" y="385"/>
                    <a:pt x="36" y="442"/>
                    <a:pt x="0" y="458"/>
                  </a:cubicBezTo>
                  <a:cubicBezTo>
                    <a:pt x="76" y="491"/>
                    <a:pt x="153" y="495"/>
                    <a:pt x="215" y="495"/>
                  </a:cubicBezTo>
                  <a:cubicBezTo>
                    <a:pt x="276" y="495"/>
                    <a:pt x="352" y="491"/>
                    <a:pt x="428" y="458"/>
                  </a:cubicBezTo>
                  <a:cubicBezTo>
                    <a:pt x="392" y="442"/>
                    <a:pt x="318" y="385"/>
                    <a:pt x="301" y="351"/>
                  </a:cubicBezTo>
                  <a:close/>
                </a:path>
              </a:pathLst>
            </a:custGeom>
            <a:solidFill>
              <a:srgbClr val="8DBD57"/>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99" name="Freeform 74"/>
            <p:cNvSpPr/>
            <p:nvPr/>
          </p:nvSpPr>
          <p:spPr bwMode="auto">
            <a:xfrm>
              <a:off x="6034088" y="6297613"/>
              <a:ext cx="65088" cy="303213"/>
            </a:xfrm>
            <a:custGeom>
              <a:avLst/>
              <a:gdLst>
                <a:gd name="T0" fmla="*/ 36 w 36"/>
                <a:gd name="T1" fmla="*/ 159 h 167"/>
                <a:gd name="T2" fmla="*/ 18 w 36"/>
                <a:gd name="T3" fmla="*/ 167 h 167"/>
                <a:gd name="T4" fmla="*/ 18 w 36"/>
                <a:gd name="T5" fmla="*/ 167 h 167"/>
                <a:gd name="T6" fmla="*/ 0 w 36"/>
                <a:gd name="T7" fmla="*/ 159 h 167"/>
                <a:gd name="T8" fmla="*/ 0 w 36"/>
                <a:gd name="T9" fmla="*/ 7 h 167"/>
                <a:gd name="T10" fmla="*/ 18 w 36"/>
                <a:gd name="T11" fmla="*/ 0 h 167"/>
                <a:gd name="T12" fmla="*/ 18 w 36"/>
                <a:gd name="T13" fmla="*/ 0 h 167"/>
                <a:gd name="T14" fmla="*/ 36 w 36"/>
                <a:gd name="T15" fmla="*/ 7 h 167"/>
                <a:gd name="T16" fmla="*/ 36 w 36"/>
                <a:gd name="T17" fmla="*/ 159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6" h="167">
                  <a:moveTo>
                    <a:pt x="36" y="159"/>
                  </a:moveTo>
                  <a:cubicBezTo>
                    <a:pt x="36" y="163"/>
                    <a:pt x="28" y="167"/>
                    <a:pt x="18" y="167"/>
                  </a:cubicBezTo>
                  <a:cubicBezTo>
                    <a:pt x="18" y="167"/>
                    <a:pt x="18" y="167"/>
                    <a:pt x="18" y="167"/>
                  </a:cubicBezTo>
                  <a:cubicBezTo>
                    <a:pt x="8" y="167"/>
                    <a:pt x="0" y="163"/>
                    <a:pt x="0" y="159"/>
                  </a:cubicBezTo>
                  <a:cubicBezTo>
                    <a:pt x="0" y="7"/>
                    <a:pt x="0" y="7"/>
                    <a:pt x="0" y="7"/>
                  </a:cubicBezTo>
                  <a:cubicBezTo>
                    <a:pt x="0" y="3"/>
                    <a:pt x="8" y="0"/>
                    <a:pt x="18" y="0"/>
                  </a:cubicBezTo>
                  <a:cubicBezTo>
                    <a:pt x="18" y="0"/>
                    <a:pt x="18" y="0"/>
                    <a:pt x="18" y="0"/>
                  </a:cubicBezTo>
                  <a:cubicBezTo>
                    <a:pt x="28" y="0"/>
                    <a:pt x="36" y="3"/>
                    <a:pt x="36" y="7"/>
                  </a:cubicBezTo>
                  <a:lnTo>
                    <a:pt x="36" y="159"/>
                  </a:lnTo>
                  <a:close/>
                </a:path>
              </a:pathLst>
            </a:custGeom>
            <a:solidFill>
              <a:srgbClr val="8DBD57"/>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00" name="Freeform 75"/>
            <p:cNvSpPr/>
            <p:nvPr/>
          </p:nvSpPr>
          <p:spPr bwMode="auto">
            <a:xfrm>
              <a:off x="5767388" y="5756275"/>
              <a:ext cx="598488" cy="693738"/>
            </a:xfrm>
            <a:custGeom>
              <a:avLst/>
              <a:gdLst>
                <a:gd name="T0" fmla="*/ 233 w 332"/>
                <a:gd name="T1" fmla="*/ 271 h 383"/>
                <a:gd name="T2" fmla="*/ 316 w 332"/>
                <a:gd name="T3" fmla="*/ 257 h 383"/>
                <a:gd name="T4" fmla="*/ 220 w 332"/>
                <a:gd name="T5" fmla="*/ 185 h 383"/>
                <a:gd name="T6" fmla="*/ 292 w 332"/>
                <a:gd name="T7" fmla="*/ 164 h 383"/>
                <a:gd name="T8" fmla="*/ 209 w 332"/>
                <a:gd name="T9" fmla="*/ 107 h 383"/>
                <a:gd name="T10" fmla="*/ 243 w 332"/>
                <a:gd name="T11" fmla="*/ 92 h 383"/>
                <a:gd name="T12" fmla="*/ 167 w 332"/>
                <a:gd name="T13" fmla="*/ 0 h 383"/>
                <a:gd name="T14" fmla="*/ 80 w 332"/>
                <a:gd name="T15" fmla="*/ 91 h 383"/>
                <a:gd name="T16" fmla="*/ 122 w 332"/>
                <a:gd name="T17" fmla="*/ 108 h 383"/>
                <a:gd name="T18" fmla="*/ 40 w 332"/>
                <a:gd name="T19" fmla="*/ 164 h 383"/>
                <a:gd name="T20" fmla="*/ 112 w 332"/>
                <a:gd name="T21" fmla="*/ 185 h 383"/>
                <a:gd name="T22" fmla="*/ 16 w 332"/>
                <a:gd name="T23" fmla="*/ 257 h 383"/>
                <a:gd name="T24" fmla="*/ 99 w 332"/>
                <a:gd name="T25" fmla="*/ 271 h 383"/>
                <a:gd name="T26" fmla="*/ 0 w 332"/>
                <a:gd name="T27" fmla="*/ 354 h 383"/>
                <a:gd name="T28" fmla="*/ 166 w 332"/>
                <a:gd name="T29" fmla="*/ 383 h 383"/>
                <a:gd name="T30" fmla="*/ 332 w 332"/>
                <a:gd name="T31" fmla="*/ 354 h 383"/>
                <a:gd name="T32" fmla="*/ 233 w 332"/>
                <a:gd name="T33" fmla="*/ 271 h 3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32" h="383">
                  <a:moveTo>
                    <a:pt x="233" y="271"/>
                  </a:moveTo>
                  <a:cubicBezTo>
                    <a:pt x="258" y="272"/>
                    <a:pt x="297" y="269"/>
                    <a:pt x="316" y="257"/>
                  </a:cubicBezTo>
                  <a:cubicBezTo>
                    <a:pt x="279" y="242"/>
                    <a:pt x="239" y="210"/>
                    <a:pt x="220" y="185"/>
                  </a:cubicBezTo>
                  <a:cubicBezTo>
                    <a:pt x="252" y="181"/>
                    <a:pt x="267" y="181"/>
                    <a:pt x="292" y="164"/>
                  </a:cubicBezTo>
                  <a:cubicBezTo>
                    <a:pt x="258" y="157"/>
                    <a:pt x="222" y="125"/>
                    <a:pt x="209" y="107"/>
                  </a:cubicBezTo>
                  <a:cubicBezTo>
                    <a:pt x="226" y="102"/>
                    <a:pt x="227" y="101"/>
                    <a:pt x="243" y="92"/>
                  </a:cubicBezTo>
                  <a:cubicBezTo>
                    <a:pt x="202" y="70"/>
                    <a:pt x="175" y="30"/>
                    <a:pt x="167" y="0"/>
                  </a:cubicBezTo>
                  <a:cubicBezTo>
                    <a:pt x="151" y="48"/>
                    <a:pt x="126" y="75"/>
                    <a:pt x="80" y="91"/>
                  </a:cubicBezTo>
                  <a:cubicBezTo>
                    <a:pt x="94" y="101"/>
                    <a:pt x="107" y="105"/>
                    <a:pt x="122" y="108"/>
                  </a:cubicBezTo>
                  <a:cubicBezTo>
                    <a:pt x="109" y="126"/>
                    <a:pt x="74" y="157"/>
                    <a:pt x="40" y="164"/>
                  </a:cubicBezTo>
                  <a:cubicBezTo>
                    <a:pt x="64" y="181"/>
                    <a:pt x="80" y="181"/>
                    <a:pt x="112" y="185"/>
                  </a:cubicBezTo>
                  <a:cubicBezTo>
                    <a:pt x="92" y="210"/>
                    <a:pt x="53" y="242"/>
                    <a:pt x="16" y="257"/>
                  </a:cubicBezTo>
                  <a:cubicBezTo>
                    <a:pt x="35" y="269"/>
                    <a:pt x="73" y="272"/>
                    <a:pt x="99" y="271"/>
                  </a:cubicBezTo>
                  <a:cubicBezTo>
                    <a:pt x="85" y="297"/>
                    <a:pt x="28" y="342"/>
                    <a:pt x="0" y="354"/>
                  </a:cubicBezTo>
                  <a:cubicBezTo>
                    <a:pt x="59" y="380"/>
                    <a:pt x="119" y="383"/>
                    <a:pt x="166" y="383"/>
                  </a:cubicBezTo>
                  <a:cubicBezTo>
                    <a:pt x="214" y="383"/>
                    <a:pt x="273" y="380"/>
                    <a:pt x="332" y="354"/>
                  </a:cubicBezTo>
                  <a:cubicBezTo>
                    <a:pt x="304" y="342"/>
                    <a:pt x="246" y="297"/>
                    <a:pt x="233" y="271"/>
                  </a:cubicBezTo>
                  <a:close/>
                </a:path>
              </a:pathLst>
            </a:custGeom>
            <a:solidFill>
              <a:srgbClr val="8DBD57"/>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01" name="Freeform 76"/>
            <p:cNvSpPr/>
            <p:nvPr/>
          </p:nvSpPr>
          <p:spPr bwMode="auto">
            <a:xfrm>
              <a:off x="6351588" y="6188075"/>
              <a:ext cx="85725" cy="392113"/>
            </a:xfrm>
            <a:custGeom>
              <a:avLst/>
              <a:gdLst>
                <a:gd name="T0" fmla="*/ 47 w 47"/>
                <a:gd name="T1" fmla="*/ 208 h 217"/>
                <a:gd name="T2" fmla="*/ 23 w 47"/>
                <a:gd name="T3" fmla="*/ 217 h 217"/>
                <a:gd name="T4" fmla="*/ 23 w 47"/>
                <a:gd name="T5" fmla="*/ 217 h 217"/>
                <a:gd name="T6" fmla="*/ 0 w 47"/>
                <a:gd name="T7" fmla="*/ 208 h 217"/>
                <a:gd name="T8" fmla="*/ 0 w 47"/>
                <a:gd name="T9" fmla="*/ 9 h 217"/>
                <a:gd name="T10" fmla="*/ 23 w 47"/>
                <a:gd name="T11" fmla="*/ 0 h 217"/>
                <a:gd name="T12" fmla="*/ 23 w 47"/>
                <a:gd name="T13" fmla="*/ 0 h 217"/>
                <a:gd name="T14" fmla="*/ 47 w 47"/>
                <a:gd name="T15" fmla="*/ 9 h 217"/>
                <a:gd name="T16" fmla="*/ 47 w 47"/>
                <a:gd name="T17" fmla="*/ 208 h 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7" h="217">
                  <a:moveTo>
                    <a:pt x="47" y="208"/>
                  </a:moveTo>
                  <a:cubicBezTo>
                    <a:pt x="47" y="213"/>
                    <a:pt x="36" y="217"/>
                    <a:pt x="23" y="217"/>
                  </a:cubicBezTo>
                  <a:cubicBezTo>
                    <a:pt x="23" y="217"/>
                    <a:pt x="23" y="217"/>
                    <a:pt x="23" y="217"/>
                  </a:cubicBezTo>
                  <a:cubicBezTo>
                    <a:pt x="10" y="217"/>
                    <a:pt x="0" y="213"/>
                    <a:pt x="0" y="208"/>
                  </a:cubicBezTo>
                  <a:cubicBezTo>
                    <a:pt x="0" y="9"/>
                    <a:pt x="0" y="9"/>
                    <a:pt x="0" y="9"/>
                  </a:cubicBezTo>
                  <a:cubicBezTo>
                    <a:pt x="0" y="4"/>
                    <a:pt x="10" y="0"/>
                    <a:pt x="23" y="0"/>
                  </a:cubicBezTo>
                  <a:cubicBezTo>
                    <a:pt x="23" y="0"/>
                    <a:pt x="23" y="0"/>
                    <a:pt x="23" y="0"/>
                  </a:cubicBezTo>
                  <a:cubicBezTo>
                    <a:pt x="36" y="0"/>
                    <a:pt x="47" y="4"/>
                    <a:pt x="47" y="9"/>
                  </a:cubicBezTo>
                  <a:lnTo>
                    <a:pt x="47" y="208"/>
                  </a:lnTo>
                  <a:close/>
                </a:path>
              </a:pathLst>
            </a:custGeom>
            <a:solidFill>
              <a:srgbClr val="69994A"/>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02" name="Freeform 77"/>
            <p:cNvSpPr/>
            <p:nvPr/>
          </p:nvSpPr>
          <p:spPr bwMode="auto">
            <a:xfrm>
              <a:off x="6003926" y="5481638"/>
              <a:ext cx="779463" cy="904875"/>
            </a:xfrm>
            <a:custGeom>
              <a:avLst/>
              <a:gdLst>
                <a:gd name="T0" fmla="*/ 304 w 432"/>
                <a:gd name="T1" fmla="*/ 354 h 500"/>
                <a:gd name="T2" fmla="*/ 412 w 432"/>
                <a:gd name="T3" fmla="*/ 335 h 500"/>
                <a:gd name="T4" fmla="*/ 287 w 432"/>
                <a:gd name="T5" fmla="*/ 241 h 500"/>
                <a:gd name="T6" fmla="*/ 381 w 432"/>
                <a:gd name="T7" fmla="*/ 213 h 500"/>
                <a:gd name="T8" fmla="*/ 272 w 432"/>
                <a:gd name="T9" fmla="*/ 139 h 500"/>
                <a:gd name="T10" fmla="*/ 317 w 432"/>
                <a:gd name="T11" fmla="*/ 120 h 500"/>
                <a:gd name="T12" fmla="*/ 218 w 432"/>
                <a:gd name="T13" fmla="*/ 0 h 500"/>
                <a:gd name="T14" fmla="*/ 104 w 432"/>
                <a:gd name="T15" fmla="*/ 119 h 500"/>
                <a:gd name="T16" fmla="*/ 159 w 432"/>
                <a:gd name="T17" fmla="*/ 141 h 500"/>
                <a:gd name="T18" fmla="*/ 51 w 432"/>
                <a:gd name="T19" fmla="*/ 213 h 500"/>
                <a:gd name="T20" fmla="*/ 145 w 432"/>
                <a:gd name="T21" fmla="*/ 241 h 500"/>
                <a:gd name="T22" fmla="*/ 20 w 432"/>
                <a:gd name="T23" fmla="*/ 335 h 500"/>
                <a:gd name="T24" fmla="*/ 128 w 432"/>
                <a:gd name="T25" fmla="*/ 354 h 500"/>
                <a:gd name="T26" fmla="*/ 0 w 432"/>
                <a:gd name="T27" fmla="*/ 461 h 500"/>
                <a:gd name="T28" fmla="*/ 217 w 432"/>
                <a:gd name="T29" fmla="*/ 500 h 500"/>
                <a:gd name="T30" fmla="*/ 432 w 432"/>
                <a:gd name="T31" fmla="*/ 461 h 500"/>
                <a:gd name="T32" fmla="*/ 304 w 432"/>
                <a:gd name="T33" fmla="*/ 354 h 5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32" h="500">
                  <a:moveTo>
                    <a:pt x="304" y="354"/>
                  </a:moveTo>
                  <a:cubicBezTo>
                    <a:pt x="337" y="355"/>
                    <a:pt x="387" y="351"/>
                    <a:pt x="412" y="335"/>
                  </a:cubicBezTo>
                  <a:cubicBezTo>
                    <a:pt x="364" y="316"/>
                    <a:pt x="312" y="273"/>
                    <a:pt x="287" y="241"/>
                  </a:cubicBezTo>
                  <a:cubicBezTo>
                    <a:pt x="328" y="236"/>
                    <a:pt x="348" y="236"/>
                    <a:pt x="381" y="213"/>
                  </a:cubicBezTo>
                  <a:cubicBezTo>
                    <a:pt x="336" y="205"/>
                    <a:pt x="289" y="163"/>
                    <a:pt x="272" y="139"/>
                  </a:cubicBezTo>
                  <a:cubicBezTo>
                    <a:pt x="295" y="133"/>
                    <a:pt x="296" y="131"/>
                    <a:pt x="317" y="120"/>
                  </a:cubicBezTo>
                  <a:cubicBezTo>
                    <a:pt x="264" y="91"/>
                    <a:pt x="228" y="39"/>
                    <a:pt x="218" y="0"/>
                  </a:cubicBezTo>
                  <a:cubicBezTo>
                    <a:pt x="196" y="62"/>
                    <a:pt x="163" y="97"/>
                    <a:pt x="104" y="119"/>
                  </a:cubicBezTo>
                  <a:cubicBezTo>
                    <a:pt x="123" y="131"/>
                    <a:pt x="139" y="137"/>
                    <a:pt x="159" y="141"/>
                  </a:cubicBezTo>
                  <a:cubicBezTo>
                    <a:pt x="142" y="165"/>
                    <a:pt x="96" y="205"/>
                    <a:pt x="51" y="213"/>
                  </a:cubicBezTo>
                  <a:cubicBezTo>
                    <a:pt x="84" y="236"/>
                    <a:pt x="104" y="236"/>
                    <a:pt x="145" y="241"/>
                  </a:cubicBezTo>
                  <a:cubicBezTo>
                    <a:pt x="120" y="273"/>
                    <a:pt x="68" y="316"/>
                    <a:pt x="20" y="335"/>
                  </a:cubicBezTo>
                  <a:cubicBezTo>
                    <a:pt x="46" y="351"/>
                    <a:pt x="95" y="355"/>
                    <a:pt x="128" y="354"/>
                  </a:cubicBezTo>
                  <a:cubicBezTo>
                    <a:pt x="111" y="388"/>
                    <a:pt x="36" y="446"/>
                    <a:pt x="0" y="461"/>
                  </a:cubicBezTo>
                  <a:cubicBezTo>
                    <a:pt x="77" y="496"/>
                    <a:pt x="155" y="500"/>
                    <a:pt x="217" y="500"/>
                  </a:cubicBezTo>
                  <a:cubicBezTo>
                    <a:pt x="279" y="500"/>
                    <a:pt x="355" y="496"/>
                    <a:pt x="432" y="461"/>
                  </a:cubicBezTo>
                  <a:cubicBezTo>
                    <a:pt x="396" y="446"/>
                    <a:pt x="321" y="388"/>
                    <a:pt x="304" y="354"/>
                  </a:cubicBezTo>
                  <a:close/>
                </a:path>
              </a:pathLst>
            </a:custGeom>
            <a:solidFill>
              <a:srgbClr val="69994A"/>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03" name="Freeform 78"/>
            <p:cNvSpPr/>
            <p:nvPr/>
          </p:nvSpPr>
          <p:spPr bwMode="auto">
            <a:xfrm>
              <a:off x="7075488" y="6249988"/>
              <a:ext cx="71438" cy="336550"/>
            </a:xfrm>
            <a:custGeom>
              <a:avLst/>
              <a:gdLst>
                <a:gd name="T0" fmla="*/ 40 w 40"/>
                <a:gd name="T1" fmla="*/ 178 h 186"/>
                <a:gd name="T2" fmla="*/ 20 w 40"/>
                <a:gd name="T3" fmla="*/ 186 h 186"/>
                <a:gd name="T4" fmla="*/ 20 w 40"/>
                <a:gd name="T5" fmla="*/ 186 h 186"/>
                <a:gd name="T6" fmla="*/ 0 w 40"/>
                <a:gd name="T7" fmla="*/ 178 h 186"/>
                <a:gd name="T8" fmla="*/ 0 w 40"/>
                <a:gd name="T9" fmla="*/ 8 h 186"/>
                <a:gd name="T10" fmla="*/ 20 w 40"/>
                <a:gd name="T11" fmla="*/ 0 h 186"/>
                <a:gd name="T12" fmla="*/ 20 w 40"/>
                <a:gd name="T13" fmla="*/ 0 h 186"/>
                <a:gd name="T14" fmla="*/ 40 w 40"/>
                <a:gd name="T15" fmla="*/ 8 h 186"/>
                <a:gd name="T16" fmla="*/ 40 w 40"/>
                <a:gd name="T17" fmla="*/ 178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 h="186">
                  <a:moveTo>
                    <a:pt x="40" y="178"/>
                  </a:moveTo>
                  <a:cubicBezTo>
                    <a:pt x="40" y="183"/>
                    <a:pt x="31" y="186"/>
                    <a:pt x="20" y="186"/>
                  </a:cubicBezTo>
                  <a:cubicBezTo>
                    <a:pt x="20" y="186"/>
                    <a:pt x="20" y="186"/>
                    <a:pt x="20" y="186"/>
                  </a:cubicBezTo>
                  <a:cubicBezTo>
                    <a:pt x="9" y="186"/>
                    <a:pt x="0" y="183"/>
                    <a:pt x="0" y="178"/>
                  </a:cubicBezTo>
                  <a:cubicBezTo>
                    <a:pt x="0" y="8"/>
                    <a:pt x="0" y="8"/>
                    <a:pt x="0" y="8"/>
                  </a:cubicBezTo>
                  <a:cubicBezTo>
                    <a:pt x="0" y="3"/>
                    <a:pt x="9" y="0"/>
                    <a:pt x="20" y="0"/>
                  </a:cubicBezTo>
                  <a:cubicBezTo>
                    <a:pt x="20" y="0"/>
                    <a:pt x="20" y="0"/>
                    <a:pt x="20" y="0"/>
                  </a:cubicBezTo>
                  <a:cubicBezTo>
                    <a:pt x="31" y="0"/>
                    <a:pt x="40" y="3"/>
                    <a:pt x="40" y="8"/>
                  </a:cubicBezTo>
                  <a:lnTo>
                    <a:pt x="40" y="178"/>
                  </a:lnTo>
                  <a:close/>
                </a:path>
              </a:pathLst>
            </a:custGeom>
            <a:solidFill>
              <a:srgbClr val="4F8547"/>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04" name="Freeform 79"/>
            <p:cNvSpPr/>
            <p:nvPr/>
          </p:nvSpPr>
          <p:spPr bwMode="auto">
            <a:xfrm>
              <a:off x="6777038" y="5645150"/>
              <a:ext cx="666750" cy="774700"/>
            </a:xfrm>
            <a:custGeom>
              <a:avLst/>
              <a:gdLst>
                <a:gd name="T0" fmla="*/ 260 w 370"/>
                <a:gd name="T1" fmla="*/ 303 h 428"/>
                <a:gd name="T2" fmla="*/ 352 w 370"/>
                <a:gd name="T3" fmla="*/ 287 h 428"/>
                <a:gd name="T4" fmla="*/ 245 w 370"/>
                <a:gd name="T5" fmla="*/ 206 h 428"/>
                <a:gd name="T6" fmla="*/ 326 w 370"/>
                <a:gd name="T7" fmla="*/ 183 h 428"/>
                <a:gd name="T8" fmla="*/ 233 w 370"/>
                <a:gd name="T9" fmla="*/ 119 h 428"/>
                <a:gd name="T10" fmla="*/ 271 w 370"/>
                <a:gd name="T11" fmla="*/ 103 h 428"/>
                <a:gd name="T12" fmla="*/ 186 w 370"/>
                <a:gd name="T13" fmla="*/ 0 h 428"/>
                <a:gd name="T14" fmla="*/ 89 w 370"/>
                <a:gd name="T15" fmla="*/ 102 h 428"/>
                <a:gd name="T16" fmla="*/ 136 w 370"/>
                <a:gd name="T17" fmla="*/ 120 h 428"/>
                <a:gd name="T18" fmla="*/ 44 w 370"/>
                <a:gd name="T19" fmla="*/ 183 h 428"/>
                <a:gd name="T20" fmla="*/ 124 w 370"/>
                <a:gd name="T21" fmla="*/ 206 h 428"/>
                <a:gd name="T22" fmla="*/ 17 w 370"/>
                <a:gd name="T23" fmla="*/ 287 h 428"/>
                <a:gd name="T24" fmla="*/ 109 w 370"/>
                <a:gd name="T25" fmla="*/ 303 h 428"/>
                <a:gd name="T26" fmla="*/ 0 w 370"/>
                <a:gd name="T27" fmla="*/ 395 h 428"/>
                <a:gd name="T28" fmla="*/ 185 w 370"/>
                <a:gd name="T29" fmla="*/ 428 h 428"/>
                <a:gd name="T30" fmla="*/ 370 w 370"/>
                <a:gd name="T31" fmla="*/ 395 h 428"/>
                <a:gd name="T32" fmla="*/ 260 w 370"/>
                <a:gd name="T33" fmla="*/ 303 h 4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70" h="428">
                  <a:moveTo>
                    <a:pt x="260" y="303"/>
                  </a:moveTo>
                  <a:cubicBezTo>
                    <a:pt x="288" y="304"/>
                    <a:pt x="331" y="301"/>
                    <a:pt x="352" y="287"/>
                  </a:cubicBezTo>
                  <a:cubicBezTo>
                    <a:pt x="311" y="271"/>
                    <a:pt x="267" y="234"/>
                    <a:pt x="245" y="206"/>
                  </a:cubicBezTo>
                  <a:cubicBezTo>
                    <a:pt x="281" y="202"/>
                    <a:pt x="298" y="202"/>
                    <a:pt x="326" y="183"/>
                  </a:cubicBezTo>
                  <a:cubicBezTo>
                    <a:pt x="288" y="175"/>
                    <a:pt x="247" y="140"/>
                    <a:pt x="233" y="119"/>
                  </a:cubicBezTo>
                  <a:cubicBezTo>
                    <a:pt x="252" y="113"/>
                    <a:pt x="253" y="112"/>
                    <a:pt x="271" y="103"/>
                  </a:cubicBezTo>
                  <a:cubicBezTo>
                    <a:pt x="226" y="77"/>
                    <a:pt x="195" y="33"/>
                    <a:pt x="186" y="0"/>
                  </a:cubicBezTo>
                  <a:cubicBezTo>
                    <a:pt x="168" y="53"/>
                    <a:pt x="140" y="83"/>
                    <a:pt x="89" y="102"/>
                  </a:cubicBezTo>
                  <a:cubicBezTo>
                    <a:pt x="105" y="112"/>
                    <a:pt x="119" y="117"/>
                    <a:pt x="136" y="120"/>
                  </a:cubicBezTo>
                  <a:cubicBezTo>
                    <a:pt x="122" y="141"/>
                    <a:pt x="82" y="175"/>
                    <a:pt x="44" y="183"/>
                  </a:cubicBezTo>
                  <a:cubicBezTo>
                    <a:pt x="71" y="202"/>
                    <a:pt x="89" y="202"/>
                    <a:pt x="124" y="206"/>
                  </a:cubicBezTo>
                  <a:cubicBezTo>
                    <a:pt x="102" y="234"/>
                    <a:pt x="58" y="271"/>
                    <a:pt x="17" y="287"/>
                  </a:cubicBezTo>
                  <a:cubicBezTo>
                    <a:pt x="39" y="301"/>
                    <a:pt x="81" y="304"/>
                    <a:pt x="109" y="303"/>
                  </a:cubicBezTo>
                  <a:cubicBezTo>
                    <a:pt x="95" y="332"/>
                    <a:pt x="31" y="382"/>
                    <a:pt x="0" y="395"/>
                  </a:cubicBezTo>
                  <a:cubicBezTo>
                    <a:pt x="66" y="425"/>
                    <a:pt x="132" y="428"/>
                    <a:pt x="185" y="428"/>
                  </a:cubicBezTo>
                  <a:cubicBezTo>
                    <a:pt x="238" y="428"/>
                    <a:pt x="304" y="425"/>
                    <a:pt x="370" y="395"/>
                  </a:cubicBezTo>
                  <a:cubicBezTo>
                    <a:pt x="339" y="382"/>
                    <a:pt x="275" y="332"/>
                    <a:pt x="260" y="303"/>
                  </a:cubicBezTo>
                  <a:close/>
                </a:path>
              </a:pathLst>
            </a:custGeom>
            <a:solidFill>
              <a:srgbClr val="4F8547"/>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05" name="Freeform 80"/>
            <p:cNvSpPr/>
            <p:nvPr/>
          </p:nvSpPr>
          <p:spPr bwMode="auto">
            <a:xfrm>
              <a:off x="6738938" y="6238875"/>
              <a:ext cx="77788" cy="360363"/>
            </a:xfrm>
            <a:custGeom>
              <a:avLst/>
              <a:gdLst>
                <a:gd name="T0" fmla="*/ 43 w 43"/>
                <a:gd name="T1" fmla="*/ 190 h 199"/>
                <a:gd name="T2" fmla="*/ 22 w 43"/>
                <a:gd name="T3" fmla="*/ 199 h 199"/>
                <a:gd name="T4" fmla="*/ 22 w 43"/>
                <a:gd name="T5" fmla="*/ 199 h 199"/>
                <a:gd name="T6" fmla="*/ 0 w 43"/>
                <a:gd name="T7" fmla="*/ 190 h 199"/>
                <a:gd name="T8" fmla="*/ 0 w 43"/>
                <a:gd name="T9" fmla="*/ 9 h 199"/>
                <a:gd name="T10" fmla="*/ 22 w 43"/>
                <a:gd name="T11" fmla="*/ 0 h 199"/>
                <a:gd name="T12" fmla="*/ 22 w 43"/>
                <a:gd name="T13" fmla="*/ 0 h 199"/>
                <a:gd name="T14" fmla="*/ 43 w 43"/>
                <a:gd name="T15" fmla="*/ 9 h 199"/>
                <a:gd name="T16" fmla="*/ 43 w 43"/>
                <a:gd name="T17" fmla="*/ 190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199">
                  <a:moveTo>
                    <a:pt x="43" y="190"/>
                  </a:moveTo>
                  <a:cubicBezTo>
                    <a:pt x="43" y="195"/>
                    <a:pt x="34" y="199"/>
                    <a:pt x="22" y="199"/>
                  </a:cubicBezTo>
                  <a:cubicBezTo>
                    <a:pt x="22" y="199"/>
                    <a:pt x="22" y="199"/>
                    <a:pt x="22" y="199"/>
                  </a:cubicBezTo>
                  <a:cubicBezTo>
                    <a:pt x="10" y="199"/>
                    <a:pt x="0" y="195"/>
                    <a:pt x="0" y="190"/>
                  </a:cubicBezTo>
                  <a:cubicBezTo>
                    <a:pt x="0" y="9"/>
                    <a:pt x="0" y="9"/>
                    <a:pt x="0" y="9"/>
                  </a:cubicBezTo>
                  <a:cubicBezTo>
                    <a:pt x="0" y="4"/>
                    <a:pt x="10" y="0"/>
                    <a:pt x="22" y="0"/>
                  </a:cubicBezTo>
                  <a:cubicBezTo>
                    <a:pt x="22" y="0"/>
                    <a:pt x="22" y="0"/>
                    <a:pt x="22" y="0"/>
                  </a:cubicBezTo>
                  <a:cubicBezTo>
                    <a:pt x="34" y="0"/>
                    <a:pt x="43" y="4"/>
                    <a:pt x="43" y="9"/>
                  </a:cubicBezTo>
                  <a:lnTo>
                    <a:pt x="43" y="190"/>
                  </a:lnTo>
                  <a:close/>
                </a:path>
              </a:pathLst>
            </a:custGeom>
            <a:solidFill>
              <a:srgbClr val="8DBD57"/>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06" name="Freeform 81"/>
            <p:cNvSpPr/>
            <p:nvPr/>
          </p:nvSpPr>
          <p:spPr bwMode="auto">
            <a:xfrm>
              <a:off x="6421438" y="5592763"/>
              <a:ext cx="714375" cy="828675"/>
            </a:xfrm>
            <a:custGeom>
              <a:avLst/>
              <a:gdLst>
                <a:gd name="T0" fmla="*/ 278 w 396"/>
                <a:gd name="T1" fmla="*/ 324 h 458"/>
                <a:gd name="T2" fmla="*/ 377 w 396"/>
                <a:gd name="T3" fmla="*/ 307 h 458"/>
                <a:gd name="T4" fmla="*/ 263 w 396"/>
                <a:gd name="T5" fmla="*/ 221 h 458"/>
                <a:gd name="T6" fmla="*/ 349 w 396"/>
                <a:gd name="T7" fmla="*/ 196 h 458"/>
                <a:gd name="T8" fmla="*/ 249 w 396"/>
                <a:gd name="T9" fmla="*/ 128 h 458"/>
                <a:gd name="T10" fmla="*/ 290 w 396"/>
                <a:gd name="T11" fmla="*/ 111 h 458"/>
                <a:gd name="T12" fmla="*/ 199 w 396"/>
                <a:gd name="T13" fmla="*/ 0 h 458"/>
                <a:gd name="T14" fmla="*/ 95 w 396"/>
                <a:gd name="T15" fmla="*/ 109 h 458"/>
                <a:gd name="T16" fmla="*/ 146 w 396"/>
                <a:gd name="T17" fmla="*/ 129 h 458"/>
                <a:gd name="T18" fmla="*/ 47 w 396"/>
                <a:gd name="T19" fmla="*/ 196 h 458"/>
                <a:gd name="T20" fmla="*/ 133 w 396"/>
                <a:gd name="T21" fmla="*/ 221 h 458"/>
                <a:gd name="T22" fmla="*/ 19 w 396"/>
                <a:gd name="T23" fmla="*/ 307 h 458"/>
                <a:gd name="T24" fmla="*/ 118 w 396"/>
                <a:gd name="T25" fmla="*/ 324 h 458"/>
                <a:gd name="T26" fmla="*/ 0 w 396"/>
                <a:gd name="T27" fmla="*/ 423 h 458"/>
                <a:gd name="T28" fmla="*/ 199 w 396"/>
                <a:gd name="T29" fmla="*/ 458 h 458"/>
                <a:gd name="T30" fmla="*/ 396 w 396"/>
                <a:gd name="T31" fmla="*/ 423 h 458"/>
                <a:gd name="T32" fmla="*/ 278 w 396"/>
                <a:gd name="T33" fmla="*/ 324 h 4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96" h="458">
                  <a:moveTo>
                    <a:pt x="278" y="324"/>
                  </a:moveTo>
                  <a:cubicBezTo>
                    <a:pt x="308" y="325"/>
                    <a:pt x="354" y="322"/>
                    <a:pt x="377" y="307"/>
                  </a:cubicBezTo>
                  <a:cubicBezTo>
                    <a:pt x="333" y="290"/>
                    <a:pt x="286" y="251"/>
                    <a:pt x="263" y="221"/>
                  </a:cubicBezTo>
                  <a:cubicBezTo>
                    <a:pt x="300" y="216"/>
                    <a:pt x="319" y="216"/>
                    <a:pt x="349" y="196"/>
                  </a:cubicBezTo>
                  <a:cubicBezTo>
                    <a:pt x="308" y="188"/>
                    <a:pt x="265" y="150"/>
                    <a:pt x="249" y="128"/>
                  </a:cubicBezTo>
                  <a:cubicBezTo>
                    <a:pt x="270" y="122"/>
                    <a:pt x="271" y="121"/>
                    <a:pt x="290" y="111"/>
                  </a:cubicBezTo>
                  <a:cubicBezTo>
                    <a:pt x="241" y="83"/>
                    <a:pt x="208" y="36"/>
                    <a:pt x="199" y="0"/>
                  </a:cubicBezTo>
                  <a:cubicBezTo>
                    <a:pt x="180" y="57"/>
                    <a:pt x="150" y="90"/>
                    <a:pt x="95" y="109"/>
                  </a:cubicBezTo>
                  <a:cubicBezTo>
                    <a:pt x="112" y="121"/>
                    <a:pt x="127" y="126"/>
                    <a:pt x="146" y="129"/>
                  </a:cubicBezTo>
                  <a:cubicBezTo>
                    <a:pt x="130" y="151"/>
                    <a:pt x="88" y="188"/>
                    <a:pt x="47" y="196"/>
                  </a:cubicBezTo>
                  <a:cubicBezTo>
                    <a:pt x="77" y="216"/>
                    <a:pt x="96" y="216"/>
                    <a:pt x="133" y="221"/>
                  </a:cubicBezTo>
                  <a:cubicBezTo>
                    <a:pt x="110" y="251"/>
                    <a:pt x="63" y="290"/>
                    <a:pt x="19" y="307"/>
                  </a:cubicBezTo>
                  <a:cubicBezTo>
                    <a:pt x="42" y="322"/>
                    <a:pt x="87" y="325"/>
                    <a:pt x="118" y="324"/>
                  </a:cubicBezTo>
                  <a:cubicBezTo>
                    <a:pt x="102" y="355"/>
                    <a:pt x="33" y="409"/>
                    <a:pt x="0" y="423"/>
                  </a:cubicBezTo>
                  <a:cubicBezTo>
                    <a:pt x="71" y="454"/>
                    <a:pt x="142" y="458"/>
                    <a:pt x="199" y="458"/>
                  </a:cubicBezTo>
                  <a:cubicBezTo>
                    <a:pt x="255" y="458"/>
                    <a:pt x="325" y="454"/>
                    <a:pt x="396" y="423"/>
                  </a:cubicBezTo>
                  <a:cubicBezTo>
                    <a:pt x="363" y="409"/>
                    <a:pt x="294" y="355"/>
                    <a:pt x="278" y="324"/>
                  </a:cubicBezTo>
                  <a:close/>
                </a:path>
              </a:pathLst>
            </a:custGeom>
            <a:solidFill>
              <a:srgbClr val="8DBD57"/>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07" name="Freeform 82"/>
            <p:cNvSpPr/>
            <p:nvPr/>
          </p:nvSpPr>
          <p:spPr bwMode="auto">
            <a:xfrm>
              <a:off x="7810501" y="6232525"/>
              <a:ext cx="76200" cy="354013"/>
            </a:xfrm>
            <a:custGeom>
              <a:avLst/>
              <a:gdLst>
                <a:gd name="T0" fmla="*/ 42 w 42"/>
                <a:gd name="T1" fmla="*/ 187 h 195"/>
                <a:gd name="T2" fmla="*/ 21 w 42"/>
                <a:gd name="T3" fmla="*/ 195 h 195"/>
                <a:gd name="T4" fmla="*/ 21 w 42"/>
                <a:gd name="T5" fmla="*/ 195 h 195"/>
                <a:gd name="T6" fmla="*/ 0 w 42"/>
                <a:gd name="T7" fmla="*/ 187 h 195"/>
                <a:gd name="T8" fmla="*/ 0 w 42"/>
                <a:gd name="T9" fmla="*/ 9 h 195"/>
                <a:gd name="T10" fmla="*/ 21 w 42"/>
                <a:gd name="T11" fmla="*/ 0 h 195"/>
                <a:gd name="T12" fmla="*/ 21 w 42"/>
                <a:gd name="T13" fmla="*/ 0 h 195"/>
                <a:gd name="T14" fmla="*/ 42 w 42"/>
                <a:gd name="T15" fmla="*/ 9 h 195"/>
                <a:gd name="T16" fmla="*/ 42 w 42"/>
                <a:gd name="T17" fmla="*/ 187 h 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2" h="195">
                  <a:moveTo>
                    <a:pt x="42" y="187"/>
                  </a:moveTo>
                  <a:cubicBezTo>
                    <a:pt x="42" y="191"/>
                    <a:pt x="33" y="195"/>
                    <a:pt x="21" y="195"/>
                  </a:cubicBezTo>
                  <a:cubicBezTo>
                    <a:pt x="21" y="195"/>
                    <a:pt x="21" y="195"/>
                    <a:pt x="21" y="195"/>
                  </a:cubicBezTo>
                  <a:cubicBezTo>
                    <a:pt x="10" y="195"/>
                    <a:pt x="0" y="191"/>
                    <a:pt x="0" y="187"/>
                  </a:cubicBezTo>
                  <a:cubicBezTo>
                    <a:pt x="0" y="9"/>
                    <a:pt x="0" y="9"/>
                    <a:pt x="0" y="9"/>
                  </a:cubicBezTo>
                  <a:cubicBezTo>
                    <a:pt x="0" y="4"/>
                    <a:pt x="10" y="0"/>
                    <a:pt x="21" y="0"/>
                  </a:cubicBezTo>
                  <a:cubicBezTo>
                    <a:pt x="21" y="0"/>
                    <a:pt x="21" y="0"/>
                    <a:pt x="21" y="0"/>
                  </a:cubicBezTo>
                  <a:cubicBezTo>
                    <a:pt x="33" y="0"/>
                    <a:pt x="42" y="4"/>
                    <a:pt x="42" y="9"/>
                  </a:cubicBezTo>
                  <a:lnTo>
                    <a:pt x="42" y="187"/>
                  </a:lnTo>
                  <a:close/>
                </a:path>
              </a:pathLst>
            </a:custGeom>
            <a:solidFill>
              <a:srgbClr val="4F8547"/>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08" name="Freeform 83"/>
            <p:cNvSpPr/>
            <p:nvPr/>
          </p:nvSpPr>
          <p:spPr bwMode="auto">
            <a:xfrm>
              <a:off x="7508876" y="5624513"/>
              <a:ext cx="677863" cy="787400"/>
            </a:xfrm>
            <a:custGeom>
              <a:avLst/>
              <a:gdLst>
                <a:gd name="T0" fmla="*/ 265 w 376"/>
                <a:gd name="T1" fmla="*/ 308 h 435"/>
                <a:gd name="T2" fmla="*/ 358 w 376"/>
                <a:gd name="T3" fmla="*/ 292 h 435"/>
                <a:gd name="T4" fmla="*/ 250 w 376"/>
                <a:gd name="T5" fmla="*/ 210 h 435"/>
                <a:gd name="T6" fmla="*/ 332 w 376"/>
                <a:gd name="T7" fmla="*/ 186 h 435"/>
                <a:gd name="T8" fmla="*/ 237 w 376"/>
                <a:gd name="T9" fmla="*/ 122 h 435"/>
                <a:gd name="T10" fmla="*/ 276 w 376"/>
                <a:gd name="T11" fmla="*/ 105 h 435"/>
                <a:gd name="T12" fmla="*/ 190 w 376"/>
                <a:gd name="T13" fmla="*/ 0 h 435"/>
                <a:gd name="T14" fmla="*/ 91 w 376"/>
                <a:gd name="T15" fmla="*/ 104 h 435"/>
                <a:gd name="T16" fmla="*/ 139 w 376"/>
                <a:gd name="T17" fmla="*/ 123 h 435"/>
                <a:gd name="T18" fmla="*/ 45 w 376"/>
                <a:gd name="T19" fmla="*/ 186 h 435"/>
                <a:gd name="T20" fmla="*/ 127 w 376"/>
                <a:gd name="T21" fmla="*/ 210 h 435"/>
                <a:gd name="T22" fmla="*/ 18 w 376"/>
                <a:gd name="T23" fmla="*/ 292 h 435"/>
                <a:gd name="T24" fmla="*/ 112 w 376"/>
                <a:gd name="T25" fmla="*/ 308 h 435"/>
                <a:gd name="T26" fmla="*/ 0 w 376"/>
                <a:gd name="T27" fmla="*/ 402 h 435"/>
                <a:gd name="T28" fmla="*/ 189 w 376"/>
                <a:gd name="T29" fmla="*/ 435 h 435"/>
                <a:gd name="T30" fmla="*/ 376 w 376"/>
                <a:gd name="T31" fmla="*/ 402 h 435"/>
                <a:gd name="T32" fmla="*/ 265 w 376"/>
                <a:gd name="T33" fmla="*/ 308 h 4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76" h="435">
                  <a:moveTo>
                    <a:pt x="265" y="308"/>
                  </a:moveTo>
                  <a:cubicBezTo>
                    <a:pt x="293" y="309"/>
                    <a:pt x="337" y="306"/>
                    <a:pt x="358" y="292"/>
                  </a:cubicBezTo>
                  <a:cubicBezTo>
                    <a:pt x="317" y="275"/>
                    <a:pt x="272" y="238"/>
                    <a:pt x="250" y="210"/>
                  </a:cubicBezTo>
                  <a:cubicBezTo>
                    <a:pt x="285" y="205"/>
                    <a:pt x="303" y="205"/>
                    <a:pt x="332" y="186"/>
                  </a:cubicBezTo>
                  <a:cubicBezTo>
                    <a:pt x="293" y="179"/>
                    <a:pt x="252" y="142"/>
                    <a:pt x="237" y="122"/>
                  </a:cubicBezTo>
                  <a:cubicBezTo>
                    <a:pt x="257" y="116"/>
                    <a:pt x="258" y="115"/>
                    <a:pt x="276" y="105"/>
                  </a:cubicBezTo>
                  <a:cubicBezTo>
                    <a:pt x="230" y="79"/>
                    <a:pt x="198" y="34"/>
                    <a:pt x="190" y="0"/>
                  </a:cubicBezTo>
                  <a:cubicBezTo>
                    <a:pt x="171" y="54"/>
                    <a:pt x="142" y="85"/>
                    <a:pt x="91" y="104"/>
                  </a:cubicBezTo>
                  <a:cubicBezTo>
                    <a:pt x="107" y="115"/>
                    <a:pt x="121" y="119"/>
                    <a:pt x="139" y="123"/>
                  </a:cubicBezTo>
                  <a:cubicBezTo>
                    <a:pt x="124" y="144"/>
                    <a:pt x="84" y="179"/>
                    <a:pt x="45" y="186"/>
                  </a:cubicBezTo>
                  <a:cubicBezTo>
                    <a:pt x="73" y="205"/>
                    <a:pt x="91" y="205"/>
                    <a:pt x="127" y="210"/>
                  </a:cubicBezTo>
                  <a:cubicBezTo>
                    <a:pt x="105" y="238"/>
                    <a:pt x="60" y="275"/>
                    <a:pt x="18" y="292"/>
                  </a:cubicBezTo>
                  <a:cubicBezTo>
                    <a:pt x="40" y="306"/>
                    <a:pt x="83" y="309"/>
                    <a:pt x="112" y="308"/>
                  </a:cubicBezTo>
                  <a:cubicBezTo>
                    <a:pt x="97" y="338"/>
                    <a:pt x="32" y="388"/>
                    <a:pt x="0" y="402"/>
                  </a:cubicBezTo>
                  <a:cubicBezTo>
                    <a:pt x="67" y="431"/>
                    <a:pt x="135" y="435"/>
                    <a:pt x="189" y="435"/>
                  </a:cubicBezTo>
                  <a:cubicBezTo>
                    <a:pt x="243" y="435"/>
                    <a:pt x="309" y="431"/>
                    <a:pt x="376" y="402"/>
                  </a:cubicBezTo>
                  <a:cubicBezTo>
                    <a:pt x="345" y="388"/>
                    <a:pt x="279" y="338"/>
                    <a:pt x="265" y="308"/>
                  </a:cubicBezTo>
                  <a:close/>
                </a:path>
              </a:pathLst>
            </a:custGeom>
            <a:solidFill>
              <a:srgbClr val="4F8547"/>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09" name="Freeform 84"/>
            <p:cNvSpPr/>
            <p:nvPr/>
          </p:nvSpPr>
          <p:spPr bwMode="auto">
            <a:xfrm>
              <a:off x="7412038" y="6188075"/>
              <a:ext cx="84138" cy="392113"/>
            </a:xfrm>
            <a:custGeom>
              <a:avLst/>
              <a:gdLst>
                <a:gd name="T0" fmla="*/ 47 w 47"/>
                <a:gd name="T1" fmla="*/ 208 h 217"/>
                <a:gd name="T2" fmla="*/ 23 w 47"/>
                <a:gd name="T3" fmla="*/ 217 h 217"/>
                <a:gd name="T4" fmla="*/ 23 w 47"/>
                <a:gd name="T5" fmla="*/ 217 h 217"/>
                <a:gd name="T6" fmla="*/ 0 w 47"/>
                <a:gd name="T7" fmla="*/ 208 h 217"/>
                <a:gd name="T8" fmla="*/ 0 w 47"/>
                <a:gd name="T9" fmla="*/ 9 h 217"/>
                <a:gd name="T10" fmla="*/ 23 w 47"/>
                <a:gd name="T11" fmla="*/ 0 h 217"/>
                <a:gd name="T12" fmla="*/ 23 w 47"/>
                <a:gd name="T13" fmla="*/ 0 h 217"/>
                <a:gd name="T14" fmla="*/ 47 w 47"/>
                <a:gd name="T15" fmla="*/ 9 h 217"/>
                <a:gd name="T16" fmla="*/ 47 w 47"/>
                <a:gd name="T17" fmla="*/ 208 h 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7" h="217">
                  <a:moveTo>
                    <a:pt x="47" y="208"/>
                  </a:moveTo>
                  <a:cubicBezTo>
                    <a:pt x="47" y="213"/>
                    <a:pt x="36" y="217"/>
                    <a:pt x="23" y="217"/>
                  </a:cubicBezTo>
                  <a:cubicBezTo>
                    <a:pt x="23" y="217"/>
                    <a:pt x="23" y="217"/>
                    <a:pt x="23" y="217"/>
                  </a:cubicBezTo>
                  <a:cubicBezTo>
                    <a:pt x="10" y="217"/>
                    <a:pt x="0" y="213"/>
                    <a:pt x="0" y="208"/>
                  </a:cubicBezTo>
                  <a:cubicBezTo>
                    <a:pt x="0" y="9"/>
                    <a:pt x="0" y="9"/>
                    <a:pt x="0" y="9"/>
                  </a:cubicBezTo>
                  <a:cubicBezTo>
                    <a:pt x="0" y="4"/>
                    <a:pt x="10" y="0"/>
                    <a:pt x="23" y="0"/>
                  </a:cubicBezTo>
                  <a:cubicBezTo>
                    <a:pt x="23" y="0"/>
                    <a:pt x="23" y="0"/>
                    <a:pt x="23" y="0"/>
                  </a:cubicBezTo>
                  <a:cubicBezTo>
                    <a:pt x="36" y="0"/>
                    <a:pt x="47" y="4"/>
                    <a:pt x="47" y="9"/>
                  </a:cubicBezTo>
                  <a:lnTo>
                    <a:pt x="47" y="208"/>
                  </a:lnTo>
                  <a:close/>
                </a:path>
              </a:pathLst>
            </a:custGeom>
            <a:solidFill>
              <a:srgbClr val="69994A"/>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10" name="Freeform 85"/>
            <p:cNvSpPr/>
            <p:nvPr/>
          </p:nvSpPr>
          <p:spPr bwMode="auto">
            <a:xfrm>
              <a:off x="7064376" y="5481638"/>
              <a:ext cx="777875" cy="904875"/>
            </a:xfrm>
            <a:custGeom>
              <a:avLst/>
              <a:gdLst>
                <a:gd name="T0" fmla="*/ 304 w 432"/>
                <a:gd name="T1" fmla="*/ 354 h 500"/>
                <a:gd name="T2" fmla="*/ 412 w 432"/>
                <a:gd name="T3" fmla="*/ 335 h 500"/>
                <a:gd name="T4" fmla="*/ 287 w 432"/>
                <a:gd name="T5" fmla="*/ 241 h 500"/>
                <a:gd name="T6" fmla="*/ 381 w 432"/>
                <a:gd name="T7" fmla="*/ 213 h 500"/>
                <a:gd name="T8" fmla="*/ 272 w 432"/>
                <a:gd name="T9" fmla="*/ 139 h 500"/>
                <a:gd name="T10" fmla="*/ 317 w 432"/>
                <a:gd name="T11" fmla="*/ 120 h 500"/>
                <a:gd name="T12" fmla="*/ 218 w 432"/>
                <a:gd name="T13" fmla="*/ 0 h 500"/>
                <a:gd name="T14" fmla="*/ 104 w 432"/>
                <a:gd name="T15" fmla="*/ 119 h 500"/>
                <a:gd name="T16" fmla="*/ 159 w 432"/>
                <a:gd name="T17" fmla="*/ 141 h 500"/>
                <a:gd name="T18" fmla="*/ 51 w 432"/>
                <a:gd name="T19" fmla="*/ 213 h 500"/>
                <a:gd name="T20" fmla="*/ 145 w 432"/>
                <a:gd name="T21" fmla="*/ 241 h 500"/>
                <a:gd name="T22" fmla="*/ 21 w 432"/>
                <a:gd name="T23" fmla="*/ 335 h 500"/>
                <a:gd name="T24" fmla="*/ 128 w 432"/>
                <a:gd name="T25" fmla="*/ 354 h 500"/>
                <a:gd name="T26" fmla="*/ 0 w 432"/>
                <a:gd name="T27" fmla="*/ 461 h 500"/>
                <a:gd name="T28" fmla="*/ 217 w 432"/>
                <a:gd name="T29" fmla="*/ 500 h 500"/>
                <a:gd name="T30" fmla="*/ 432 w 432"/>
                <a:gd name="T31" fmla="*/ 461 h 500"/>
                <a:gd name="T32" fmla="*/ 304 w 432"/>
                <a:gd name="T33" fmla="*/ 354 h 5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32" h="500">
                  <a:moveTo>
                    <a:pt x="304" y="354"/>
                  </a:moveTo>
                  <a:cubicBezTo>
                    <a:pt x="337" y="355"/>
                    <a:pt x="387" y="351"/>
                    <a:pt x="412" y="335"/>
                  </a:cubicBezTo>
                  <a:cubicBezTo>
                    <a:pt x="364" y="316"/>
                    <a:pt x="312" y="273"/>
                    <a:pt x="287" y="241"/>
                  </a:cubicBezTo>
                  <a:cubicBezTo>
                    <a:pt x="328" y="236"/>
                    <a:pt x="348" y="236"/>
                    <a:pt x="381" y="213"/>
                  </a:cubicBezTo>
                  <a:cubicBezTo>
                    <a:pt x="337" y="205"/>
                    <a:pt x="289" y="163"/>
                    <a:pt x="272" y="139"/>
                  </a:cubicBezTo>
                  <a:cubicBezTo>
                    <a:pt x="295" y="133"/>
                    <a:pt x="296" y="131"/>
                    <a:pt x="317" y="120"/>
                  </a:cubicBezTo>
                  <a:cubicBezTo>
                    <a:pt x="264" y="91"/>
                    <a:pt x="228" y="39"/>
                    <a:pt x="218" y="0"/>
                  </a:cubicBezTo>
                  <a:cubicBezTo>
                    <a:pt x="196" y="62"/>
                    <a:pt x="163" y="97"/>
                    <a:pt x="104" y="119"/>
                  </a:cubicBezTo>
                  <a:cubicBezTo>
                    <a:pt x="123" y="131"/>
                    <a:pt x="139" y="137"/>
                    <a:pt x="159" y="141"/>
                  </a:cubicBezTo>
                  <a:cubicBezTo>
                    <a:pt x="142" y="165"/>
                    <a:pt x="96" y="205"/>
                    <a:pt x="51" y="213"/>
                  </a:cubicBezTo>
                  <a:cubicBezTo>
                    <a:pt x="84" y="236"/>
                    <a:pt x="104" y="236"/>
                    <a:pt x="145" y="241"/>
                  </a:cubicBezTo>
                  <a:cubicBezTo>
                    <a:pt x="120" y="273"/>
                    <a:pt x="68" y="316"/>
                    <a:pt x="21" y="335"/>
                  </a:cubicBezTo>
                  <a:cubicBezTo>
                    <a:pt x="46" y="351"/>
                    <a:pt x="95" y="355"/>
                    <a:pt x="128" y="354"/>
                  </a:cubicBezTo>
                  <a:cubicBezTo>
                    <a:pt x="111" y="388"/>
                    <a:pt x="36" y="446"/>
                    <a:pt x="0" y="461"/>
                  </a:cubicBezTo>
                  <a:cubicBezTo>
                    <a:pt x="77" y="496"/>
                    <a:pt x="155" y="500"/>
                    <a:pt x="217" y="500"/>
                  </a:cubicBezTo>
                  <a:cubicBezTo>
                    <a:pt x="279" y="500"/>
                    <a:pt x="355" y="496"/>
                    <a:pt x="432" y="461"/>
                  </a:cubicBezTo>
                  <a:cubicBezTo>
                    <a:pt x="396" y="446"/>
                    <a:pt x="321" y="388"/>
                    <a:pt x="304" y="354"/>
                  </a:cubicBezTo>
                  <a:close/>
                </a:path>
              </a:pathLst>
            </a:custGeom>
            <a:solidFill>
              <a:srgbClr val="69994A"/>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11" name="Freeform 86"/>
            <p:cNvSpPr/>
            <p:nvPr/>
          </p:nvSpPr>
          <p:spPr bwMode="auto">
            <a:xfrm>
              <a:off x="7470776" y="6321425"/>
              <a:ext cx="61913" cy="284163"/>
            </a:xfrm>
            <a:custGeom>
              <a:avLst/>
              <a:gdLst>
                <a:gd name="T0" fmla="*/ 34 w 34"/>
                <a:gd name="T1" fmla="*/ 150 h 157"/>
                <a:gd name="T2" fmla="*/ 17 w 34"/>
                <a:gd name="T3" fmla="*/ 157 h 157"/>
                <a:gd name="T4" fmla="*/ 17 w 34"/>
                <a:gd name="T5" fmla="*/ 157 h 157"/>
                <a:gd name="T6" fmla="*/ 0 w 34"/>
                <a:gd name="T7" fmla="*/ 150 h 157"/>
                <a:gd name="T8" fmla="*/ 0 w 34"/>
                <a:gd name="T9" fmla="*/ 7 h 157"/>
                <a:gd name="T10" fmla="*/ 17 w 34"/>
                <a:gd name="T11" fmla="*/ 0 h 157"/>
                <a:gd name="T12" fmla="*/ 17 w 34"/>
                <a:gd name="T13" fmla="*/ 0 h 157"/>
                <a:gd name="T14" fmla="*/ 34 w 34"/>
                <a:gd name="T15" fmla="*/ 7 h 157"/>
                <a:gd name="T16" fmla="*/ 34 w 34"/>
                <a:gd name="T17" fmla="*/ 150 h 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 h="157">
                  <a:moveTo>
                    <a:pt x="34" y="150"/>
                  </a:moveTo>
                  <a:cubicBezTo>
                    <a:pt x="34" y="154"/>
                    <a:pt x="27" y="157"/>
                    <a:pt x="17" y="157"/>
                  </a:cubicBezTo>
                  <a:cubicBezTo>
                    <a:pt x="17" y="157"/>
                    <a:pt x="17" y="157"/>
                    <a:pt x="17" y="157"/>
                  </a:cubicBezTo>
                  <a:cubicBezTo>
                    <a:pt x="8" y="157"/>
                    <a:pt x="0" y="154"/>
                    <a:pt x="0" y="150"/>
                  </a:cubicBezTo>
                  <a:cubicBezTo>
                    <a:pt x="0" y="7"/>
                    <a:pt x="0" y="7"/>
                    <a:pt x="0" y="7"/>
                  </a:cubicBezTo>
                  <a:cubicBezTo>
                    <a:pt x="0" y="3"/>
                    <a:pt x="8" y="0"/>
                    <a:pt x="17" y="0"/>
                  </a:cubicBezTo>
                  <a:cubicBezTo>
                    <a:pt x="17" y="0"/>
                    <a:pt x="17" y="0"/>
                    <a:pt x="17" y="0"/>
                  </a:cubicBezTo>
                  <a:cubicBezTo>
                    <a:pt x="27" y="0"/>
                    <a:pt x="34" y="3"/>
                    <a:pt x="34" y="7"/>
                  </a:cubicBezTo>
                  <a:lnTo>
                    <a:pt x="34" y="150"/>
                  </a:lnTo>
                  <a:close/>
                </a:path>
              </a:pathLst>
            </a:custGeom>
            <a:solidFill>
              <a:srgbClr val="8DBD57"/>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12" name="Freeform 87"/>
            <p:cNvSpPr/>
            <p:nvPr/>
          </p:nvSpPr>
          <p:spPr bwMode="auto">
            <a:xfrm>
              <a:off x="7221538" y="5808663"/>
              <a:ext cx="563563" cy="655638"/>
            </a:xfrm>
            <a:custGeom>
              <a:avLst/>
              <a:gdLst>
                <a:gd name="T0" fmla="*/ 220 w 313"/>
                <a:gd name="T1" fmla="*/ 257 h 362"/>
                <a:gd name="T2" fmla="*/ 298 w 313"/>
                <a:gd name="T3" fmla="*/ 243 h 362"/>
                <a:gd name="T4" fmla="*/ 207 w 313"/>
                <a:gd name="T5" fmla="*/ 175 h 362"/>
                <a:gd name="T6" fmla="*/ 275 w 313"/>
                <a:gd name="T7" fmla="*/ 155 h 362"/>
                <a:gd name="T8" fmla="*/ 197 w 313"/>
                <a:gd name="T9" fmla="*/ 101 h 362"/>
                <a:gd name="T10" fmla="*/ 229 w 313"/>
                <a:gd name="T11" fmla="*/ 88 h 362"/>
                <a:gd name="T12" fmla="*/ 157 w 313"/>
                <a:gd name="T13" fmla="*/ 0 h 362"/>
                <a:gd name="T14" fmla="*/ 75 w 313"/>
                <a:gd name="T15" fmla="*/ 87 h 362"/>
                <a:gd name="T16" fmla="*/ 115 w 313"/>
                <a:gd name="T17" fmla="*/ 102 h 362"/>
                <a:gd name="T18" fmla="*/ 37 w 313"/>
                <a:gd name="T19" fmla="*/ 155 h 362"/>
                <a:gd name="T20" fmla="*/ 105 w 313"/>
                <a:gd name="T21" fmla="*/ 175 h 362"/>
                <a:gd name="T22" fmla="*/ 15 w 313"/>
                <a:gd name="T23" fmla="*/ 243 h 362"/>
                <a:gd name="T24" fmla="*/ 93 w 313"/>
                <a:gd name="T25" fmla="*/ 257 h 362"/>
                <a:gd name="T26" fmla="*/ 0 w 313"/>
                <a:gd name="T27" fmla="*/ 335 h 362"/>
                <a:gd name="T28" fmla="*/ 157 w 313"/>
                <a:gd name="T29" fmla="*/ 362 h 362"/>
                <a:gd name="T30" fmla="*/ 313 w 313"/>
                <a:gd name="T31" fmla="*/ 335 h 362"/>
                <a:gd name="T32" fmla="*/ 220 w 313"/>
                <a:gd name="T33" fmla="*/ 257 h 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13" h="362">
                  <a:moveTo>
                    <a:pt x="220" y="257"/>
                  </a:moveTo>
                  <a:cubicBezTo>
                    <a:pt x="244" y="257"/>
                    <a:pt x="280" y="255"/>
                    <a:pt x="298" y="243"/>
                  </a:cubicBezTo>
                  <a:cubicBezTo>
                    <a:pt x="263" y="229"/>
                    <a:pt x="226" y="199"/>
                    <a:pt x="207" y="175"/>
                  </a:cubicBezTo>
                  <a:cubicBezTo>
                    <a:pt x="237" y="171"/>
                    <a:pt x="252" y="171"/>
                    <a:pt x="275" y="155"/>
                  </a:cubicBezTo>
                  <a:cubicBezTo>
                    <a:pt x="243" y="149"/>
                    <a:pt x="209" y="119"/>
                    <a:pt x="197" y="101"/>
                  </a:cubicBezTo>
                  <a:cubicBezTo>
                    <a:pt x="213" y="97"/>
                    <a:pt x="214" y="96"/>
                    <a:pt x="229" y="88"/>
                  </a:cubicBezTo>
                  <a:cubicBezTo>
                    <a:pt x="191" y="66"/>
                    <a:pt x="165" y="29"/>
                    <a:pt x="157" y="0"/>
                  </a:cubicBezTo>
                  <a:cubicBezTo>
                    <a:pt x="142" y="45"/>
                    <a:pt x="118" y="71"/>
                    <a:pt x="75" y="87"/>
                  </a:cubicBezTo>
                  <a:cubicBezTo>
                    <a:pt x="89" y="96"/>
                    <a:pt x="100" y="99"/>
                    <a:pt x="115" y="102"/>
                  </a:cubicBezTo>
                  <a:cubicBezTo>
                    <a:pt x="103" y="120"/>
                    <a:pt x="69" y="149"/>
                    <a:pt x="37" y="155"/>
                  </a:cubicBezTo>
                  <a:cubicBezTo>
                    <a:pt x="60" y="171"/>
                    <a:pt x="75" y="171"/>
                    <a:pt x="105" y="175"/>
                  </a:cubicBezTo>
                  <a:cubicBezTo>
                    <a:pt x="87" y="199"/>
                    <a:pt x="49" y="229"/>
                    <a:pt x="15" y="243"/>
                  </a:cubicBezTo>
                  <a:cubicBezTo>
                    <a:pt x="33" y="255"/>
                    <a:pt x="69" y="257"/>
                    <a:pt x="93" y="257"/>
                  </a:cubicBezTo>
                  <a:cubicBezTo>
                    <a:pt x="80" y="281"/>
                    <a:pt x="26" y="324"/>
                    <a:pt x="0" y="335"/>
                  </a:cubicBezTo>
                  <a:cubicBezTo>
                    <a:pt x="55" y="359"/>
                    <a:pt x="112" y="362"/>
                    <a:pt x="157" y="362"/>
                  </a:cubicBezTo>
                  <a:cubicBezTo>
                    <a:pt x="202" y="362"/>
                    <a:pt x="257" y="359"/>
                    <a:pt x="313" y="335"/>
                  </a:cubicBezTo>
                  <a:cubicBezTo>
                    <a:pt x="286" y="324"/>
                    <a:pt x="232" y="281"/>
                    <a:pt x="220" y="257"/>
                  </a:cubicBezTo>
                  <a:close/>
                </a:path>
              </a:pathLst>
            </a:custGeom>
            <a:solidFill>
              <a:srgbClr val="8DBD57"/>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13" name="Freeform 88"/>
            <p:cNvSpPr/>
            <p:nvPr/>
          </p:nvSpPr>
          <p:spPr bwMode="auto">
            <a:xfrm>
              <a:off x="8169276" y="6224588"/>
              <a:ext cx="80963" cy="371475"/>
            </a:xfrm>
            <a:custGeom>
              <a:avLst/>
              <a:gdLst>
                <a:gd name="T0" fmla="*/ 45 w 45"/>
                <a:gd name="T1" fmla="*/ 197 h 206"/>
                <a:gd name="T2" fmla="*/ 23 w 45"/>
                <a:gd name="T3" fmla="*/ 206 h 206"/>
                <a:gd name="T4" fmla="*/ 23 w 45"/>
                <a:gd name="T5" fmla="*/ 206 h 206"/>
                <a:gd name="T6" fmla="*/ 0 w 45"/>
                <a:gd name="T7" fmla="*/ 197 h 206"/>
                <a:gd name="T8" fmla="*/ 0 w 45"/>
                <a:gd name="T9" fmla="*/ 9 h 206"/>
                <a:gd name="T10" fmla="*/ 23 w 45"/>
                <a:gd name="T11" fmla="*/ 0 h 206"/>
                <a:gd name="T12" fmla="*/ 23 w 45"/>
                <a:gd name="T13" fmla="*/ 0 h 206"/>
                <a:gd name="T14" fmla="*/ 45 w 45"/>
                <a:gd name="T15" fmla="*/ 9 h 206"/>
                <a:gd name="T16" fmla="*/ 45 w 45"/>
                <a:gd name="T17" fmla="*/ 197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 h="206">
                  <a:moveTo>
                    <a:pt x="45" y="197"/>
                  </a:moveTo>
                  <a:cubicBezTo>
                    <a:pt x="45" y="202"/>
                    <a:pt x="35" y="206"/>
                    <a:pt x="23" y="206"/>
                  </a:cubicBezTo>
                  <a:cubicBezTo>
                    <a:pt x="23" y="206"/>
                    <a:pt x="23" y="206"/>
                    <a:pt x="23" y="206"/>
                  </a:cubicBezTo>
                  <a:cubicBezTo>
                    <a:pt x="10" y="206"/>
                    <a:pt x="0" y="202"/>
                    <a:pt x="0" y="197"/>
                  </a:cubicBezTo>
                  <a:cubicBezTo>
                    <a:pt x="0" y="9"/>
                    <a:pt x="0" y="9"/>
                    <a:pt x="0" y="9"/>
                  </a:cubicBezTo>
                  <a:cubicBezTo>
                    <a:pt x="0" y="4"/>
                    <a:pt x="10" y="0"/>
                    <a:pt x="23" y="0"/>
                  </a:cubicBezTo>
                  <a:cubicBezTo>
                    <a:pt x="23" y="0"/>
                    <a:pt x="23" y="0"/>
                    <a:pt x="23" y="0"/>
                  </a:cubicBezTo>
                  <a:cubicBezTo>
                    <a:pt x="35" y="0"/>
                    <a:pt x="45" y="4"/>
                    <a:pt x="45" y="9"/>
                  </a:cubicBezTo>
                  <a:lnTo>
                    <a:pt x="45" y="197"/>
                  </a:lnTo>
                  <a:close/>
                </a:path>
              </a:pathLst>
            </a:custGeom>
            <a:solidFill>
              <a:srgbClr val="8DBD57"/>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14" name="Freeform 89"/>
            <p:cNvSpPr/>
            <p:nvPr/>
          </p:nvSpPr>
          <p:spPr bwMode="auto">
            <a:xfrm>
              <a:off x="7839076" y="5553075"/>
              <a:ext cx="741363" cy="858838"/>
            </a:xfrm>
            <a:custGeom>
              <a:avLst/>
              <a:gdLst>
                <a:gd name="T0" fmla="*/ 289 w 411"/>
                <a:gd name="T1" fmla="*/ 336 h 475"/>
                <a:gd name="T2" fmla="*/ 392 w 411"/>
                <a:gd name="T3" fmla="*/ 319 h 475"/>
                <a:gd name="T4" fmla="*/ 273 w 411"/>
                <a:gd name="T5" fmla="*/ 229 h 475"/>
                <a:gd name="T6" fmla="*/ 362 w 411"/>
                <a:gd name="T7" fmla="*/ 203 h 475"/>
                <a:gd name="T8" fmla="*/ 259 w 411"/>
                <a:gd name="T9" fmla="*/ 133 h 475"/>
                <a:gd name="T10" fmla="*/ 301 w 411"/>
                <a:gd name="T11" fmla="*/ 115 h 475"/>
                <a:gd name="T12" fmla="*/ 207 w 411"/>
                <a:gd name="T13" fmla="*/ 0 h 475"/>
                <a:gd name="T14" fmla="*/ 99 w 411"/>
                <a:gd name="T15" fmla="*/ 113 h 475"/>
                <a:gd name="T16" fmla="*/ 152 w 411"/>
                <a:gd name="T17" fmla="*/ 134 h 475"/>
                <a:gd name="T18" fmla="*/ 49 w 411"/>
                <a:gd name="T19" fmla="*/ 203 h 475"/>
                <a:gd name="T20" fmla="*/ 138 w 411"/>
                <a:gd name="T21" fmla="*/ 229 h 475"/>
                <a:gd name="T22" fmla="*/ 20 w 411"/>
                <a:gd name="T23" fmla="*/ 319 h 475"/>
                <a:gd name="T24" fmla="*/ 122 w 411"/>
                <a:gd name="T25" fmla="*/ 336 h 475"/>
                <a:gd name="T26" fmla="*/ 0 w 411"/>
                <a:gd name="T27" fmla="*/ 439 h 475"/>
                <a:gd name="T28" fmla="*/ 206 w 411"/>
                <a:gd name="T29" fmla="*/ 475 h 475"/>
                <a:gd name="T30" fmla="*/ 411 w 411"/>
                <a:gd name="T31" fmla="*/ 439 h 475"/>
                <a:gd name="T32" fmla="*/ 289 w 411"/>
                <a:gd name="T33" fmla="*/ 336 h 4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11" h="475">
                  <a:moveTo>
                    <a:pt x="289" y="336"/>
                  </a:moveTo>
                  <a:cubicBezTo>
                    <a:pt x="320" y="337"/>
                    <a:pt x="368" y="334"/>
                    <a:pt x="392" y="319"/>
                  </a:cubicBezTo>
                  <a:cubicBezTo>
                    <a:pt x="346" y="301"/>
                    <a:pt x="297" y="260"/>
                    <a:pt x="273" y="229"/>
                  </a:cubicBezTo>
                  <a:cubicBezTo>
                    <a:pt x="312" y="224"/>
                    <a:pt x="331" y="224"/>
                    <a:pt x="362" y="203"/>
                  </a:cubicBezTo>
                  <a:cubicBezTo>
                    <a:pt x="320" y="195"/>
                    <a:pt x="275" y="155"/>
                    <a:pt x="259" y="133"/>
                  </a:cubicBezTo>
                  <a:cubicBezTo>
                    <a:pt x="281" y="126"/>
                    <a:pt x="282" y="125"/>
                    <a:pt x="301" y="115"/>
                  </a:cubicBezTo>
                  <a:cubicBezTo>
                    <a:pt x="251" y="86"/>
                    <a:pt x="217" y="37"/>
                    <a:pt x="207" y="0"/>
                  </a:cubicBezTo>
                  <a:cubicBezTo>
                    <a:pt x="187" y="59"/>
                    <a:pt x="156" y="93"/>
                    <a:pt x="99" y="113"/>
                  </a:cubicBezTo>
                  <a:cubicBezTo>
                    <a:pt x="117" y="125"/>
                    <a:pt x="132" y="130"/>
                    <a:pt x="152" y="134"/>
                  </a:cubicBezTo>
                  <a:cubicBezTo>
                    <a:pt x="135" y="157"/>
                    <a:pt x="91" y="195"/>
                    <a:pt x="49" y="203"/>
                  </a:cubicBezTo>
                  <a:cubicBezTo>
                    <a:pt x="80" y="224"/>
                    <a:pt x="99" y="224"/>
                    <a:pt x="138" y="229"/>
                  </a:cubicBezTo>
                  <a:cubicBezTo>
                    <a:pt x="114" y="260"/>
                    <a:pt x="65" y="301"/>
                    <a:pt x="20" y="319"/>
                  </a:cubicBezTo>
                  <a:cubicBezTo>
                    <a:pt x="44" y="334"/>
                    <a:pt x="91" y="337"/>
                    <a:pt x="122" y="336"/>
                  </a:cubicBezTo>
                  <a:cubicBezTo>
                    <a:pt x="106" y="369"/>
                    <a:pt x="35" y="424"/>
                    <a:pt x="0" y="439"/>
                  </a:cubicBezTo>
                  <a:cubicBezTo>
                    <a:pt x="73" y="471"/>
                    <a:pt x="148" y="475"/>
                    <a:pt x="206" y="475"/>
                  </a:cubicBezTo>
                  <a:cubicBezTo>
                    <a:pt x="265" y="475"/>
                    <a:pt x="338" y="471"/>
                    <a:pt x="411" y="439"/>
                  </a:cubicBezTo>
                  <a:cubicBezTo>
                    <a:pt x="377" y="424"/>
                    <a:pt x="305" y="369"/>
                    <a:pt x="289" y="336"/>
                  </a:cubicBezTo>
                  <a:close/>
                </a:path>
              </a:pathLst>
            </a:custGeom>
            <a:solidFill>
              <a:srgbClr val="8DBD57"/>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grpSp>
      <p:grpSp>
        <p:nvGrpSpPr>
          <p:cNvPr id="121" name="组合 120"/>
          <p:cNvGrpSpPr/>
          <p:nvPr/>
        </p:nvGrpSpPr>
        <p:grpSpPr>
          <a:xfrm>
            <a:off x="4576324" y="2397430"/>
            <a:ext cx="6544864" cy="1548167"/>
            <a:chOff x="4619530" y="2424035"/>
            <a:chExt cx="6544864" cy="1548167"/>
          </a:xfrm>
        </p:grpSpPr>
        <p:grpSp>
          <p:nvGrpSpPr>
            <p:cNvPr id="56" name="组合 55"/>
            <p:cNvGrpSpPr/>
            <p:nvPr/>
          </p:nvGrpSpPr>
          <p:grpSpPr>
            <a:xfrm>
              <a:off x="4619530" y="2424035"/>
              <a:ext cx="6544864" cy="1548167"/>
              <a:chOff x="681080" y="2753256"/>
              <a:chExt cx="6962996" cy="1647075"/>
            </a:xfrm>
          </p:grpSpPr>
          <p:sp>
            <p:nvSpPr>
              <p:cNvPr id="59" name="矩形 3"/>
              <p:cNvSpPr/>
              <p:nvPr/>
            </p:nvSpPr>
            <p:spPr>
              <a:xfrm>
                <a:off x="681080" y="2753256"/>
                <a:ext cx="6657271" cy="1247861"/>
              </a:xfrm>
              <a:custGeom>
                <a:avLst/>
                <a:gdLst>
                  <a:gd name="connsiteX0" fmla="*/ 0 w 6657271"/>
                  <a:gd name="connsiteY0" fmla="*/ 0 h 1247861"/>
                  <a:gd name="connsiteX1" fmla="*/ 6657271 w 6657271"/>
                  <a:gd name="connsiteY1" fmla="*/ 0 h 1247861"/>
                  <a:gd name="connsiteX2" fmla="*/ 6657271 w 6657271"/>
                  <a:gd name="connsiteY2" fmla="*/ 1247861 h 1247861"/>
                  <a:gd name="connsiteX3" fmla="*/ 0 w 6657271"/>
                  <a:gd name="connsiteY3" fmla="*/ 1247861 h 1247861"/>
                  <a:gd name="connsiteX4" fmla="*/ 0 w 6657271"/>
                  <a:gd name="connsiteY4" fmla="*/ 0 h 1247861"/>
                  <a:gd name="connsiteX0-1" fmla="*/ 0 w 6657271"/>
                  <a:gd name="connsiteY0-2" fmla="*/ 0 h 1247861"/>
                  <a:gd name="connsiteX1-3" fmla="*/ 6657271 w 6657271"/>
                  <a:gd name="connsiteY1-4" fmla="*/ 0 h 1247861"/>
                  <a:gd name="connsiteX2-5" fmla="*/ 6657271 w 6657271"/>
                  <a:gd name="connsiteY2-6" fmla="*/ 1247861 h 1247861"/>
                  <a:gd name="connsiteX3-7" fmla="*/ 213360 w 6657271"/>
                  <a:gd name="connsiteY3-8" fmla="*/ 1247861 h 1247861"/>
                  <a:gd name="connsiteX4-9" fmla="*/ 0 w 6657271"/>
                  <a:gd name="connsiteY4-10" fmla="*/ 0 h 1247861"/>
                  <a:gd name="connsiteX0-11" fmla="*/ 0 w 6657271"/>
                  <a:gd name="connsiteY0-12" fmla="*/ 0 h 1247861"/>
                  <a:gd name="connsiteX1-13" fmla="*/ 6393111 w 6657271"/>
                  <a:gd name="connsiteY1-14" fmla="*/ 386080 h 1247861"/>
                  <a:gd name="connsiteX2-15" fmla="*/ 6657271 w 6657271"/>
                  <a:gd name="connsiteY2-16" fmla="*/ 1247861 h 1247861"/>
                  <a:gd name="connsiteX3-17" fmla="*/ 213360 w 6657271"/>
                  <a:gd name="connsiteY3-18" fmla="*/ 1247861 h 1247861"/>
                  <a:gd name="connsiteX4-19" fmla="*/ 0 w 6657271"/>
                  <a:gd name="connsiteY4-20" fmla="*/ 0 h 1247861"/>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6657271" h="1247861">
                    <a:moveTo>
                      <a:pt x="0" y="0"/>
                    </a:moveTo>
                    <a:lnTo>
                      <a:pt x="6393111" y="386080"/>
                    </a:lnTo>
                    <a:lnTo>
                      <a:pt x="6657271" y="1247861"/>
                    </a:lnTo>
                    <a:lnTo>
                      <a:pt x="213360" y="1247861"/>
                    </a:lnTo>
                    <a:lnTo>
                      <a:pt x="0" y="0"/>
                    </a:lnTo>
                    <a:close/>
                  </a:path>
                </a:pathLst>
              </a:custGeom>
              <a:solidFill>
                <a:srgbClr val="334D5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60" name="矩形 3"/>
              <p:cNvSpPr/>
              <p:nvPr/>
            </p:nvSpPr>
            <p:spPr>
              <a:xfrm>
                <a:off x="1220485" y="3721430"/>
                <a:ext cx="6423591" cy="678901"/>
              </a:xfrm>
              <a:custGeom>
                <a:avLst/>
                <a:gdLst>
                  <a:gd name="connsiteX0" fmla="*/ 0 w 6657271"/>
                  <a:gd name="connsiteY0" fmla="*/ 0 h 1247861"/>
                  <a:gd name="connsiteX1" fmla="*/ 6657271 w 6657271"/>
                  <a:gd name="connsiteY1" fmla="*/ 0 h 1247861"/>
                  <a:gd name="connsiteX2" fmla="*/ 6657271 w 6657271"/>
                  <a:gd name="connsiteY2" fmla="*/ 1247861 h 1247861"/>
                  <a:gd name="connsiteX3" fmla="*/ 0 w 6657271"/>
                  <a:gd name="connsiteY3" fmla="*/ 1247861 h 1247861"/>
                  <a:gd name="connsiteX4" fmla="*/ 0 w 6657271"/>
                  <a:gd name="connsiteY4" fmla="*/ 0 h 1247861"/>
                  <a:gd name="connsiteX0-1" fmla="*/ 0 w 6657271"/>
                  <a:gd name="connsiteY0-2" fmla="*/ 0 h 1247861"/>
                  <a:gd name="connsiteX1-3" fmla="*/ 6657271 w 6657271"/>
                  <a:gd name="connsiteY1-4" fmla="*/ 0 h 1247861"/>
                  <a:gd name="connsiteX2-5" fmla="*/ 6657271 w 6657271"/>
                  <a:gd name="connsiteY2-6" fmla="*/ 1247861 h 1247861"/>
                  <a:gd name="connsiteX3-7" fmla="*/ 213360 w 6657271"/>
                  <a:gd name="connsiteY3-8" fmla="*/ 1247861 h 1247861"/>
                  <a:gd name="connsiteX4-9" fmla="*/ 0 w 6657271"/>
                  <a:gd name="connsiteY4-10" fmla="*/ 0 h 1247861"/>
                  <a:gd name="connsiteX0-11" fmla="*/ 0 w 6657271"/>
                  <a:gd name="connsiteY0-12" fmla="*/ 0 h 1247861"/>
                  <a:gd name="connsiteX1-13" fmla="*/ 6393111 w 6657271"/>
                  <a:gd name="connsiteY1-14" fmla="*/ 386080 h 1247861"/>
                  <a:gd name="connsiteX2-15" fmla="*/ 6657271 w 6657271"/>
                  <a:gd name="connsiteY2-16" fmla="*/ 1247861 h 1247861"/>
                  <a:gd name="connsiteX3-17" fmla="*/ 213360 w 6657271"/>
                  <a:gd name="connsiteY3-18" fmla="*/ 1247861 h 1247861"/>
                  <a:gd name="connsiteX4-19" fmla="*/ 0 w 6657271"/>
                  <a:gd name="connsiteY4-20" fmla="*/ 0 h 1247861"/>
                  <a:gd name="connsiteX0-21" fmla="*/ 0 w 6657271"/>
                  <a:gd name="connsiteY0-22" fmla="*/ 0 h 1247861"/>
                  <a:gd name="connsiteX1-23" fmla="*/ 6393111 w 6657271"/>
                  <a:gd name="connsiteY1-24" fmla="*/ 386080 h 1247861"/>
                  <a:gd name="connsiteX2-25" fmla="*/ 6657271 w 6657271"/>
                  <a:gd name="connsiteY2-26" fmla="*/ 1247861 h 1247861"/>
                  <a:gd name="connsiteX3-27" fmla="*/ 50800 w 6657271"/>
                  <a:gd name="connsiteY3-28" fmla="*/ 546821 h 1247861"/>
                  <a:gd name="connsiteX4-29" fmla="*/ 0 w 6657271"/>
                  <a:gd name="connsiteY4-30" fmla="*/ 0 h 1247861"/>
                  <a:gd name="connsiteX0-31" fmla="*/ 0 w 6657271"/>
                  <a:gd name="connsiteY0-32" fmla="*/ 71120 h 1318981"/>
                  <a:gd name="connsiteX1-33" fmla="*/ 6321991 w 6657271"/>
                  <a:gd name="connsiteY1-34" fmla="*/ 0 h 1318981"/>
                  <a:gd name="connsiteX2-35" fmla="*/ 6657271 w 6657271"/>
                  <a:gd name="connsiteY2-36" fmla="*/ 1318981 h 1318981"/>
                  <a:gd name="connsiteX3-37" fmla="*/ 50800 w 6657271"/>
                  <a:gd name="connsiteY3-38" fmla="*/ 617941 h 1318981"/>
                  <a:gd name="connsiteX4-39" fmla="*/ 0 w 6657271"/>
                  <a:gd name="connsiteY4-40" fmla="*/ 71120 h 1318981"/>
                  <a:gd name="connsiteX0-41" fmla="*/ 0 w 6443911"/>
                  <a:gd name="connsiteY0-42" fmla="*/ 71120 h 678901"/>
                  <a:gd name="connsiteX1-43" fmla="*/ 6321991 w 6443911"/>
                  <a:gd name="connsiteY1-44" fmla="*/ 0 h 678901"/>
                  <a:gd name="connsiteX2-45" fmla="*/ 6443911 w 6443911"/>
                  <a:gd name="connsiteY2-46" fmla="*/ 678901 h 678901"/>
                  <a:gd name="connsiteX3-47" fmla="*/ 50800 w 6443911"/>
                  <a:gd name="connsiteY3-48" fmla="*/ 617941 h 678901"/>
                  <a:gd name="connsiteX4-49" fmla="*/ 0 w 6443911"/>
                  <a:gd name="connsiteY4-50" fmla="*/ 71120 h 678901"/>
                  <a:gd name="connsiteX0-51" fmla="*/ 0 w 6423591"/>
                  <a:gd name="connsiteY0-52" fmla="*/ 121920 h 678901"/>
                  <a:gd name="connsiteX1-53" fmla="*/ 6301671 w 6423591"/>
                  <a:gd name="connsiteY1-54" fmla="*/ 0 h 678901"/>
                  <a:gd name="connsiteX2-55" fmla="*/ 6423591 w 6423591"/>
                  <a:gd name="connsiteY2-56" fmla="*/ 678901 h 678901"/>
                  <a:gd name="connsiteX3-57" fmla="*/ 30480 w 6423591"/>
                  <a:gd name="connsiteY3-58" fmla="*/ 617941 h 678901"/>
                  <a:gd name="connsiteX4-59" fmla="*/ 0 w 6423591"/>
                  <a:gd name="connsiteY4-60" fmla="*/ 121920 h 678901"/>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6423591" h="678901">
                    <a:moveTo>
                      <a:pt x="0" y="121920"/>
                    </a:moveTo>
                    <a:lnTo>
                      <a:pt x="6301671" y="0"/>
                    </a:lnTo>
                    <a:lnTo>
                      <a:pt x="6423591" y="678901"/>
                    </a:lnTo>
                    <a:lnTo>
                      <a:pt x="30480" y="617941"/>
                    </a:lnTo>
                    <a:lnTo>
                      <a:pt x="0" y="12192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Calibri" panose="020F0502020204030204"/>
                  <a:ea typeface="宋体" panose="02010600030101010101" pitchFamily="2" charset="-122"/>
                  <a:cs typeface="+mn-cs"/>
                </a:endParaRPr>
              </a:p>
            </p:txBody>
          </p:sp>
        </p:grpSp>
        <p:grpSp>
          <p:nvGrpSpPr>
            <p:cNvPr id="117" name="组合 116"/>
            <p:cNvGrpSpPr/>
            <p:nvPr/>
          </p:nvGrpSpPr>
          <p:grpSpPr>
            <a:xfrm>
              <a:off x="5486104" y="2746088"/>
              <a:ext cx="4159800" cy="584775"/>
              <a:chOff x="5041027" y="2790289"/>
              <a:chExt cx="4159800" cy="584775"/>
            </a:xfrm>
          </p:grpSpPr>
          <p:sp>
            <p:nvSpPr>
              <p:cNvPr id="115" name="文本框 114"/>
              <p:cNvSpPr txBox="1"/>
              <p:nvPr/>
            </p:nvSpPr>
            <p:spPr>
              <a:xfrm>
                <a:off x="5041027" y="2790289"/>
                <a:ext cx="783443" cy="5847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3200"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01</a:t>
                </a:r>
                <a:endParaRPr kumimoji="0" lang="zh-CN" altLang="en-US" sz="32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116" name="文本框 115"/>
              <p:cNvSpPr txBox="1"/>
              <p:nvPr/>
            </p:nvSpPr>
            <p:spPr>
              <a:xfrm>
                <a:off x="5682878" y="2824070"/>
                <a:ext cx="3517949"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800"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项目介绍</a:t>
                </a:r>
                <a:endParaRPr kumimoji="0" lang="zh-CN" altLang="en-US" sz="28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grpSp>
        <p:sp>
          <p:nvSpPr>
            <p:cNvPr id="120" name="文本框 119"/>
            <p:cNvSpPr txBox="1"/>
            <p:nvPr/>
          </p:nvSpPr>
          <p:spPr>
            <a:xfrm>
              <a:off x="6953579" y="3426055"/>
              <a:ext cx="3517949"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2400" b="1" i="0" u="none" strike="noStrike" kern="1200" cap="none" spc="0" normalizeH="0" baseline="0" noProof="0" dirty="0" smtClean="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rPr>
                <a:t>Introduction</a:t>
              </a:r>
              <a:endParaRPr kumimoji="0" lang="zh-CN" altLang="en-US" sz="2400" b="1"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endParaRPr>
            </a:p>
          </p:txBody>
        </p:sp>
      </p:grpSp>
      <p:pic>
        <p:nvPicPr>
          <p:cNvPr id="1026" name="Picture 2"/>
          <p:cNvPicPr>
            <a:picLocks noChangeAspect="1" noChangeArrowheads="1"/>
          </p:cNvPicPr>
          <p:nvPr/>
        </p:nvPicPr>
        <p:blipFill>
          <a:blip r:embed="rId1" cstate="print"/>
          <a:srcRect/>
          <a:stretch>
            <a:fillRect/>
          </a:stretch>
        </p:blipFill>
        <p:spPr bwMode="auto">
          <a:xfrm>
            <a:off x="1546436" y="2655065"/>
            <a:ext cx="1819295" cy="1387666"/>
          </a:xfrm>
          <a:prstGeom prst="ellipse">
            <a:avLst/>
          </a:prstGeom>
          <a:noFill/>
          <a:ln w="9525">
            <a:noFill/>
            <a:miter lim="800000"/>
            <a:headEnd/>
            <a:tailEnd/>
          </a:ln>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1" cstate="print">
            <a:lum/>
          </a:blip>
          <a:srcRect/>
          <a:stretch>
            <a:fillRect/>
          </a:stretch>
        </a:blipFill>
        <a:effectLst/>
      </p:bgPr>
    </p:bg>
    <p:spTree>
      <p:nvGrpSpPr>
        <p:cNvPr id="1" name=""/>
        <p:cNvGrpSpPr/>
        <p:nvPr/>
      </p:nvGrpSpPr>
      <p:grpSpPr>
        <a:xfrm>
          <a:off x="0" y="0"/>
          <a:ext cx="0" cy="0"/>
          <a:chOff x="0" y="0"/>
          <a:chExt cx="0" cy="0"/>
        </a:xfrm>
      </p:grpSpPr>
      <p:pic>
        <p:nvPicPr>
          <p:cNvPr id="11" name="图片 10" descr="211641fftp14ih2a00wah1.jpg"/>
          <p:cNvPicPr>
            <a:picLocks noChangeAspect="1"/>
          </p:cNvPicPr>
          <p:nvPr/>
        </p:nvPicPr>
        <p:blipFill>
          <a:blip r:embed="rId2" cstate="print"/>
          <a:srcRect b="12875"/>
          <a:stretch>
            <a:fillRect/>
          </a:stretch>
        </p:blipFill>
        <p:spPr>
          <a:xfrm>
            <a:off x="0" y="0"/>
            <a:ext cx="12192000" cy="6858000"/>
          </a:xfrm>
          <a:prstGeom prst="rect">
            <a:avLst/>
          </a:prstGeom>
        </p:spPr>
      </p:pic>
      <p:sp>
        <p:nvSpPr>
          <p:cNvPr id="59" name="矩形 58"/>
          <p:cNvSpPr/>
          <p:nvPr/>
        </p:nvSpPr>
        <p:spPr>
          <a:xfrm>
            <a:off x="478076" y="936433"/>
            <a:ext cx="6231189" cy="5100617"/>
          </a:xfrm>
          <a:prstGeom prst="rect">
            <a:avLst/>
          </a:prstGeom>
          <a:solidFill>
            <a:srgbClr val="3CBDD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文本框 60"/>
          <p:cNvSpPr txBox="1"/>
          <p:nvPr/>
        </p:nvSpPr>
        <p:spPr>
          <a:xfrm>
            <a:off x="624022" y="1196624"/>
            <a:ext cx="5917593" cy="4466607"/>
          </a:xfrm>
          <a:prstGeom prst="rect">
            <a:avLst/>
          </a:prstGeom>
          <a:noFill/>
        </p:spPr>
        <p:txBody>
          <a:bodyPr wrap="square" rtlCol="0">
            <a:spAutoFit/>
          </a:bodyPr>
          <a:lstStyle/>
          <a:p>
            <a:pPr>
              <a:lnSpc>
                <a:spcPct val="150000"/>
              </a:lnSpc>
            </a:pPr>
            <a:r>
              <a:rPr lang="en-US" altLang="zh-CN" sz="1600" dirty="0" smtClean="0">
                <a:solidFill>
                  <a:schemeClr val="bg1"/>
                </a:solidFill>
                <a:latin typeface="+mn-ea"/>
              </a:rPr>
              <a:t>    </a:t>
            </a:r>
            <a:r>
              <a:rPr lang="zh-CN" altLang="zh-CN" sz="1600" b="1" dirty="0" smtClean="0">
                <a:solidFill>
                  <a:schemeClr val="bg1"/>
                </a:solidFill>
                <a:latin typeface="+mn-ea"/>
              </a:rPr>
              <a:t>联合国把每年的</a:t>
            </a:r>
            <a:r>
              <a:rPr lang="en-US" altLang="zh-CN" sz="1600" b="1" dirty="0" smtClean="0">
                <a:solidFill>
                  <a:schemeClr val="bg1"/>
                </a:solidFill>
                <a:latin typeface="+mn-ea"/>
              </a:rPr>
              <a:t>12</a:t>
            </a:r>
            <a:r>
              <a:rPr lang="zh-CN" altLang="zh-CN" sz="1600" b="1" dirty="0" smtClean="0">
                <a:solidFill>
                  <a:schemeClr val="bg1"/>
                </a:solidFill>
                <a:latin typeface="+mn-ea"/>
              </a:rPr>
              <a:t>月</a:t>
            </a:r>
            <a:r>
              <a:rPr lang="en-US" altLang="zh-CN" sz="1600" b="1" dirty="0" smtClean="0">
                <a:solidFill>
                  <a:schemeClr val="bg1"/>
                </a:solidFill>
                <a:latin typeface="+mn-ea"/>
              </a:rPr>
              <a:t>5</a:t>
            </a:r>
            <a:r>
              <a:rPr lang="zh-CN" altLang="zh-CN" sz="1600" b="1" dirty="0" smtClean="0">
                <a:solidFill>
                  <a:schemeClr val="bg1"/>
                </a:solidFill>
                <a:latin typeface="+mn-ea"/>
              </a:rPr>
              <a:t>日定为世界的义工日。其目的是鼓励全球各地政府及团体，于当天共同表彰义务工作人员对社会所作的贡献，并藉此提醒社会人士积极支持及参与义务工作。义工旅行，这样的旅行方式在国内是一种很新鲜的概念，但在国外，其实</a:t>
            </a:r>
            <a:r>
              <a:rPr lang="zh-CN" altLang="en-US" sz="1600" b="1" dirty="0" smtClean="0">
                <a:solidFill>
                  <a:schemeClr val="bg1"/>
                </a:solidFill>
                <a:latin typeface="+mn-ea"/>
              </a:rPr>
              <a:t>已</a:t>
            </a:r>
            <a:r>
              <a:rPr lang="zh-CN" altLang="zh-CN" sz="1600" b="1" dirty="0" smtClean="0">
                <a:solidFill>
                  <a:schemeClr val="bg1"/>
                </a:solidFill>
                <a:latin typeface="+mn-ea"/>
              </a:rPr>
              <a:t>非常流行。把自己的旅行变得有意义，是一件非常美妙的事情，</a:t>
            </a:r>
            <a:r>
              <a:rPr lang="zh-CN" altLang="en-US" sz="1600" b="1" dirty="0" smtClean="0">
                <a:solidFill>
                  <a:schemeClr val="bg1"/>
                </a:solidFill>
                <a:latin typeface="+mn-ea"/>
              </a:rPr>
              <a:t>不仅</a:t>
            </a:r>
            <a:r>
              <a:rPr lang="zh-CN" altLang="zh-CN" sz="1600" b="1" dirty="0" smtClean="0">
                <a:solidFill>
                  <a:schemeClr val="bg1"/>
                </a:solidFill>
                <a:latin typeface="+mn-ea"/>
              </a:rPr>
              <a:t>可以深入了解世界各地不同的文化</a:t>
            </a:r>
            <a:r>
              <a:rPr lang="zh-CN" altLang="en-US" sz="1600" b="1" dirty="0" smtClean="0">
                <a:solidFill>
                  <a:schemeClr val="bg1"/>
                </a:solidFill>
                <a:latin typeface="+mn-ea"/>
              </a:rPr>
              <a:t>和</a:t>
            </a:r>
            <a:r>
              <a:rPr lang="zh-CN" altLang="zh-CN" sz="1600" b="1" dirty="0" smtClean="0">
                <a:solidFill>
                  <a:schemeClr val="bg1"/>
                </a:solidFill>
                <a:latin typeface="+mn-ea"/>
              </a:rPr>
              <a:t>不同的思想</a:t>
            </a:r>
            <a:r>
              <a:rPr lang="zh-CN" altLang="en-US" sz="1600" b="1" dirty="0" smtClean="0">
                <a:solidFill>
                  <a:schemeClr val="bg1"/>
                </a:solidFill>
                <a:latin typeface="+mn-ea"/>
              </a:rPr>
              <a:t>，更是一个对自己提升的机会</a:t>
            </a:r>
            <a:r>
              <a:rPr lang="zh-CN" altLang="zh-CN" sz="1600" b="1" dirty="0" smtClean="0">
                <a:solidFill>
                  <a:schemeClr val="bg1"/>
                </a:solidFill>
                <a:latin typeface="+mn-ea"/>
              </a:rPr>
              <a:t>。</a:t>
            </a:r>
            <a:endParaRPr lang="en-US" altLang="zh-CN" sz="1600" b="1" dirty="0" smtClean="0">
              <a:solidFill>
                <a:schemeClr val="bg1"/>
              </a:solidFill>
              <a:latin typeface="+mn-ea"/>
            </a:endParaRPr>
          </a:p>
          <a:p>
            <a:pPr>
              <a:lnSpc>
                <a:spcPct val="150000"/>
              </a:lnSpc>
            </a:pPr>
            <a:r>
              <a:rPr lang="en-US" altLang="zh-CN" sz="1600" b="1" dirty="0" smtClean="0">
                <a:solidFill>
                  <a:schemeClr val="bg1"/>
                </a:solidFill>
                <a:latin typeface="+mn-ea"/>
              </a:rPr>
              <a:t>    </a:t>
            </a:r>
            <a:r>
              <a:rPr lang="zh-CN" altLang="zh-CN" sz="1600" b="1" dirty="0" smtClean="0">
                <a:solidFill>
                  <a:schemeClr val="bg1"/>
                </a:solidFill>
                <a:latin typeface="+mn-ea"/>
              </a:rPr>
              <a:t>澳大利亚地大物博，天然资源丰富，并拥有各种独特的动植物。这些奇特的自然生态，除了因为澳大利亚的特殊地理环境，还依靠完善的后天保护工作。如果你想</a:t>
            </a:r>
            <a:r>
              <a:rPr lang="zh-CN" altLang="en-US" sz="1600" b="1" dirty="0" smtClean="0">
                <a:solidFill>
                  <a:schemeClr val="bg1"/>
                </a:solidFill>
                <a:latin typeface="+mn-ea"/>
              </a:rPr>
              <a:t>在</a:t>
            </a:r>
            <a:r>
              <a:rPr lang="zh-CN" altLang="zh-CN" sz="1600" b="1" dirty="0" smtClean="0">
                <a:solidFill>
                  <a:schemeClr val="bg1"/>
                </a:solidFill>
                <a:latin typeface="+mn-ea"/>
              </a:rPr>
              <a:t>澳大利亚</a:t>
            </a:r>
            <a:r>
              <a:rPr lang="zh-CN" altLang="en-US" sz="1600" b="1" dirty="0" smtClean="0">
                <a:solidFill>
                  <a:schemeClr val="bg1"/>
                </a:solidFill>
                <a:latin typeface="+mn-ea"/>
              </a:rPr>
              <a:t>度过</a:t>
            </a:r>
            <a:r>
              <a:rPr lang="zh-CN" altLang="zh-CN" sz="1600" b="1" dirty="0" smtClean="0">
                <a:solidFill>
                  <a:schemeClr val="bg1"/>
                </a:solidFill>
                <a:latin typeface="+mn-ea"/>
              </a:rPr>
              <a:t>一个有意义的假期，又想认识各地朋友，并且强化你的英语沟通技巧，那么</a:t>
            </a:r>
            <a:r>
              <a:rPr lang="zh-CN" altLang="en-US" sz="1600" b="1" dirty="0" smtClean="0">
                <a:solidFill>
                  <a:schemeClr val="bg1"/>
                </a:solidFill>
                <a:latin typeface="+mn-ea"/>
              </a:rPr>
              <a:t>澳洲义工</a:t>
            </a:r>
            <a:r>
              <a:rPr lang="zh-CN" altLang="zh-CN" sz="1600" b="1" dirty="0" smtClean="0">
                <a:solidFill>
                  <a:schemeClr val="bg1"/>
                </a:solidFill>
                <a:latin typeface="+mn-ea"/>
              </a:rPr>
              <a:t>项目，就是为你而准备的！</a:t>
            </a:r>
            <a:endParaRPr lang="zh-CN" altLang="zh-CN" sz="1600" b="1" dirty="0">
              <a:solidFill>
                <a:schemeClr val="bg1"/>
              </a:solidFill>
              <a:latin typeface="+mn-ea"/>
            </a:endParaRPr>
          </a:p>
        </p:txBody>
      </p:sp>
      <p:sp>
        <p:nvSpPr>
          <p:cNvPr id="12" name="矩形 3"/>
          <p:cNvSpPr/>
          <p:nvPr/>
        </p:nvSpPr>
        <p:spPr>
          <a:xfrm>
            <a:off x="0" y="200707"/>
            <a:ext cx="6037851" cy="638133"/>
          </a:xfrm>
          <a:custGeom>
            <a:avLst/>
            <a:gdLst>
              <a:gd name="connsiteX0" fmla="*/ 0 w 6657271"/>
              <a:gd name="connsiteY0" fmla="*/ 0 h 1247861"/>
              <a:gd name="connsiteX1" fmla="*/ 6657271 w 6657271"/>
              <a:gd name="connsiteY1" fmla="*/ 0 h 1247861"/>
              <a:gd name="connsiteX2" fmla="*/ 6657271 w 6657271"/>
              <a:gd name="connsiteY2" fmla="*/ 1247861 h 1247861"/>
              <a:gd name="connsiteX3" fmla="*/ 0 w 6657271"/>
              <a:gd name="connsiteY3" fmla="*/ 1247861 h 1247861"/>
              <a:gd name="connsiteX4" fmla="*/ 0 w 6657271"/>
              <a:gd name="connsiteY4" fmla="*/ 0 h 1247861"/>
              <a:gd name="connsiteX0-1" fmla="*/ 0 w 6657271"/>
              <a:gd name="connsiteY0-2" fmla="*/ 0 h 1247861"/>
              <a:gd name="connsiteX1-3" fmla="*/ 6657271 w 6657271"/>
              <a:gd name="connsiteY1-4" fmla="*/ 0 h 1247861"/>
              <a:gd name="connsiteX2-5" fmla="*/ 6657271 w 6657271"/>
              <a:gd name="connsiteY2-6" fmla="*/ 1247861 h 1247861"/>
              <a:gd name="connsiteX3-7" fmla="*/ 213360 w 6657271"/>
              <a:gd name="connsiteY3-8" fmla="*/ 1247861 h 1247861"/>
              <a:gd name="connsiteX4-9" fmla="*/ 0 w 6657271"/>
              <a:gd name="connsiteY4-10" fmla="*/ 0 h 1247861"/>
              <a:gd name="connsiteX0-11" fmla="*/ 0 w 6657271"/>
              <a:gd name="connsiteY0-12" fmla="*/ 0 h 1247861"/>
              <a:gd name="connsiteX1-13" fmla="*/ 6393111 w 6657271"/>
              <a:gd name="connsiteY1-14" fmla="*/ 386080 h 1247861"/>
              <a:gd name="connsiteX2-15" fmla="*/ 6657271 w 6657271"/>
              <a:gd name="connsiteY2-16" fmla="*/ 1247861 h 1247861"/>
              <a:gd name="connsiteX3-17" fmla="*/ 213360 w 6657271"/>
              <a:gd name="connsiteY3-18" fmla="*/ 1247861 h 1247861"/>
              <a:gd name="connsiteX4-19" fmla="*/ 0 w 6657271"/>
              <a:gd name="connsiteY4-20" fmla="*/ 0 h 1247861"/>
              <a:gd name="connsiteX0-21" fmla="*/ 0 w 6657271"/>
              <a:gd name="connsiteY0-22" fmla="*/ 0 h 1247861"/>
              <a:gd name="connsiteX1-23" fmla="*/ 6393111 w 6657271"/>
              <a:gd name="connsiteY1-24" fmla="*/ 386080 h 1247861"/>
              <a:gd name="connsiteX2-25" fmla="*/ 6657271 w 6657271"/>
              <a:gd name="connsiteY2-26" fmla="*/ 1247861 h 1247861"/>
              <a:gd name="connsiteX3-27" fmla="*/ 50800 w 6657271"/>
              <a:gd name="connsiteY3-28" fmla="*/ 546821 h 1247861"/>
              <a:gd name="connsiteX4-29" fmla="*/ 0 w 6657271"/>
              <a:gd name="connsiteY4-30" fmla="*/ 0 h 1247861"/>
              <a:gd name="connsiteX0-31" fmla="*/ 0 w 6657271"/>
              <a:gd name="connsiteY0-32" fmla="*/ 71120 h 1318981"/>
              <a:gd name="connsiteX1-33" fmla="*/ 6321991 w 6657271"/>
              <a:gd name="connsiteY1-34" fmla="*/ 0 h 1318981"/>
              <a:gd name="connsiteX2-35" fmla="*/ 6657271 w 6657271"/>
              <a:gd name="connsiteY2-36" fmla="*/ 1318981 h 1318981"/>
              <a:gd name="connsiteX3-37" fmla="*/ 50800 w 6657271"/>
              <a:gd name="connsiteY3-38" fmla="*/ 617941 h 1318981"/>
              <a:gd name="connsiteX4-39" fmla="*/ 0 w 6657271"/>
              <a:gd name="connsiteY4-40" fmla="*/ 71120 h 1318981"/>
              <a:gd name="connsiteX0-41" fmla="*/ 0 w 6443911"/>
              <a:gd name="connsiteY0-42" fmla="*/ 71120 h 678901"/>
              <a:gd name="connsiteX1-43" fmla="*/ 6321991 w 6443911"/>
              <a:gd name="connsiteY1-44" fmla="*/ 0 h 678901"/>
              <a:gd name="connsiteX2-45" fmla="*/ 6443911 w 6443911"/>
              <a:gd name="connsiteY2-46" fmla="*/ 678901 h 678901"/>
              <a:gd name="connsiteX3-47" fmla="*/ 50800 w 6443911"/>
              <a:gd name="connsiteY3-48" fmla="*/ 617941 h 678901"/>
              <a:gd name="connsiteX4-49" fmla="*/ 0 w 6443911"/>
              <a:gd name="connsiteY4-50" fmla="*/ 71120 h 678901"/>
              <a:gd name="connsiteX0-51" fmla="*/ 0 w 6423591"/>
              <a:gd name="connsiteY0-52" fmla="*/ 121920 h 678901"/>
              <a:gd name="connsiteX1-53" fmla="*/ 6301671 w 6423591"/>
              <a:gd name="connsiteY1-54" fmla="*/ 0 h 678901"/>
              <a:gd name="connsiteX2-55" fmla="*/ 6423591 w 6423591"/>
              <a:gd name="connsiteY2-56" fmla="*/ 678901 h 678901"/>
              <a:gd name="connsiteX3-57" fmla="*/ 30480 w 6423591"/>
              <a:gd name="connsiteY3-58" fmla="*/ 617941 h 678901"/>
              <a:gd name="connsiteX4-59" fmla="*/ 0 w 6423591"/>
              <a:gd name="connsiteY4-60" fmla="*/ 121920 h 678901"/>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6423591" h="678901">
                <a:moveTo>
                  <a:pt x="0" y="121920"/>
                </a:moveTo>
                <a:lnTo>
                  <a:pt x="6301671" y="0"/>
                </a:lnTo>
                <a:lnTo>
                  <a:pt x="6423591" y="678901"/>
                </a:lnTo>
                <a:lnTo>
                  <a:pt x="30480" y="617941"/>
                </a:lnTo>
                <a:lnTo>
                  <a:pt x="0" y="12192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Calibri" panose="020F0502020204030204"/>
              <a:ea typeface="宋体" panose="02010600030101010101" pitchFamily="2" charset="-122"/>
              <a:cs typeface="+mn-cs"/>
            </a:endParaRPr>
          </a:p>
        </p:txBody>
      </p:sp>
      <p:sp>
        <p:nvSpPr>
          <p:cNvPr id="13" name="文本框 119"/>
          <p:cNvSpPr txBox="1"/>
          <p:nvPr/>
        </p:nvSpPr>
        <p:spPr>
          <a:xfrm>
            <a:off x="1827036" y="292693"/>
            <a:ext cx="3517949"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400" b="1" i="0" u="none" strike="noStrike" kern="1200" cap="none" spc="0" normalizeH="0" baseline="0" noProof="0" dirty="0" smtClean="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rPr>
              <a:t>项目简介</a:t>
            </a:r>
            <a:endParaRPr kumimoji="0" lang="zh-CN" altLang="en-US" sz="2400" b="1"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1" cstate="print">
            <a:lum/>
          </a:blip>
          <a:srcRect/>
          <a:stretch>
            <a:fillRect/>
          </a:stretch>
        </a:blipFill>
        <a:effectLst/>
      </p:bgPr>
    </p:bg>
    <p:spTree>
      <p:nvGrpSpPr>
        <p:cNvPr id="1" name=""/>
        <p:cNvGrpSpPr/>
        <p:nvPr/>
      </p:nvGrpSpPr>
      <p:grpSpPr>
        <a:xfrm>
          <a:off x="0" y="0"/>
          <a:ext cx="0" cy="0"/>
          <a:chOff x="0" y="0"/>
          <a:chExt cx="0" cy="0"/>
        </a:xfrm>
      </p:grpSpPr>
      <p:sp>
        <p:nvSpPr>
          <p:cNvPr id="14" name="矩形 13"/>
          <p:cNvSpPr/>
          <p:nvPr/>
        </p:nvSpPr>
        <p:spPr>
          <a:xfrm>
            <a:off x="5366795" y="1228937"/>
            <a:ext cx="1643605" cy="1122744"/>
          </a:xfrm>
          <a:prstGeom prst="rect">
            <a:avLst/>
          </a:prstGeom>
          <a:solidFill>
            <a:srgbClr val="7CC8EC"/>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4"/>
          <p:cNvSpPr/>
          <p:nvPr/>
        </p:nvSpPr>
        <p:spPr>
          <a:xfrm>
            <a:off x="5366795" y="2351681"/>
            <a:ext cx="1643605" cy="1122744"/>
          </a:xfrm>
          <a:prstGeom prst="rect">
            <a:avLst/>
          </a:prstGeom>
          <a:solidFill>
            <a:srgbClr val="F47264"/>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a:off x="5366795" y="3474425"/>
            <a:ext cx="1643605" cy="1122744"/>
          </a:xfrm>
          <a:prstGeom prst="rect">
            <a:avLst/>
          </a:prstGeom>
          <a:solidFill>
            <a:srgbClr val="84CBC5"/>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p:cNvSpPr/>
          <p:nvPr/>
        </p:nvSpPr>
        <p:spPr>
          <a:xfrm>
            <a:off x="5366795" y="4597169"/>
            <a:ext cx="1643605" cy="1122744"/>
          </a:xfrm>
          <a:prstGeom prst="rect">
            <a:avLst/>
          </a:prstGeom>
          <a:solidFill>
            <a:srgbClr val="F8D35E"/>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p:nvSpPr>
        <p:spPr>
          <a:xfrm>
            <a:off x="7010400" y="1228937"/>
            <a:ext cx="5181600" cy="1122744"/>
          </a:xfrm>
          <a:prstGeom prst="rect">
            <a:avLst/>
          </a:prstGeom>
          <a:solidFill>
            <a:srgbClr val="F472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0" y="2351681"/>
            <a:ext cx="5366795" cy="1122744"/>
          </a:xfrm>
          <a:prstGeom prst="rect">
            <a:avLst/>
          </a:prstGeom>
          <a:solidFill>
            <a:srgbClr val="7CC8E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p:cNvSpPr/>
          <p:nvPr/>
        </p:nvSpPr>
        <p:spPr>
          <a:xfrm>
            <a:off x="7010400" y="3474425"/>
            <a:ext cx="5181600" cy="1122744"/>
          </a:xfrm>
          <a:prstGeom prst="rect">
            <a:avLst/>
          </a:prstGeom>
          <a:solidFill>
            <a:srgbClr val="F8D35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20"/>
          <p:cNvSpPr/>
          <p:nvPr/>
        </p:nvSpPr>
        <p:spPr>
          <a:xfrm>
            <a:off x="0" y="4597169"/>
            <a:ext cx="5366795" cy="1122744"/>
          </a:xfrm>
          <a:prstGeom prst="rect">
            <a:avLst/>
          </a:prstGeom>
          <a:solidFill>
            <a:srgbClr val="84CBC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dirty="0" smtClean="0"/>
              <a:t>丰富的项目选择和培训指导，使义工在短时间内充分提高英语水平、培养独立生存能力、提高国际视野、开阔眼界，更丰富未来的职业定位与规划，对申请名校也大有帮助。</a:t>
            </a:r>
            <a:endParaRPr lang="zh-CN" altLang="en-US" sz="1600" dirty="0"/>
          </a:p>
        </p:txBody>
      </p:sp>
      <p:sp>
        <p:nvSpPr>
          <p:cNvPr id="22" name="右箭头 21"/>
          <p:cNvSpPr/>
          <p:nvPr/>
        </p:nvSpPr>
        <p:spPr>
          <a:xfrm>
            <a:off x="5910805" y="1616689"/>
            <a:ext cx="555585" cy="347241"/>
          </a:xfrm>
          <a:prstGeom prst="rightArrow">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右箭头 22"/>
          <p:cNvSpPr/>
          <p:nvPr/>
        </p:nvSpPr>
        <p:spPr>
          <a:xfrm flipH="1">
            <a:off x="5910804" y="2739433"/>
            <a:ext cx="555585" cy="347241"/>
          </a:xfrm>
          <a:prstGeom prst="rightArrow">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右箭头 23"/>
          <p:cNvSpPr/>
          <p:nvPr/>
        </p:nvSpPr>
        <p:spPr>
          <a:xfrm>
            <a:off x="5910805" y="3862176"/>
            <a:ext cx="555585" cy="347241"/>
          </a:xfrm>
          <a:prstGeom prst="rightArrow">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右箭头 24"/>
          <p:cNvSpPr/>
          <p:nvPr/>
        </p:nvSpPr>
        <p:spPr>
          <a:xfrm flipH="1">
            <a:off x="5910804" y="4984920"/>
            <a:ext cx="555585" cy="347241"/>
          </a:xfrm>
          <a:prstGeom prst="rightArrow">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6" name="组合 25"/>
          <p:cNvGrpSpPr/>
          <p:nvPr/>
        </p:nvGrpSpPr>
        <p:grpSpPr>
          <a:xfrm>
            <a:off x="2841353" y="1282477"/>
            <a:ext cx="2672056" cy="1015663"/>
            <a:chOff x="2841353" y="1558249"/>
            <a:chExt cx="2672056" cy="1015663"/>
          </a:xfrm>
        </p:grpSpPr>
        <p:sp>
          <p:nvSpPr>
            <p:cNvPr id="27" name="文本框 26"/>
            <p:cNvSpPr txBox="1"/>
            <p:nvPr/>
          </p:nvSpPr>
          <p:spPr>
            <a:xfrm>
              <a:off x="4163032" y="1558249"/>
              <a:ext cx="1350377" cy="1015663"/>
            </a:xfrm>
            <a:prstGeom prst="rect">
              <a:avLst/>
            </a:prstGeom>
            <a:noFill/>
          </p:spPr>
          <p:txBody>
            <a:bodyPr wrap="square" rtlCol="0">
              <a:spAutoFit/>
            </a:bodyPr>
            <a:lstStyle/>
            <a:p>
              <a:r>
                <a:rPr lang="en-US" altLang="zh-CN" sz="6000" dirty="0" smtClean="0">
                  <a:solidFill>
                    <a:srgbClr val="3CBDDC"/>
                  </a:solidFill>
                  <a:latin typeface="微软雅黑" panose="020B0503020204020204" pitchFamily="34" charset="-122"/>
                  <a:ea typeface="微软雅黑" panose="020B0503020204020204" pitchFamily="34" charset="-122"/>
                </a:rPr>
                <a:t>01</a:t>
              </a:r>
              <a:endParaRPr lang="zh-CN" altLang="en-US" sz="6000" dirty="0">
                <a:solidFill>
                  <a:srgbClr val="3CBDDC"/>
                </a:solidFill>
                <a:latin typeface="微软雅黑" panose="020B0503020204020204" pitchFamily="34" charset="-122"/>
                <a:ea typeface="微软雅黑" panose="020B0503020204020204" pitchFamily="34" charset="-122"/>
              </a:endParaRPr>
            </a:p>
          </p:txBody>
        </p:sp>
        <p:sp>
          <p:nvSpPr>
            <p:cNvPr id="28" name="文本框 27"/>
            <p:cNvSpPr txBox="1"/>
            <p:nvPr/>
          </p:nvSpPr>
          <p:spPr>
            <a:xfrm>
              <a:off x="2841353" y="1997294"/>
              <a:ext cx="1469984" cy="461665"/>
            </a:xfrm>
            <a:prstGeom prst="rect">
              <a:avLst/>
            </a:prstGeom>
            <a:noFill/>
          </p:spPr>
          <p:txBody>
            <a:bodyPr wrap="square" rtlCol="0">
              <a:spAutoFit/>
            </a:bodyPr>
            <a:lstStyle/>
            <a:p>
              <a:r>
                <a:rPr lang="zh-CN" altLang="zh-CN" sz="2400" b="1" dirty="0" smtClean="0">
                  <a:solidFill>
                    <a:schemeClr val="tx1">
                      <a:lumMod val="50000"/>
                      <a:lumOff val="50000"/>
                    </a:schemeClr>
                  </a:solidFill>
                  <a:latin typeface="微软雅黑" panose="020B0503020204020204" pitchFamily="34" charset="-122"/>
                  <a:ea typeface="微软雅黑" panose="020B0503020204020204" pitchFamily="34" charset="-122"/>
                </a:rPr>
                <a:t>丰富多彩</a:t>
              </a:r>
              <a:endParaRPr lang="zh-CN" altLang="zh-CN" sz="2400" b="1" dirty="0" smtClean="0">
                <a:solidFill>
                  <a:schemeClr val="tx1">
                    <a:lumMod val="50000"/>
                    <a:lumOff val="50000"/>
                  </a:schemeClr>
                </a:solidFill>
                <a:latin typeface="微软雅黑" panose="020B0503020204020204" pitchFamily="34" charset="-122"/>
                <a:ea typeface="微软雅黑" panose="020B0503020204020204" pitchFamily="34" charset="-122"/>
              </a:endParaRPr>
            </a:p>
          </p:txBody>
        </p:sp>
      </p:grpSp>
      <p:sp>
        <p:nvSpPr>
          <p:cNvPr id="29" name="Content Placeholder 2"/>
          <p:cNvSpPr txBox="1"/>
          <p:nvPr/>
        </p:nvSpPr>
        <p:spPr>
          <a:xfrm>
            <a:off x="7170345" y="1253415"/>
            <a:ext cx="4888871" cy="870408"/>
          </a:xfrm>
          <a:prstGeom prst="rect">
            <a:avLst/>
          </a:prstGeom>
        </p:spPr>
        <p:txBody>
          <a:bodyPr vert="horz" lIns="121682" tIns="60841" rIns="121682" bIns="60841" rtlCol="0">
            <a:no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spcBef>
                <a:spcPts val="0"/>
              </a:spcBef>
              <a:buNone/>
            </a:pPr>
            <a:r>
              <a:rPr lang="zh-CN" altLang="en-US" sz="1600" b="1" dirty="0" smtClean="0">
                <a:solidFill>
                  <a:schemeClr val="bg1"/>
                </a:solidFill>
              </a:rPr>
              <a:t>环保及动物园爱心义工项目种类繁多，内容丰富多彩</a:t>
            </a:r>
            <a:r>
              <a:rPr lang="zh-CN" altLang="zh-CN" sz="1600" b="1" dirty="0">
                <a:solidFill>
                  <a:schemeClr val="bg1"/>
                </a:solidFill>
              </a:rPr>
              <a:t>。</a:t>
            </a:r>
            <a:r>
              <a:rPr lang="zh-CN" altLang="en-US" sz="1600" b="1" dirty="0" smtClean="0">
                <a:solidFill>
                  <a:schemeClr val="bg1"/>
                </a:solidFill>
              </a:rPr>
              <a:t>不仅</a:t>
            </a:r>
            <a:r>
              <a:rPr lang="zh-CN" altLang="zh-CN" sz="1600" b="1" dirty="0" smtClean="0">
                <a:solidFill>
                  <a:schemeClr val="bg1"/>
                </a:solidFill>
              </a:rPr>
              <a:t>包含了环境保护</a:t>
            </a:r>
            <a:r>
              <a:rPr lang="zh-CN" altLang="zh-CN" sz="1600" b="1" dirty="0">
                <a:solidFill>
                  <a:schemeClr val="bg1"/>
                </a:solidFill>
              </a:rPr>
              <a:t>、</a:t>
            </a:r>
            <a:r>
              <a:rPr lang="zh-CN" altLang="zh-CN" sz="1600" b="1" dirty="0" smtClean="0">
                <a:solidFill>
                  <a:schemeClr val="bg1"/>
                </a:solidFill>
              </a:rPr>
              <a:t>文化遗迹修补、</a:t>
            </a:r>
            <a:r>
              <a:rPr lang="zh-CN" altLang="en-US" sz="1600" b="1" dirty="0" smtClean="0">
                <a:solidFill>
                  <a:schemeClr val="bg1"/>
                </a:solidFill>
              </a:rPr>
              <a:t>动物管理、</a:t>
            </a:r>
            <a:r>
              <a:rPr lang="zh-CN" altLang="zh-CN" sz="1600" b="1" dirty="0" smtClean="0">
                <a:solidFill>
                  <a:schemeClr val="bg1"/>
                </a:solidFill>
              </a:rPr>
              <a:t>动物救助等</a:t>
            </a:r>
            <a:r>
              <a:rPr lang="zh-CN" altLang="en-US" sz="1600" b="1" dirty="0" smtClean="0">
                <a:solidFill>
                  <a:schemeClr val="bg1"/>
                </a:solidFill>
              </a:rPr>
              <a:t>，还有机会亲近大自然，零距离感受澳大利亚的美好风光。</a:t>
            </a:r>
            <a:endParaRPr lang="zh-CN" altLang="zh-CN" sz="1600" b="1" dirty="0" smtClean="0">
              <a:solidFill>
                <a:schemeClr val="bg1"/>
              </a:solidFill>
            </a:endParaRPr>
          </a:p>
          <a:p>
            <a:pPr marL="0" indent="0">
              <a:buNone/>
              <a:defRPr/>
            </a:pPr>
            <a:endParaRPr lang="zh-CN" altLang="en-US" sz="1800" dirty="0">
              <a:solidFill>
                <a:schemeClr val="bg1"/>
              </a:solidFill>
              <a:latin typeface="微软雅黑" panose="020B0503020204020204" pitchFamily="34" charset="-122"/>
              <a:ea typeface="微软雅黑" panose="020B0503020204020204" pitchFamily="34" charset="-122"/>
            </a:endParaRPr>
          </a:p>
        </p:txBody>
      </p:sp>
      <p:grpSp>
        <p:nvGrpSpPr>
          <p:cNvPr id="30" name="组合 29"/>
          <p:cNvGrpSpPr/>
          <p:nvPr/>
        </p:nvGrpSpPr>
        <p:grpSpPr>
          <a:xfrm>
            <a:off x="2878360" y="3510913"/>
            <a:ext cx="2646624" cy="1015663"/>
            <a:chOff x="2866785" y="1581399"/>
            <a:chExt cx="2646624" cy="1015663"/>
          </a:xfrm>
        </p:grpSpPr>
        <p:sp>
          <p:nvSpPr>
            <p:cNvPr id="31" name="文本框 30"/>
            <p:cNvSpPr txBox="1"/>
            <p:nvPr/>
          </p:nvSpPr>
          <p:spPr>
            <a:xfrm>
              <a:off x="4163032" y="1581399"/>
              <a:ext cx="1350377" cy="1015663"/>
            </a:xfrm>
            <a:prstGeom prst="rect">
              <a:avLst/>
            </a:prstGeom>
            <a:noFill/>
          </p:spPr>
          <p:txBody>
            <a:bodyPr wrap="square" rtlCol="0">
              <a:spAutoFit/>
            </a:bodyPr>
            <a:lstStyle/>
            <a:p>
              <a:r>
                <a:rPr lang="en-US" altLang="zh-CN" sz="6000" dirty="0" smtClean="0">
                  <a:solidFill>
                    <a:srgbClr val="1CBB9F"/>
                  </a:solidFill>
                  <a:latin typeface="微软雅黑" panose="020B0503020204020204" pitchFamily="34" charset="-122"/>
                  <a:ea typeface="微软雅黑" panose="020B0503020204020204" pitchFamily="34" charset="-122"/>
                </a:rPr>
                <a:t>03</a:t>
              </a:r>
              <a:endParaRPr lang="zh-CN" altLang="en-US" sz="6000" dirty="0">
                <a:solidFill>
                  <a:srgbClr val="1CBB9F"/>
                </a:solidFill>
                <a:latin typeface="微软雅黑" panose="020B0503020204020204" pitchFamily="34" charset="-122"/>
                <a:ea typeface="微软雅黑" panose="020B0503020204020204" pitchFamily="34" charset="-122"/>
              </a:endParaRPr>
            </a:p>
          </p:txBody>
        </p:sp>
        <p:sp>
          <p:nvSpPr>
            <p:cNvPr id="32" name="文本框 31"/>
            <p:cNvSpPr txBox="1"/>
            <p:nvPr/>
          </p:nvSpPr>
          <p:spPr>
            <a:xfrm>
              <a:off x="2866785" y="1997294"/>
              <a:ext cx="2100404" cy="461665"/>
            </a:xfrm>
            <a:prstGeom prst="rect">
              <a:avLst/>
            </a:prstGeom>
            <a:noFill/>
          </p:spPr>
          <p:txBody>
            <a:bodyPr wrap="square" rtlCol="0">
              <a:spAutoFit/>
            </a:bodyPr>
            <a:lstStyle/>
            <a:p>
              <a:pPr lvl="0"/>
              <a:r>
                <a:rPr lang="zh-CN" altLang="zh-CN" sz="2400" b="1" dirty="0" smtClean="0">
                  <a:solidFill>
                    <a:schemeClr val="tx1">
                      <a:lumMod val="50000"/>
                      <a:lumOff val="50000"/>
                    </a:schemeClr>
                  </a:solidFill>
                  <a:latin typeface="微软雅黑" panose="020B0503020204020204" pitchFamily="34" charset="-122"/>
                  <a:ea typeface="微软雅黑" panose="020B0503020204020204" pitchFamily="34" charset="-122"/>
                </a:rPr>
                <a:t>服务</a:t>
              </a:r>
              <a:r>
                <a:rPr lang="zh-CN" altLang="en-US" sz="2400" b="1" dirty="0" smtClean="0">
                  <a:solidFill>
                    <a:schemeClr val="tx1">
                      <a:lumMod val="50000"/>
                      <a:lumOff val="50000"/>
                    </a:schemeClr>
                  </a:solidFill>
                  <a:latin typeface="微软雅黑" panose="020B0503020204020204" pitchFamily="34" charset="-122"/>
                  <a:ea typeface="微软雅黑" panose="020B0503020204020204" pitchFamily="34" charset="-122"/>
                </a:rPr>
                <a:t>周全</a:t>
              </a:r>
              <a:endParaRPr lang="zh-CN" altLang="zh-CN" sz="2400" b="1" dirty="0" smtClean="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nvGrpSpPr>
          <p:cNvPr id="33" name="组合 32"/>
          <p:cNvGrpSpPr/>
          <p:nvPr/>
        </p:nvGrpSpPr>
        <p:grpSpPr>
          <a:xfrm>
            <a:off x="7168589" y="2495250"/>
            <a:ext cx="3976226" cy="1015663"/>
            <a:chOff x="4163032" y="1558249"/>
            <a:chExt cx="3976226" cy="1015663"/>
          </a:xfrm>
        </p:grpSpPr>
        <p:sp>
          <p:nvSpPr>
            <p:cNvPr id="34" name="文本框 33"/>
            <p:cNvSpPr txBox="1"/>
            <p:nvPr/>
          </p:nvSpPr>
          <p:spPr>
            <a:xfrm>
              <a:off x="4163032" y="1558249"/>
              <a:ext cx="1350377" cy="1015663"/>
            </a:xfrm>
            <a:prstGeom prst="rect">
              <a:avLst/>
            </a:prstGeom>
            <a:noFill/>
          </p:spPr>
          <p:txBody>
            <a:bodyPr wrap="square" rtlCol="0">
              <a:spAutoFit/>
            </a:bodyPr>
            <a:lstStyle/>
            <a:p>
              <a:r>
                <a:rPr lang="en-US" altLang="zh-CN" sz="6000" dirty="0" smtClean="0">
                  <a:solidFill>
                    <a:srgbClr val="FBA41F"/>
                  </a:solidFill>
                  <a:latin typeface="微软雅黑" panose="020B0503020204020204" pitchFamily="34" charset="-122"/>
                  <a:ea typeface="微软雅黑" panose="020B0503020204020204" pitchFamily="34" charset="-122"/>
                </a:rPr>
                <a:t>02</a:t>
              </a:r>
              <a:endParaRPr lang="zh-CN" altLang="en-US" sz="6000" dirty="0">
                <a:solidFill>
                  <a:srgbClr val="FBA41F"/>
                </a:solidFill>
                <a:latin typeface="微软雅黑" panose="020B0503020204020204" pitchFamily="34" charset="-122"/>
                <a:ea typeface="微软雅黑" panose="020B0503020204020204" pitchFamily="34" charset="-122"/>
              </a:endParaRPr>
            </a:p>
          </p:txBody>
        </p:sp>
        <p:sp>
          <p:nvSpPr>
            <p:cNvPr id="35" name="文本框 34"/>
            <p:cNvSpPr txBox="1"/>
            <p:nvPr/>
          </p:nvSpPr>
          <p:spPr>
            <a:xfrm>
              <a:off x="5151819" y="1955328"/>
              <a:ext cx="2987439" cy="461665"/>
            </a:xfrm>
            <a:prstGeom prst="rect">
              <a:avLst/>
            </a:prstGeom>
            <a:noFill/>
          </p:spPr>
          <p:txBody>
            <a:bodyPr wrap="square" rtlCol="0">
              <a:spAutoFit/>
            </a:bodyPr>
            <a:lstStyle/>
            <a:p>
              <a:r>
                <a:rPr lang="zh-CN" altLang="zh-CN" sz="2400" b="1" dirty="0" smtClean="0">
                  <a:solidFill>
                    <a:schemeClr val="tx1">
                      <a:lumMod val="50000"/>
                      <a:lumOff val="50000"/>
                    </a:schemeClr>
                  </a:solidFill>
                  <a:latin typeface="微软雅黑" panose="020B0503020204020204" pitchFamily="34" charset="-122"/>
                  <a:ea typeface="微软雅黑" panose="020B0503020204020204" pitchFamily="34" charset="-122"/>
                </a:rPr>
                <a:t>安全可靠</a:t>
              </a:r>
              <a:endParaRPr lang="zh-CN" altLang="en-US" sz="2400" b="1" dirty="0" smtClean="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nvGrpSpPr>
          <p:cNvPr id="36" name="组合 35"/>
          <p:cNvGrpSpPr/>
          <p:nvPr/>
        </p:nvGrpSpPr>
        <p:grpSpPr>
          <a:xfrm>
            <a:off x="7168589" y="4717600"/>
            <a:ext cx="2458772" cy="1015663"/>
            <a:chOff x="4163032" y="1558249"/>
            <a:chExt cx="2458772" cy="1015663"/>
          </a:xfrm>
        </p:grpSpPr>
        <p:sp>
          <p:nvSpPr>
            <p:cNvPr id="37" name="文本框 36"/>
            <p:cNvSpPr txBox="1"/>
            <p:nvPr/>
          </p:nvSpPr>
          <p:spPr>
            <a:xfrm>
              <a:off x="4163032" y="1558249"/>
              <a:ext cx="1350377" cy="1015663"/>
            </a:xfrm>
            <a:prstGeom prst="rect">
              <a:avLst/>
            </a:prstGeom>
            <a:noFill/>
          </p:spPr>
          <p:txBody>
            <a:bodyPr wrap="square" rtlCol="0">
              <a:spAutoFit/>
            </a:bodyPr>
            <a:lstStyle/>
            <a:p>
              <a:r>
                <a:rPr lang="en-US" altLang="zh-CN" sz="6000" dirty="0" smtClean="0">
                  <a:solidFill>
                    <a:srgbClr val="E74E3E"/>
                  </a:solidFill>
                  <a:latin typeface="微软雅黑" panose="020B0503020204020204" pitchFamily="34" charset="-122"/>
                  <a:ea typeface="微软雅黑" panose="020B0503020204020204" pitchFamily="34" charset="-122"/>
                </a:rPr>
                <a:t>04</a:t>
              </a:r>
              <a:endParaRPr lang="zh-CN" altLang="en-US" sz="6000" dirty="0">
                <a:solidFill>
                  <a:srgbClr val="E74E3E"/>
                </a:solidFill>
                <a:latin typeface="微软雅黑" panose="020B0503020204020204" pitchFamily="34" charset="-122"/>
                <a:ea typeface="微软雅黑" panose="020B0503020204020204" pitchFamily="34" charset="-122"/>
              </a:endParaRPr>
            </a:p>
          </p:txBody>
        </p:sp>
        <p:sp>
          <p:nvSpPr>
            <p:cNvPr id="38" name="文本框 37"/>
            <p:cNvSpPr txBox="1"/>
            <p:nvPr/>
          </p:nvSpPr>
          <p:spPr>
            <a:xfrm>
              <a:off x="5151820" y="1955328"/>
              <a:ext cx="1469984" cy="461665"/>
            </a:xfrm>
            <a:prstGeom prst="rect">
              <a:avLst/>
            </a:prstGeom>
            <a:noFill/>
          </p:spPr>
          <p:txBody>
            <a:bodyPr wrap="square" rtlCol="0">
              <a:spAutoFit/>
            </a:bodyPr>
            <a:lstStyle/>
            <a:p>
              <a:r>
                <a:rPr lang="zh-CN" altLang="en-US" sz="2400" b="1" dirty="0" smtClean="0">
                  <a:solidFill>
                    <a:schemeClr val="tx1">
                      <a:lumMod val="50000"/>
                      <a:lumOff val="50000"/>
                    </a:schemeClr>
                  </a:solidFill>
                  <a:latin typeface="微软雅黑" panose="020B0503020204020204" pitchFamily="34" charset="-122"/>
                  <a:ea typeface="微软雅黑" panose="020B0503020204020204" pitchFamily="34" charset="-122"/>
                </a:rPr>
                <a:t>收获未来</a:t>
              </a:r>
              <a:endParaRPr lang="zh-CN" altLang="en-US" sz="2400" b="1"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sp>
        <p:nvSpPr>
          <p:cNvPr id="39" name="Content Placeholder 2"/>
          <p:cNvSpPr txBox="1"/>
          <p:nvPr/>
        </p:nvSpPr>
        <p:spPr>
          <a:xfrm>
            <a:off x="263236" y="2486785"/>
            <a:ext cx="4946073" cy="870408"/>
          </a:xfrm>
          <a:prstGeom prst="rect">
            <a:avLst/>
          </a:prstGeom>
        </p:spPr>
        <p:txBody>
          <a:bodyPr vert="horz" lIns="121682" tIns="60841" rIns="121682" bIns="60841" rtlCol="0">
            <a:no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spcBef>
                <a:spcPts val="0"/>
              </a:spcBef>
              <a:buNone/>
            </a:pPr>
            <a:r>
              <a:rPr lang="zh-CN" altLang="zh-CN" sz="1600" b="1" dirty="0" smtClean="0">
                <a:solidFill>
                  <a:schemeClr val="bg1"/>
                </a:solidFill>
              </a:rPr>
              <a:t>所有项目</a:t>
            </a:r>
            <a:r>
              <a:rPr lang="zh-CN" altLang="en-US" sz="1600" b="1" dirty="0" smtClean="0">
                <a:solidFill>
                  <a:schemeClr val="bg1"/>
                </a:solidFill>
              </a:rPr>
              <a:t>均事先</a:t>
            </a:r>
            <a:r>
              <a:rPr lang="zh-CN" altLang="zh-CN" sz="1600" b="1" dirty="0" smtClean="0">
                <a:solidFill>
                  <a:schemeClr val="bg1"/>
                </a:solidFill>
              </a:rPr>
              <a:t>通过详细考察，工作人员亲自前往，确认各项细节信息后才可开放，提供最直接最可靠的项目产品。</a:t>
            </a:r>
            <a:endParaRPr lang="zh-CN" altLang="zh-CN" sz="1600" b="1" dirty="0" smtClean="0">
              <a:solidFill>
                <a:schemeClr val="bg1"/>
              </a:solidFill>
            </a:endParaRPr>
          </a:p>
        </p:txBody>
      </p:sp>
      <p:sp>
        <p:nvSpPr>
          <p:cNvPr id="52" name="Content Placeholder 2"/>
          <p:cNvSpPr txBox="1"/>
          <p:nvPr/>
        </p:nvSpPr>
        <p:spPr>
          <a:xfrm>
            <a:off x="627930" y="4804368"/>
            <a:ext cx="4307709" cy="870408"/>
          </a:xfrm>
          <a:prstGeom prst="rect">
            <a:avLst/>
          </a:prstGeom>
        </p:spPr>
        <p:txBody>
          <a:bodyPr vert="horz" lIns="121682" tIns="60841" rIns="121682" bIns="60841" rtlCol="0">
            <a:no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defRPr/>
            </a:pPr>
            <a:endParaRPr lang="zh-CN" altLang="en-US" sz="1800" dirty="0">
              <a:solidFill>
                <a:schemeClr val="bg1"/>
              </a:solidFill>
              <a:latin typeface="微软雅黑" panose="020B0503020204020204" pitchFamily="34" charset="-122"/>
              <a:ea typeface="微软雅黑" panose="020B0503020204020204" pitchFamily="34" charset="-122"/>
            </a:endParaRPr>
          </a:p>
        </p:txBody>
      </p:sp>
      <p:sp>
        <p:nvSpPr>
          <p:cNvPr id="53" name="Content Placeholder 2"/>
          <p:cNvSpPr txBox="1"/>
          <p:nvPr/>
        </p:nvSpPr>
        <p:spPr>
          <a:xfrm>
            <a:off x="7205621" y="3653164"/>
            <a:ext cx="4820124" cy="870408"/>
          </a:xfrm>
          <a:prstGeom prst="rect">
            <a:avLst/>
          </a:prstGeom>
        </p:spPr>
        <p:txBody>
          <a:bodyPr vert="horz" lIns="121682" tIns="60841" rIns="121682" bIns="60841" rtlCol="0">
            <a:no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lvl="0" indent="0">
              <a:spcBef>
                <a:spcPts val="0"/>
              </a:spcBef>
              <a:buNone/>
            </a:pPr>
            <a:r>
              <a:rPr lang="zh-CN" altLang="en-US" sz="1600" b="1" dirty="0" smtClean="0">
                <a:solidFill>
                  <a:schemeClr val="bg1"/>
                </a:solidFill>
              </a:rPr>
              <a:t>项目前期咨询、中期跟进以及结束回访，我们提供热心周到的各项服务。有任何问题请随时联系我们，我们专业的团队竭诚为您服务。</a:t>
            </a:r>
            <a:endParaRPr lang="zh-CN" altLang="zh-CN" sz="1600" b="1" dirty="0" smtClean="0">
              <a:solidFill>
                <a:schemeClr val="bg1"/>
              </a:solidFill>
            </a:endParaRPr>
          </a:p>
        </p:txBody>
      </p:sp>
      <p:grpSp>
        <p:nvGrpSpPr>
          <p:cNvPr id="42" name="组合 41"/>
          <p:cNvGrpSpPr/>
          <p:nvPr/>
        </p:nvGrpSpPr>
        <p:grpSpPr>
          <a:xfrm>
            <a:off x="0" y="166255"/>
            <a:ext cx="12190828" cy="674993"/>
            <a:chOff x="0" y="166255"/>
            <a:chExt cx="12190828" cy="674993"/>
          </a:xfrm>
        </p:grpSpPr>
        <p:sp>
          <p:nvSpPr>
            <p:cNvPr id="43" name="矩形 42"/>
            <p:cNvSpPr/>
            <p:nvPr/>
          </p:nvSpPr>
          <p:spPr>
            <a:xfrm>
              <a:off x="0" y="166255"/>
              <a:ext cx="3657600" cy="674993"/>
            </a:xfrm>
            <a:custGeom>
              <a:avLst/>
              <a:gdLst>
                <a:gd name="connsiteX0" fmla="*/ 0 w 3118104"/>
                <a:gd name="connsiteY0" fmla="*/ 0 h 539496"/>
                <a:gd name="connsiteX1" fmla="*/ 3118104 w 3118104"/>
                <a:gd name="connsiteY1" fmla="*/ 0 h 539496"/>
                <a:gd name="connsiteX2" fmla="*/ 3118104 w 3118104"/>
                <a:gd name="connsiteY2" fmla="*/ 539496 h 539496"/>
                <a:gd name="connsiteX3" fmla="*/ 0 w 3118104"/>
                <a:gd name="connsiteY3" fmla="*/ 539496 h 539496"/>
                <a:gd name="connsiteX4" fmla="*/ 0 w 3118104"/>
                <a:gd name="connsiteY4" fmla="*/ 0 h 539496"/>
                <a:gd name="connsiteX0-1" fmla="*/ 0 w 3118104"/>
                <a:gd name="connsiteY0-2" fmla="*/ 0 h 539496"/>
                <a:gd name="connsiteX1-3" fmla="*/ 2871216 w 3118104"/>
                <a:gd name="connsiteY1-4" fmla="*/ 0 h 539496"/>
                <a:gd name="connsiteX2-5" fmla="*/ 3118104 w 3118104"/>
                <a:gd name="connsiteY2-6" fmla="*/ 539496 h 539496"/>
                <a:gd name="connsiteX3-7" fmla="*/ 0 w 3118104"/>
                <a:gd name="connsiteY3-8" fmla="*/ 539496 h 539496"/>
                <a:gd name="connsiteX4-9" fmla="*/ 0 w 3118104"/>
                <a:gd name="connsiteY4-10" fmla="*/ 0 h 539496"/>
                <a:gd name="connsiteX0-11" fmla="*/ 0 w 3118104"/>
                <a:gd name="connsiteY0-12" fmla="*/ 9144 h 548640"/>
                <a:gd name="connsiteX1-13" fmla="*/ 2679192 w 3118104"/>
                <a:gd name="connsiteY1-14" fmla="*/ 0 h 548640"/>
                <a:gd name="connsiteX2-15" fmla="*/ 3118104 w 3118104"/>
                <a:gd name="connsiteY2-16" fmla="*/ 548640 h 548640"/>
                <a:gd name="connsiteX3-17" fmla="*/ 0 w 3118104"/>
                <a:gd name="connsiteY3-18" fmla="*/ 548640 h 548640"/>
                <a:gd name="connsiteX4-19" fmla="*/ 0 w 3118104"/>
                <a:gd name="connsiteY4-20" fmla="*/ 9144 h 548640"/>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118104" h="548640">
                  <a:moveTo>
                    <a:pt x="0" y="9144"/>
                  </a:moveTo>
                  <a:lnTo>
                    <a:pt x="2679192" y="0"/>
                  </a:lnTo>
                  <a:lnTo>
                    <a:pt x="3118104" y="548640"/>
                  </a:lnTo>
                  <a:lnTo>
                    <a:pt x="0" y="548640"/>
                  </a:lnTo>
                  <a:lnTo>
                    <a:pt x="0" y="9144"/>
                  </a:lnTo>
                  <a:close/>
                </a:path>
              </a:pathLst>
            </a:custGeom>
            <a:solidFill>
              <a:srgbClr val="5DA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cxnSp>
          <p:nvCxnSpPr>
            <p:cNvPr id="44" name="直接连接符 43"/>
            <p:cNvCxnSpPr/>
            <p:nvPr/>
          </p:nvCxnSpPr>
          <p:spPr>
            <a:xfrm>
              <a:off x="3108960" y="832104"/>
              <a:ext cx="9081868" cy="0"/>
            </a:xfrm>
            <a:prstGeom prst="line">
              <a:avLst/>
            </a:prstGeom>
            <a:ln w="31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sp>
        <p:nvSpPr>
          <p:cNvPr id="45" name="文本框 47"/>
          <p:cNvSpPr txBox="1"/>
          <p:nvPr/>
        </p:nvSpPr>
        <p:spPr>
          <a:xfrm>
            <a:off x="348028" y="207818"/>
            <a:ext cx="2359152"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3600"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项目优势</a:t>
            </a:r>
            <a:endParaRPr kumimoji="0" lang="zh-CN" altLang="en-US" sz="36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1" cstate="print">
            <a:lum/>
          </a:blip>
          <a:srcRect/>
          <a:stretch>
            <a:fillRect/>
          </a:stretch>
        </a:blipFill>
        <a:effectLst/>
      </p:bgPr>
    </p:bg>
    <p:spTree>
      <p:nvGrpSpPr>
        <p:cNvPr id="1" name=""/>
        <p:cNvGrpSpPr/>
        <p:nvPr/>
      </p:nvGrpSpPr>
      <p:grpSpPr>
        <a:xfrm>
          <a:off x="0" y="0"/>
          <a:ext cx="0" cy="0"/>
          <a:chOff x="0" y="0"/>
          <a:chExt cx="0" cy="0"/>
        </a:xfrm>
      </p:grpSpPr>
      <p:grpSp>
        <p:nvGrpSpPr>
          <p:cNvPr id="46" name="组合 45"/>
          <p:cNvGrpSpPr/>
          <p:nvPr/>
        </p:nvGrpSpPr>
        <p:grpSpPr>
          <a:xfrm>
            <a:off x="0" y="166255"/>
            <a:ext cx="12190828" cy="674993"/>
            <a:chOff x="0" y="166255"/>
            <a:chExt cx="12190828" cy="674993"/>
          </a:xfrm>
        </p:grpSpPr>
        <p:sp>
          <p:nvSpPr>
            <p:cNvPr id="43" name="矩形 42"/>
            <p:cNvSpPr/>
            <p:nvPr/>
          </p:nvSpPr>
          <p:spPr>
            <a:xfrm>
              <a:off x="0" y="166255"/>
              <a:ext cx="3657600" cy="674993"/>
            </a:xfrm>
            <a:custGeom>
              <a:avLst/>
              <a:gdLst>
                <a:gd name="connsiteX0" fmla="*/ 0 w 3118104"/>
                <a:gd name="connsiteY0" fmla="*/ 0 h 539496"/>
                <a:gd name="connsiteX1" fmla="*/ 3118104 w 3118104"/>
                <a:gd name="connsiteY1" fmla="*/ 0 h 539496"/>
                <a:gd name="connsiteX2" fmla="*/ 3118104 w 3118104"/>
                <a:gd name="connsiteY2" fmla="*/ 539496 h 539496"/>
                <a:gd name="connsiteX3" fmla="*/ 0 w 3118104"/>
                <a:gd name="connsiteY3" fmla="*/ 539496 h 539496"/>
                <a:gd name="connsiteX4" fmla="*/ 0 w 3118104"/>
                <a:gd name="connsiteY4" fmla="*/ 0 h 539496"/>
                <a:gd name="connsiteX0-1" fmla="*/ 0 w 3118104"/>
                <a:gd name="connsiteY0-2" fmla="*/ 0 h 539496"/>
                <a:gd name="connsiteX1-3" fmla="*/ 2871216 w 3118104"/>
                <a:gd name="connsiteY1-4" fmla="*/ 0 h 539496"/>
                <a:gd name="connsiteX2-5" fmla="*/ 3118104 w 3118104"/>
                <a:gd name="connsiteY2-6" fmla="*/ 539496 h 539496"/>
                <a:gd name="connsiteX3-7" fmla="*/ 0 w 3118104"/>
                <a:gd name="connsiteY3-8" fmla="*/ 539496 h 539496"/>
                <a:gd name="connsiteX4-9" fmla="*/ 0 w 3118104"/>
                <a:gd name="connsiteY4-10" fmla="*/ 0 h 539496"/>
                <a:gd name="connsiteX0-11" fmla="*/ 0 w 3118104"/>
                <a:gd name="connsiteY0-12" fmla="*/ 9144 h 548640"/>
                <a:gd name="connsiteX1-13" fmla="*/ 2679192 w 3118104"/>
                <a:gd name="connsiteY1-14" fmla="*/ 0 h 548640"/>
                <a:gd name="connsiteX2-15" fmla="*/ 3118104 w 3118104"/>
                <a:gd name="connsiteY2-16" fmla="*/ 548640 h 548640"/>
                <a:gd name="connsiteX3-17" fmla="*/ 0 w 3118104"/>
                <a:gd name="connsiteY3-18" fmla="*/ 548640 h 548640"/>
                <a:gd name="connsiteX4-19" fmla="*/ 0 w 3118104"/>
                <a:gd name="connsiteY4-20" fmla="*/ 9144 h 548640"/>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118104" h="548640">
                  <a:moveTo>
                    <a:pt x="0" y="9144"/>
                  </a:moveTo>
                  <a:lnTo>
                    <a:pt x="2679192" y="0"/>
                  </a:lnTo>
                  <a:lnTo>
                    <a:pt x="3118104" y="548640"/>
                  </a:lnTo>
                  <a:lnTo>
                    <a:pt x="0" y="548640"/>
                  </a:lnTo>
                  <a:lnTo>
                    <a:pt x="0" y="9144"/>
                  </a:lnTo>
                  <a:close/>
                </a:path>
              </a:pathLst>
            </a:custGeom>
            <a:solidFill>
              <a:srgbClr val="5DA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cxnSp>
          <p:nvCxnSpPr>
            <p:cNvPr id="45" name="直接连接符 44"/>
            <p:cNvCxnSpPr/>
            <p:nvPr/>
          </p:nvCxnSpPr>
          <p:spPr>
            <a:xfrm>
              <a:off x="3108960" y="832104"/>
              <a:ext cx="9081868" cy="0"/>
            </a:xfrm>
            <a:prstGeom prst="line">
              <a:avLst/>
            </a:prstGeom>
            <a:ln w="31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sp>
        <p:nvSpPr>
          <p:cNvPr id="48" name="文本框 47"/>
          <p:cNvSpPr txBox="1"/>
          <p:nvPr/>
        </p:nvSpPr>
        <p:spPr>
          <a:xfrm>
            <a:off x="348028" y="207818"/>
            <a:ext cx="2359152"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3600"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项目特色</a:t>
            </a:r>
            <a:endParaRPr kumimoji="0" lang="zh-CN" altLang="en-US" sz="36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41" name="Oval 5"/>
          <p:cNvSpPr/>
          <p:nvPr/>
        </p:nvSpPr>
        <p:spPr>
          <a:xfrm>
            <a:off x="719714" y="2050348"/>
            <a:ext cx="775456" cy="775456"/>
          </a:xfrm>
          <a:prstGeom prst="ellipse">
            <a:avLst/>
          </a:prstGeom>
          <a:solidFill>
            <a:srgbClr val="1B6AA3"/>
          </a:solidFill>
          <a:ln w="25400" cap="flat" cmpd="sng" algn="ctr">
            <a:noFill/>
            <a:prstDash val="solid"/>
          </a:ln>
          <a:effectLst/>
        </p:spPr>
        <p:txBody>
          <a:bodyPr rtlCol="0" anchor="ctr"/>
          <a:lstStyle/>
          <a:p>
            <a:pPr marL="0" marR="0" lvl="0" indent="0" algn="ctr" defTabSz="1217295" rtl="0" eaLnBrk="1" fontAlgn="auto" latinLnBrk="0" hangingPunct="1">
              <a:lnSpc>
                <a:spcPct val="100000"/>
              </a:lnSpc>
              <a:spcBef>
                <a:spcPts val="0"/>
              </a:spcBef>
              <a:spcAft>
                <a:spcPts val="0"/>
              </a:spcAft>
              <a:buClrTx/>
              <a:buSzTx/>
              <a:buFontTx/>
              <a:buNone/>
              <a:defRPr/>
            </a:pPr>
            <a:endParaRPr kumimoji="0" lang="en-US" sz="3190" b="0" i="0" u="none" strike="noStrike" kern="0" cap="none" spc="0" normalizeH="0" baseline="0" noProof="0" dirty="0" smtClean="0">
              <a:ln>
                <a:noFill/>
              </a:ln>
              <a:solidFill>
                <a:prstClr val="white"/>
              </a:solidFill>
              <a:effectLst/>
              <a:uLnTx/>
              <a:uFillTx/>
              <a:latin typeface="微软雅黑" panose="020B0503020204020204" pitchFamily="34" charset="-122"/>
              <a:ea typeface="+mn-ea"/>
              <a:cs typeface="+mn-cs"/>
            </a:endParaRPr>
          </a:p>
        </p:txBody>
      </p:sp>
      <p:sp>
        <p:nvSpPr>
          <p:cNvPr id="47" name="Oval 21"/>
          <p:cNvSpPr/>
          <p:nvPr/>
        </p:nvSpPr>
        <p:spPr>
          <a:xfrm>
            <a:off x="719714" y="3400685"/>
            <a:ext cx="775456" cy="775456"/>
          </a:xfrm>
          <a:prstGeom prst="ellipse">
            <a:avLst/>
          </a:prstGeom>
          <a:solidFill>
            <a:srgbClr val="84CBC5"/>
          </a:solidFill>
          <a:ln w="25400" cap="flat" cmpd="sng" algn="ctr">
            <a:noFill/>
            <a:prstDash val="solid"/>
          </a:ln>
          <a:effectLst/>
        </p:spPr>
        <p:txBody>
          <a:bodyPr rtlCol="0" anchor="ctr"/>
          <a:lstStyle/>
          <a:p>
            <a:pPr marL="0" marR="0" lvl="0" indent="0" algn="ctr" defTabSz="1217295" rtl="0" eaLnBrk="1" fontAlgn="auto" latinLnBrk="0" hangingPunct="1">
              <a:lnSpc>
                <a:spcPct val="100000"/>
              </a:lnSpc>
              <a:spcBef>
                <a:spcPts val="0"/>
              </a:spcBef>
              <a:spcAft>
                <a:spcPts val="0"/>
              </a:spcAft>
              <a:buClrTx/>
              <a:buSzTx/>
              <a:buFontTx/>
              <a:buNone/>
              <a:defRPr/>
            </a:pPr>
            <a:endParaRPr kumimoji="0" lang="en-US" sz="3190" b="0" i="0" u="none" strike="noStrike" kern="0" cap="none" spc="0" normalizeH="0" baseline="0" noProof="0" dirty="0" smtClean="0">
              <a:ln>
                <a:noFill/>
              </a:ln>
              <a:solidFill>
                <a:prstClr val="white"/>
              </a:solidFill>
              <a:effectLst/>
              <a:uLnTx/>
              <a:uFillTx/>
              <a:latin typeface="微软雅黑" panose="020B0503020204020204" pitchFamily="34" charset="-122"/>
              <a:ea typeface="+mn-ea"/>
              <a:cs typeface="+mn-cs"/>
            </a:endParaRPr>
          </a:p>
        </p:txBody>
      </p:sp>
      <p:sp>
        <p:nvSpPr>
          <p:cNvPr id="51" name="Oval 22"/>
          <p:cNvSpPr/>
          <p:nvPr/>
        </p:nvSpPr>
        <p:spPr>
          <a:xfrm>
            <a:off x="719714" y="4751021"/>
            <a:ext cx="775456" cy="775456"/>
          </a:xfrm>
          <a:prstGeom prst="ellipse">
            <a:avLst/>
          </a:prstGeom>
          <a:solidFill>
            <a:srgbClr val="F8D35E"/>
          </a:solidFill>
          <a:ln w="25400" cap="flat" cmpd="sng" algn="ctr">
            <a:noFill/>
            <a:prstDash val="solid"/>
          </a:ln>
          <a:effectLst/>
        </p:spPr>
        <p:txBody>
          <a:bodyPr rtlCol="0" anchor="ctr"/>
          <a:lstStyle/>
          <a:p>
            <a:pPr marL="0" marR="0" lvl="0" indent="0" algn="ctr" defTabSz="1217295" rtl="0" eaLnBrk="1" fontAlgn="auto" latinLnBrk="0" hangingPunct="1">
              <a:lnSpc>
                <a:spcPct val="100000"/>
              </a:lnSpc>
              <a:spcBef>
                <a:spcPts val="0"/>
              </a:spcBef>
              <a:spcAft>
                <a:spcPts val="0"/>
              </a:spcAft>
              <a:buClrTx/>
              <a:buSzTx/>
              <a:buFontTx/>
              <a:buNone/>
              <a:defRPr/>
            </a:pPr>
            <a:endParaRPr kumimoji="0" lang="en-US" sz="3190" b="0" i="0" u="none" strike="noStrike" kern="0" cap="none" spc="0" normalizeH="0" baseline="0" noProof="0" dirty="0" smtClean="0">
              <a:ln>
                <a:noFill/>
              </a:ln>
              <a:solidFill>
                <a:prstClr val="white"/>
              </a:solidFill>
              <a:effectLst/>
              <a:uLnTx/>
              <a:uFillTx/>
              <a:latin typeface="微软雅黑" panose="020B0503020204020204" pitchFamily="34" charset="-122"/>
              <a:ea typeface="+mn-ea"/>
              <a:cs typeface="+mn-cs"/>
            </a:endParaRPr>
          </a:p>
        </p:txBody>
      </p:sp>
      <p:grpSp>
        <p:nvGrpSpPr>
          <p:cNvPr id="62" name="组合 61"/>
          <p:cNvGrpSpPr/>
          <p:nvPr/>
        </p:nvGrpSpPr>
        <p:grpSpPr>
          <a:xfrm>
            <a:off x="1619562" y="2005879"/>
            <a:ext cx="4208006" cy="850595"/>
            <a:chOff x="1639207" y="1985986"/>
            <a:chExt cx="4208006" cy="850595"/>
          </a:xfrm>
        </p:grpSpPr>
        <p:sp>
          <p:nvSpPr>
            <p:cNvPr id="63" name="矩形 62"/>
            <p:cNvSpPr/>
            <p:nvPr/>
          </p:nvSpPr>
          <p:spPr>
            <a:xfrm>
              <a:off x="1639208" y="2313361"/>
              <a:ext cx="4208005" cy="523220"/>
            </a:xfrm>
            <a:prstGeom prst="rect">
              <a:avLst/>
            </a:prstGeom>
          </p:spPr>
          <p:txBody>
            <a:bodyPr wrap="square">
              <a:spAutoFit/>
            </a:bodyPr>
            <a:lstStyle/>
            <a:p>
              <a:pPr lvl="0">
                <a:defRPr/>
              </a:pPr>
              <a:r>
                <a:rPr lang="zh-CN" altLang="zh-CN" sz="1400" dirty="0" smtClean="0">
                  <a:solidFill>
                    <a:prstClr val="black">
                      <a:lumMod val="75000"/>
                      <a:lumOff val="25000"/>
                    </a:prstClr>
                  </a:solidFill>
                  <a:latin typeface="微软雅黑" panose="020B0503020204020204" pitchFamily="34" charset="-122"/>
                  <a:ea typeface="微软雅黑" panose="020B0503020204020204" pitchFamily="34" charset="-122"/>
                </a:rPr>
                <a:t>义工项目深入澳洲，让你能有丰富的选择和更多的体验。</a:t>
              </a:r>
              <a:endParaRPr lang="zh-CN" altLang="en-US" sz="140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64" name="文本框 63"/>
            <p:cNvSpPr txBox="1"/>
            <p:nvPr/>
          </p:nvSpPr>
          <p:spPr>
            <a:xfrm>
              <a:off x="1639207" y="1985986"/>
              <a:ext cx="4201815" cy="369332"/>
            </a:xfrm>
            <a:prstGeom prst="rect">
              <a:avLst/>
            </a:prstGeom>
            <a:noFill/>
          </p:spPr>
          <p:txBody>
            <a:bodyPr wrap="square" rtlCol="0">
              <a:spAutoFit/>
            </a:bodyPr>
            <a:lstStyle/>
            <a:p>
              <a:pPr lvl="0">
                <a:defRPr/>
              </a:pPr>
              <a:r>
                <a:rPr lang="zh-CN" altLang="zh-CN" b="1" dirty="0" smtClean="0">
                  <a:solidFill>
                    <a:srgbClr val="7E7E7D"/>
                  </a:solidFill>
                  <a:latin typeface="微软雅黑" panose="020B0503020204020204" pitchFamily="34" charset="-122"/>
                  <a:ea typeface="微软雅黑" panose="020B0503020204020204" pitchFamily="34" charset="-122"/>
                </a:rPr>
                <a:t>走进澳洲，多方位</a:t>
              </a:r>
              <a:r>
                <a:rPr lang="zh-CN" altLang="en-US" b="1" dirty="0" smtClean="0">
                  <a:solidFill>
                    <a:srgbClr val="7E7E7D"/>
                  </a:solidFill>
                  <a:latin typeface="微软雅黑" panose="020B0503020204020204" pitchFamily="34" charset="-122"/>
                  <a:ea typeface="微软雅黑" panose="020B0503020204020204" pitchFamily="34" charset="-122"/>
                </a:rPr>
                <a:t>体验</a:t>
              </a:r>
              <a:r>
                <a:rPr lang="zh-CN" altLang="zh-CN" b="1" dirty="0" smtClean="0">
                  <a:solidFill>
                    <a:srgbClr val="7E7E7D"/>
                  </a:solidFill>
                  <a:latin typeface="微软雅黑" panose="020B0503020204020204" pitchFamily="34" charset="-122"/>
                  <a:ea typeface="微软雅黑" panose="020B0503020204020204" pitchFamily="34" charset="-122"/>
                </a:rPr>
                <a:t>当地人文</a:t>
              </a:r>
              <a:r>
                <a:rPr lang="zh-CN" altLang="en-US" b="1" dirty="0" smtClean="0">
                  <a:solidFill>
                    <a:srgbClr val="7E7E7D"/>
                  </a:solidFill>
                  <a:latin typeface="微软雅黑" panose="020B0503020204020204" pitchFamily="34" charset="-122"/>
                  <a:ea typeface="微软雅黑" panose="020B0503020204020204" pitchFamily="34" charset="-122"/>
                </a:rPr>
                <a:t>与自然</a:t>
              </a:r>
              <a:endParaRPr lang="zh-CN" altLang="en-US" b="1" dirty="0">
                <a:solidFill>
                  <a:srgbClr val="7E7E7D"/>
                </a:solidFill>
                <a:latin typeface="微软雅黑" panose="020B0503020204020204" pitchFamily="34" charset="-122"/>
                <a:ea typeface="微软雅黑" panose="020B0503020204020204" pitchFamily="34" charset="-122"/>
              </a:endParaRPr>
            </a:p>
          </p:txBody>
        </p:sp>
      </p:grpSp>
      <p:grpSp>
        <p:nvGrpSpPr>
          <p:cNvPr id="65" name="组合 64"/>
          <p:cNvGrpSpPr/>
          <p:nvPr/>
        </p:nvGrpSpPr>
        <p:grpSpPr>
          <a:xfrm>
            <a:off x="1619563" y="3363115"/>
            <a:ext cx="4208005" cy="635152"/>
            <a:chOff x="1639208" y="1985986"/>
            <a:chExt cx="4208005" cy="635152"/>
          </a:xfrm>
        </p:grpSpPr>
        <p:sp>
          <p:nvSpPr>
            <p:cNvPr id="66" name="矩形 65"/>
            <p:cNvSpPr/>
            <p:nvPr/>
          </p:nvSpPr>
          <p:spPr>
            <a:xfrm>
              <a:off x="1639208" y="2313361"/>
              <a:ext cx="4208005" cy="307777"/>
            </a:xfrm>
            <a:prstGeom prst="rect">
              <a:avLst/>
            </a:prstGeom>
          </p:spPr>
          <p:txBody>
            <a:bodyPr wrap="square">
              <a:spAutoFit/>
            </a:bodyPr>
            <a:lstStyle/>
            <a:p>
              <a:pPr lvl="0">
                <a:defRPr/>
              </a:pPr>
              <a:r>
                <a:rPr lang="zh-CN" altLang="en-US" sz="1400" dirty="0" smtClean="0">
                  <a:solidFill>
                    <a:prstClr val="black">
                      <a:lumMod val="75000"/>
                      <a:lumOff val="25000"/>
                    </a:prstClr>
                  </a:solidFill>
                  <a:latin typeface="微软雅黑" panose="020B0503020204020204" pitchFamily="34" charset="-122"/>
                  <a:ea typeface="微软雅黑" panose="020B0503020204020204" pitchFamily="34" charset="-122"/>
                </a:rPr>
                <a:t>全英文环境，</a:t>
              </a:r>
              <a:r>
                <a:rPr lang="zh-CN" altLang="zh-CN" sz="1400" dirty="0" smtClean="0">
                  <a:solidFill>
                    <a:prstClr val="black">
                      <a:lumMod val="75000"/>
                      <a:lumOff val="25000"/>
                    </a:prstClr>
                  </a:solidFill>
                  <a:latin typeface="微软雅黑" panose="020B0503020204020204" pitchFamily="34" charset="-122"/>
                  <a:ea typeface="微软雅黑" panose="020B0503020204020204" pitchFamily="34" charset="-122"/>
                </a:rPr>
                <a:t>让自己的英语得到大幅度提升。</a:t>
              </a:r>
              <a:endParaRPr lang="zh-CN" altLang="en-US" sz="140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67" name="文本框 66"/>
            <p:cNvSpPr txBox="1"/>
            <p:nvPr/>
          </p:nvSpPr>
          <p:spPr>
            <a:xfrm>
              <a:off x="1639208" y="1985986"/>
              <a:ext cx="2377440" cy="369332"/>
            </a:xfrm>
            <a:prstGeom prst="rect">
              <a:avLst/>
            </a:prstGeom>
            <a:noFill/>
          </p:spPr>
          <p:txBody>
            <a:bodyPr wrap="square" rtlCol="0">
              <a:spAutoFit/>
            </a:bodyPr>
            <a:lstStyle/>
            <a:p>
              <a:pPr lvl="0">
                <a:defRPr/>
              </a:pPr>
              <a:r>
                <a:rPr lang="zh-CN" altLang="zh-CN" b="1" dirty="0" smtClean="0">
                  <a:solidFill>
                    <a:srgbClr val="7E7E7D"/>
                  </a:solidFill>
                  <a:latin typeface="微软雅黑" panose="020B0503020204020204" pitchFamily="34" charset="-122"/>
                  <a:ea typeface="微软雅黑" panose="020B0503020204020204" pitchFamily="34" charset="-122"/>
                </a:rPr>
                <a:t>快速提高</a:t>
              </a:r>
              <a:r>
                <a:rPr lang="zh-CN" altLang="en-US" b="1" dirty="0" smtClean="0">
                  <a:solidFill>
                    <a:srgbClr val="7E7E7D"/>
                  </a:solidFill>
                  <a:latin typeface="微软雅黑" panose="020B0503020204020204" pitchFamily="34" charset="-122"/>
                  <a:ea typeface="微软雅黑" panose="020B0503020204020204" pitchFamily="34" charset="-122"/>
                </a:rPr>
                <a:t>英语能力</a:t>
              </a:r>
              <a:endParaRPr kumimoji="0" lang="zh-CN" altLang="en-US" sz="1800" b="1" i="0" u="none" strike="noStrike" kern="1200" cap="none" spc="0" normalizeH="0" baseline="0" noProof="0" dirty="0">
                <a:ln>
                  <a:noFill/>
                </a:ln>
                <a:solidFill>
                  <a:srgbClr val="7E7E7D"/>
                </a:solidFill>
                <a:effectLst/>
                <a:uLnTx/>
                <a:uFillTx/>
                <a:latin typeface="微软雅黑" panose="020B0503020204020204" pitchFamily="34" charset="-122"/>
                <a:ea typeface="微软雅黑" panose="020B0503020204020204" pitchFamily="34" charset="-122"/>
              </a:endParaRPr>
            </a:p>
          </p:txBody>
        </p:sp>
      </p:grpSp>
      <p:grpSp>
        <p:nvGrpSpPr>
          <p:cNvPr id="68" name="组合 67"/>
          <p:cNvGrpSpPr/>
          <p:nvPr/>
        </p:nvGrpSpPr>
        <p:grpSpPr>
          <a:xfrm>
            <a:off x="1619562" y="4713120"/>
            <a:ext cx="4208005" cy="850595"/>
            <a:chOff x="1639208" y="1985986"/>
            <a:chExt cx="4208005" cy="850595"/>
          </a:xfrm>
        </p:grpSpPr>
        <p:sp>
          <p:nvSpPr>
            <p:cNvPr id="69" name="矩形 68"/>
            <p:cNvSpPr/>
            <p:nvPr/>
          </p:nvSpPr>
          <p:spPr>
            <a:xfrm>
              <a:off x="1639208" y="2313361"/>
              <a:ext cx="4208005" cy="523220"/>
            </a:xfrm>
            <a:prstGeom prst="rect">
              <a:avLst/>
            </a:prstGeom>
          </p:spPr>
          <p:txBody>
            <a:bodyPr wrap="square">
              <a:spAutoFit/>
            </a:bodyPr>
            <a:lstStyle/>
            <a:p>
              <a:pPr lvl="0"/>
              <a:r>
                <a:rPr lang="zh-CN" altLang="zh-CN" sz="1400" dirty="0" smtClean="0">
                  <a:solidFill>
                    <a:prstClr val="black">
                      <a:lumMod val="75000"/>
                      <a:lumOff val="25000"/>
                    </a:prstClr>
                  </a:solidFill>
                  <a:latin typeface="微软雅黑" panose="020B0503020204020204" pitchFamily="34" charset="-122"/>
                  <a:ea typeface="微软雅黑" panose="020B0503020204020204" pitchFamily="34" charset="-122"/>
                </a:rPr>
                <a:t>为将来去国外留学实地考察一番。亲身体会澳洲的风土人情。</a:t>
              </a:r>
              <a:endParaRPr lang="zh-CN" altLang="zh-CN" sz="1400" dirty="0" smtClean="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70" name="文本框 69"/>
            <p:cNvSpPr txBox="1"/>
            <p:nvPr/>
          </p:nvSpPr>
          <p:spPr>
            <a:xfrm>
              <a:off x="1639208" y="1985986"/>
              <a:ext cx="2377440" cy="369332"/>
            </a:xfrm>
            <a:prstGeom prst="rect">
              <a:avLst/>
            </a:prstGeom>
            <a:noFill/>
          </p:spPr>
          <p:txBody>
            <a:bodyPr wrap="square" rtlCol="0">
              <a:spAutoFit/>
            </a:bodyPr>
            <a:lstStyle/>
            <a:p>
              <a:pPr lvl="0">
                <a:defRPr/>
              </a:pPr>
              <a:r>
                <a:rPr lang="zh-CN" altLang="zh-CN" b="1" dirty="0" smtClean="0">
                  <a:solidFill>
                    <a:srgbClr val="7E7E7D"/>
                  </a:solidFill>
                  <a:latin typeface="微软雅黑" panose="020B0503020204020204" pitchFamily="34" charset="-122"/>
                  <a:ea typeface="微软雅黑" panose="020B0503020204020204" pitchFamily="34" charset="-122"/>
                </a:rPr>
                <a:t>留学微体验</a:t>
              </a:r>
              <a:endParaRPr lang="zh-CN" altLang="en-US" b="1" dirty="0">
                <a:solidFill>
                  <a:srgbClr val="7E7E7D"/>
                </a:solidFill>
                <a:latin typeface="微软雅黑" panose="020B0503020204020204" pitchFamily="34" charset="-122"/>
                <a:ea typeface="微软雅黑" panose="020B0503020204020204" pitchFamily="34" charset="-122"/>
              </a:endParaRPr>
            </a:p>
          </p:txBody>
        </p:sp>
      </p:grpSp>
      <p:sp>
        <p:nvSpPr>
          <p:cNvPr id="80" name="TextBox 79"/>
          <p:cNvSpPr txBox="1"/>
          <p:nvPr/>
        </p:nvSpPr>
        <p:spPr>
          <a:xfrm>
            <a:off x="860079" y="2197522"/>
            <a:ext cx="552262" cy="461665"/>
          </a:xfrm>
          <a:prstGeom prst="rect">
            <a:avLst/>
          </a:prstGeom>
          <a:noFill/>
        </p:spPr>
        <p:txBody>
          <a:bodyPr wrap="square" rtlCol="0">
            <a:spAutoFit/>
          </a:bodyPr>
          <a:lstStyle/>
          <a:p>
            <a:r>
              <a:rPr lang="en-US" altLang="zh-CN" sz="2400" b="1" dirty="0" smtClean="0">
                <a:solidFill>
                  <a:schemeClr val="bg1"/>
                </a:solidFill>
                <a:latin typeface="DFPOP1-W9" pitchFamily="1" charset="-128"/>
                <a:ea typeface="DFPOP1-W9" pitchFamily="1" charset="-128"/>
              </a:rPr>
              <a:t>01</a:t>
            </a:r>
            <a:endParaRPr lang="zh-CN" altLang="en-US" sz="2400" b="1" dirty="0">
              <a:solidFill>
                <a:schemeClr val="bg1"/>
              </a:solidFill>
              <a:latin typeface="DFPOP1-W9" pitchFamily="1" charset="-128"/>
              <a:ea typeface="DFPOP1-W9" pitchFamily="1" charset="-128"/>
            </a:endParaRPr>
          </a:p>
        </p:txBody>
      </p:sp>
      <p:sp>
        <p:nvSpPr>
          <p:cNvPr id="83" name="TextBox 82"/>
          <p:cNvSpPr txBox="1"/>
          <p:nvPr/>
        </p:nvSpPr>
        <p:spPr>
          <a:xfrm>
            <a:off x="6479263" y="3552524"/>
            <a:ext cx="552262" cy="461665"/>
          </a:xfrm>
          <a:prstGeom prst="rect">
            <a:avLst/>
          </a:prstGeom>
          <a:noFill/>
        </p:spPr>
        <p:txBody>
          <a:bodyPr wrap="square" rtlCol="0">
            <a:spAutoFit/>
          </a:bodyPr>
          <a:lstStyle/>
          <a:p>
            <a:r>
              <a:rPr lang="en-US" altLang="zh-CN" sz="2400" b="1" dirty="0" smtClean="0">
                <a:solidFill>
                  <a:schemeClr val="bg1"/>
                </a:solidFill>
                <a:latin typeface="DFPOP1-W9" pitchFamily="1" charset="-128"/>
                <a:ea typeface="DFPOP1-W9" pitchFamily="1" charset="-128"/>
              </a:rPr>
              <a:t>04</a:t>
            </a:r>
            <a:endParaRPr lang="zh-CN" altLang="en-US" sz="2400" b="1" dirty="0">
              <a:solidFill>
                <a:schemeClr val="bg1"/>
              </a:solidFill>
              <a:latin typeface="DFPOP1-W9" pitchFamily="1" charset="-128"/>
              <a:ea typeface="DFPOP1-W9" pitchFamily="1" charset="-128"/>
            </a:endParaRPr>
          </a:p>
        </p:txBody>
      </p:sp>
      <p:sp>
        <p:nvSpPr>
          <p:cNvPr id="84" name="TextBox 83"/>
          <p:cNvSpPr txBox="1"/>
          <p:nvPr/>
        </p:nvSpPr>
        <p:spPr>
          <a:xfrm>
            <a:off x="828392" y="4918088"/>
            <a:ext cx="552262" cy="461665"/>
          </a:xfrm>
          <a:prstGeom prst="rect">
            <a:avLst/>
          </a:prstGeom>
          <a:noFill/>
        </p:spPr>
        <p:txBody>
          <a:bodyPr wrap="square" rtlCol="0">
            <a:spAutoFit/>
          </a:bodyPr>
          <a:lstStyle/>
          <a:p>
            <a:r>
              <a:rPr lang="en-US" altLang="zh-CN" sz="2400" b="1" dirty="0" smtClean="0">
                <a:solidFill>
                  <a:schemeClr val="bg1"/>
                </a:solidFill>
                <a:latin typeface="DFPOP1-W9" pitchFamily="1" charset="-128"/>
                <a:ea typeface="DFPOP1-W9" pitchFamily="1" charset="-128"/>
              </a:rPr>
              <a:t>03</a:t>
            </a:r>
            <a:endParaRPr lang="zh-CN" altLang="en-US" sz="2400" b="1" dirty="0">
              <a:solidFill>
                <a:schemeClr val="bg1"/>
              </a:solidFill>
              <a:latin typeface="DFPOP1-W9" pitchFamily="1" charset="-128"/>
              <a:ea typeface="DFPOP1-W9" pitchFamily="1" charset="-128"/>
            </a:endParaRPr>
          </a:p>
        </p:txBody>
      </p:sp>
      <p:sp>
        <p:nvSpPr>
          <p:cNvPr id="85" name="TextBox 84"/>
          <p:cNvSpPr txBox="1"/>
          <p:nvPr/>
        </p:nvSpPr>
        <p:spPr>
          <a:xfrm>
            <a:off x="826883" y="3558560"/>
            <a:ext cx="552262" cy="461665"/>
          </a:xfrm>
          <a:prstGeom prst="rect">
            <a:avLst/>
          </a:prstGeom>
          <a:noFill/>
        </p:spPr>
        <p:txBody>
          <a:bodyPr wrap="square" rtlCol="0">
            <a:spAutoFit/>
          </a:bodyPr>
          <a:lstStyle/>
          <a:p>
            <a:r>
              <a:rPr lang="en-US" altLang="zh-CN" sz="2400" b="1" dirty="0" smtClean="0">
                <a:solidFill>
                  <a:schemeClr val="bg1"/>
                </a:solidFill>
                <a:latin typeface="DFPOP1-W9" pitchFamily="1" charset="-128"/>
                <a:ea typeface="DFPOP1-W9" pitchFamily="1" charset="-128"/>
              </a:rPr>
              <a:t>02</a:t>
            </a:r>
            <a:endParaRPr lang="zh-CN" altLang="en-US" sz="2400" b="1" dirty="0">
              <a:solidFill>
                <a:schemeClr val="bg1"/>
              </a:solidFill>
              <a:latin typeface="DFPOP1-W9" pitchFamily="1" charset="-128"/>
              <a:ea typeface="DFPOP1-W9" pitchFamily="1" charset="-128"/>
            </a:endParaRPr>
          </a:p>
        </p:txBody>
      </p:sp>
      <p:pic>
        <p:nvPicPr>
          <p:cNvPr id="2" name="Picture 1" descr="7ae0439d1d0c634dff7862c2eb0a6b1d.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763233" y="1329436"/>
            <a:ext cx="3203036" cy="1896241"/>
          </a:xfrm>
          <a:prstGeom prst="rect">
            <a:avLst/>
          </a:prstGeom>
          <a:ln>
            <a:noFill/>
          </a:ln>
          <a:effectLst>
            <a:softEdge rad="112500"/>
          </a:effectLst>
        </p:spPr>
      </p:pic>
      <p:cxnSp>
        <p:nvCxnSpPr>
          <p:cNvPr id="4" name="Straight Connector 3"/>
          <p:cNvCxnSpPr>
            <a:endCxn id="2" idx="1"/>
          </p:cNvCxnSpPr>
          <p:nvPr/>
        </p:nvCxnSpPr>
        <p:spPr>
          <a:xfrm flipV="1">
            <a:off x="5715233" y="2277557"/>
            <a:ext cx="3048000" cy="43993"/>
          </a:xfrm>
          <a:prstGeom prst="line">
            <a:avLst/>
          </a:prstGeom>
          <a:ln>
            <a:prstDash val="sysDash"/>
          </a:ln>
        </p:spPr>
        <p:style>
          <a:lnRef idx="2">
            <a:schemeClr val="accent1"/>
          </a:lnRef>
          <a:fillRef idx="0">
            <a:schemeClr val="accent1"/>
          </a:fillRef>
          <a:effectRef idx="1">
            <a:schemeClr val="accent1"/>
          </a:effectRef>
          <a:fontRef idx="minor">
            <a:schemeClr val="tx1"/>
          </a:fontRef>
        </p:style>
      </p:cxnSp>
      <p:pic>
        <p:nvPicPr>
          <p:cNvPr id="5" name="Picture 4" descr="1.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524151" y="2896978"/>
            <a:ext cx="3147921" cy="1944547"/>
          </a:xfrm>
          <a:prstGeom prst="rect">
            <a:avLst/>
          </a:prstGeom>
          <a:ln>
            <a:noFill/>
          </a:ln>
          <a:effectLst>
            <a:softEdge rad="112500"/>
          </a:effectLst>
        </p:spPr>
      </p:pic>
      <p:cxnSp>
        <p:nvCxnSpPr>
          <p:cNvPr id="8" name="Straight Connector 7"/>
          <p:cNvCxnSpPr/>
          <p:nvPr/>
        </p:nvCxnSpPr>
        <p:spPr>
          <a:xfrm>
            <a:off x="3591865" y="3591459"/>
            <a:ext cx="2004300" cy="1"/>
          </a:xfrm>
          <a:prstGeom prst="line">
            <a:avLst/>
          </a:prstGeom>
          <a:ln>
            <a:solidFill>
              <a:schemeClr val="accent3"/>
            </a:solidFill>
            <a:prstDash val="sysDash"/>
          </a:ln>
        </p:spPr>
        <p:style>
          <a:lnRef idx="2">
            <a:schemeClr val="accent1"/>
          </a:lnRef>
          <a:fillRef idx="0">
            <a:schemeClr val="accent1"/>
          </a:fillRef>
          <a:effectRef idx="1">
            <a:schemeClr val="accent1"/>
          </a:effectRef>
          <a:fontRef idx="minor">
            <a:schemeClr val="tx1"/>
          </a:fontRef>
        </p:style>
      </p:cxnSp>
      <p:pic>
        <p:nvPicPr>
          <p:cNvPr id="17" name="Picture 16" descr="international.jp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728865" y="4285939"/>
            <a:ext cx="3145622" cy="2095845"/>
          </a:xfrm>
          <a:prstGeom prst="rect">
            <a:avLst/>
          </a:prstGeom>
          <a:ln>
            <a:noFill/>
          </a:ln>
          <a:effectLst>
            <a:softEdge rad="112500"/>
          </a:effectLst>
        </p:spPr>
      </p:pic>
      <p:cxnSp>
        <p:nvCxnSpPr>
          <p:cNvPr id="19" name="Straight Connector 18"/>
          <p:cNvCxnSpPr>
            <a:stCxn id="69" idx="3"/>
            <a:endCxn id="17" idx="1"/>
          </p:cNvCxnSpPr>
          <p:nvPr/>
        </p:nvCxnSpPr>
        <p:spPr>
          <a:xfrm>
            <a:off x="5827567" y="5302105"/>
            <a:ext cx="2901298" cy="31757"/>
          </a:xfrm>
          <a:prstGeom prst="line">
            <a:avLst/>
          </a:prstGeom>
          <a:ln>
            <a:solidFill>
              <a:srgbClr val="F8D35E"/>
            </a:solidFill>
            <a:prstDash val="sysDash"/>
          </a:ln>
        </p:spPr>
        <p:style>
          <a:lnRef idx="2">
            <a:schemeClr val="accent1"/>
          </a:lnRef>
          <a:fillRef idx="0">
            <a:schemeClr val="accent1"/>
          </a:fillRef>
          <a:effectRef idx="1">
            <a:schemeClr val="accent1"/>
          </a:effectRef>
          <a:fontRef idx="minor">
            <a:schemeClr val="tx1"/>
          </a:fontRef>
        </p:style>
      </p:cxn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1" cstate="print">
            <a:lum/>
          </a:blip>
          <a:srcRect/>
          <a:stretch>
            <a:fillRect/>
          </a:stretch>
        </a:blipFill>
        <a:effectLst/>
      </p:bgPr>
    </p:bg>
    <p:spTree>
      <p:nvGrpSpPr>
        <p:cNvPr id="1" name=""/>
        <p:cNvGrpSpPr/>
        <p:nvPr/>
      </p:nvGrpSpPr>
      <p:grpSpPr>
        <a:xfrm>
          <a:off x="0" y="0"/>
          <a:ext cx="0" cy="0"/>
          <a:chOff x="0" y="0"/>
          <a:chExt cx="0" cy="0"/>
        </a:xfrm>
      </p:grpSpPr>
      <p:grpSp>
        <p:nvGrpSpPr>
          <p:cNvPr id="46" name="组合 45"/>
          <p:cNvGrpSpPr/>
          <p:nvPr/>
        </p:nvGrpSpPr>
        <p:grpSpPr>
          <a:xfrm>
            <a:off x="0" y="166255"/>
            <a:ext cx="12190828" cy="674993"/>
            <a:chOff x="0" y="166255"/>
            <a:chExt cx="12190828" cy="674993"/>
          </a:xfrm>
        </p:grpSpPr>
        <p:sp>
          <p:nvSpPr>
            <p:cNvPr id="43" name="矩形 42"/>
            <p:cNvSpPr/>
            <p:nvPr/>
          </p:nvSpPr>
          <p:spPr>
            <a:xfrm>
              <a:off x="0" y="166255"/>
              <a:ext cx="3657600" cy="674993"/>
            </a:xfrm>
            <a:custGeom>
              <a:avLst/>
              <a:gdLst>
                <a:gd name="connsiteX0" fmla="*/ 0 w 3118104"/>
                <a:gd name="connsiteY0" fmla="*/ 0 h 539496"/>
                <a:gd name="connsiteX1" fmla="*/ 3118104 w 3118104"/>
                <a:gd name="connsiteY1" fmla="*/ 0 h 539496"/>
                <a:gd name="connsiteX2" fmla="*/ 3118104 w 3118104"/>
                <a:gd name="connsiteY2" fmla="*/ 539496 h 539496"/>
                <a:gd name="connsiteX3" fmla="*/ 0 w 3118104"/>
                <a:gd name="connsiteY3" fmla="*/ 539496 h 539496"/>
                <a:gd name="connsiteX4" fmla="*/ 0 w 3118104"/>
                <a:gd name="connsiteY4" fmla="*/ 0 h 539496"/>
                <a:gd name="connsiteX0-1" fmla="*/ 0 w 3118104"/>
                <a:gd name="connsiteY0-2" fmla="*/ 0 h 539496"/>
                <a:gd name="connsiteX1-3" fmla="*/ 2871216 w 3118104"/>
                <a:gd name="connsiteY1-4" fmla="*/ 0 h 539496"/>
                <a:gd name="connsiteX2-5" fmla="*/ 3118104 w 3118104"/>
                <a:gd name="connsiteY2-6" fmla="*/ 539496 h 539496"/>
                <a:gd name="connsiteX3-7" fmla="*/ 0 w 3118104"/>
                <a:gd name="connsiteY3-8" fmla="*/ 539496 h 539496"/>
                <a:gd name="connsiteX4-9" fmla="*/ 0 w 3118104"/>
                <a:gd name="connsiteY4-10" fmla="*/ 0 h 539496"/>
                <a:gd name="connsiteX0-11" fmla="*/ 0 w 3118104"/>
                <a:gd name="connsiteY0-12" fmla="*/ 9144 h 548640"/>
                <a:gd name="connsiteX1-13" fmla="*/ 2679192 w 3118104"/>
                <a:gd name="connsiteY1-14" fmla="*/ 0 h 548640"/>
                <a:gd name="connsiteX2-15" fmla="*/ 3118104 w 3118104"/>
                <a:gd name="connsiteY2-16" fmla="*/ 548640 h 548640"/>
                <a:gd name="connsiteX3-17" fmla="*/ 0 w 3118104"/>
                <a:gd name="connsiteY3-18" fmla="*/ 548640 h 548640"/>
                <a:gd name="connsiteX4-19" fmla="*/ 0 w 3118104"/>
                <a:gd name="connsiteY4-20" fmla="*/ 9144 h 548640"/>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118104" h="548640">
                  <a:moveTo>
                    <a:pt x="0" y="9144"/>
                  </a:moveTo>
                  <a:lnTo>
                    <a:pt x="2679192" y="0"/>
                  </a:lnTo>
                  <a:lnTo>
                    <a:pt x="3118104" y="548640"/>
                  </a:lnTo>
                  <a:lnTo>
                    <a:pt x="0" y="548640"/>
                  </a:lnTo>
                  <a:lnTo>
                    <a:pt x="0" y="9144"/>
                  </a:lnTo>
                  <a:close/>
                </a:path>
              </a:pathLst>
            </a:custGeom>
            <a:solidFill>
              <a:srgbClr val="5DA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cxnSp>
          <p:nvCxnSpPr>
            <p:cNvPr id="45" name="直接连接符 44"/>
            <p:cNvCxnSpPr/>
            <p:nvPr/>
          </p:nvCxnSpPr>
          <p:spPr>
            <a:xfrm>
              <a:off x="3108960" y="832104"/>
              <a:ext cx="9081868" cy="0"/>
            </a:xfrm>
            <a:prstGeom prst="line">
              <a:avLst/>
            </a:prstGeom>
            <a:ln w="31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sp>
        <p:nvSpPr>
          <p:cNvPr id="48" name="文本框 47"/>
          <p:cNvSpPr txBox="1"/>
          <p:nvPr/>
        </p:nvSpPr>
        <p:spPr>
          <a:xfrm>
            <a:off x="348028" y="207818"/>
            <a:ext cx="2359152"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3600"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项目特色</a:t>
            </a:r>
            <a:endParaRPr kumimoji="0" lang="zh-CN" altLang="en-US" sz="36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54" name="Oval 24"/>
          <p:cNvSpPr/>
          <p:nvPr/>
        </p:nvSpPr>
        <p:spPr>
          <a:xfrm>
            <a:off x="6366495" y="3397003"/>
            <a:ext cx="775456" cy="775456"/>
          </a:xfrm>
          <a:prstGeom prst="ellipse">
            <a:avLst/>
          </a:prstGeom>
          <a:solidFill>
            <a:srgbClr val="F47264"/>
          </a:solidFill>
          <a:ln w="25400" cap="flat" cmpd="sng" algn="ctr">
            <a:noFill/>
            <a:prstDash val="solid"/>
          </a:ln>
          <a:effectLst/>
        </p:spPr>
        <p:txBody>
          <a:bodyPr rtlCol="0" anchor="ctr"/>
          <a:lstStyle/>
          <a:p>
            <a:pPr marL="0" marR="0" lvl="0" indent="0" algn="ctr" defTabSz="1217295" rtl="0" eaLnBrk="1" fontAlgn="auto" latinLnBrk="0" hangingPunct="1">
              <a:lnSpc>
                <a:spcPct val="100000"/>
              </a:lnSpc>
              <a:spcBef>
                <a:spcPts val="0"/>
              </a:spcBef>
              <a:spcAft>
                <a:spcPts val="0"/>
              </a:spcAft>
              <a:buClrTx/>
              <a:buSzTx/>
              <a:buFontTx/>
              <a:buNone/>
              <a:defRPr/>
            </a:pPr>
            <a:endParaRPr kumimoji="0" lang="en-US" sz="3190" b="0" i="0" u="none" strike="noStrike" kern="0" cap="none" spc="0" normalizeH="0" baseline="0" noProof="0" dirty="0" smtClean="0">
              <a:ln>
                <a:noFill/>
              </a:ln>
              <a:solidFill>
                <a:prstClr val="white"/>
              </a:solidFill>
              <a:effectLst/>
              <a:uLnTx/>
              <a:uFillTx/>
              <a:latin typeface="微软雅黑" panose="020B0503020204020204" pitchFamily="34" charset="-122"/>
              <a:ea typeface="+mn-ea"/>
              <a:cs typeface="+mn-cs"/>
            </a:endParaRPr>
          </a:p>
        </p:txBody>
      </p:sp>
      <p:sp>
        <p:nvSpPr>
          <p:cNvPr id="57" name="Oval 25"/>
          <p:cNvSpPr/>
          <p:nvPr/>
        </p:nvSpPr>
        <p:spPr>
          <a:xfrm>
            <a:off x="6372306" y="4740605"/>
            <a:ext cx="775456" cy="775456"/>
          </a:xfrm>
          <a:prstGeom prst="ellipse">
            <a:avLst/>
          </a:prstGeom>
          <a:solidFill>
            <a:srgbClr val="7CC8EC"/>
          </a:solidFill>
          <a:ln w="25400" cap="flat" cmpd="sng" algn="ctr">
            <a:noFill/>
            <a:prstDash val="solid"/>
          </a:ln>
          <a:effectLst/>
        </p:spPr>
        <p:txBody>
          <a:bodyPr rtlCol="0" anchor="ctr"/>
          <a:lstStyle/>
          <a:p>
            <a:pPr marL="0" marR="0" lvl="0" indent="0" algn="ctr" defTabSz="1217295" rtl="0" eaLnBrk="1" fontAlgn="auto" latinLnBrk="0" hangingPunct="1">
              <a:lnSpc>
                <a:spcPct val="100000"/>
              </a:lnSpc>
              <a:spcBef>
                <a:spcPts val="0"/>
              </a:spcBef>
              <a:spcAft>
                <a:spcPts val="0"/>
              </a:spcAft>
              <a:buClrTx/>
              <a:buSzTx/>
              <a:buFontTx/>
              <a:buNone/>
              <a:defRPr/>
            </a:pPr>
            <a:endParaRPr kumimoji="0" lang="en-US" sz="3190" b="0" i="0" u="none" strike="noStrike" kern="0" cap="none" spc="0" normalizeH="0" baseline="0" noProof="0" dirty="0" smtClean="0">
              <a:ln>
                <a:noFill/>
              </a:ln>
              <a:solidFill>
                <a:prstClr val="white"/>
              </a:solidFill>
              <a:effectLst/>
              <a:uLnTx/>
              <a:uFillTx/>
              <a:latin typeface="微软雅黑" panose="020B0503020204020204" pitchFamily="34" charset="-122"/>
              <a:ea typeface="+mn-ea"/>
              <a:cs typeface="+mn-cs"/>
            </a:endParaRPr>
          </a:p>
        </p:txBody>
      </p:sp>
      <p:sp>
        <p:nvSpPr>
          <p:cNvPr id="60" name="Oval 26"/>
          <p:cNvSpPr/>
          <p:nvPr/>
        </p:nvSpPr>
        <p:spPr>
          <a:xfrm>
            <a:off x="6366495" y="2046666"/>
            <a:ext cx="775456" cy="775456"/>
          </a:xfrm>
          <a:prstGeom prst="ellipse">
            <a:avLst/>
          </a:prstGeom>
          <a:solidFill>
            <a:srgbClr val="868AD1"/>
          </a:solidFill>
          <a:ln w="25400" cap="flat" cmpd="sng" algn="ctr">
            <a:noFill/>
            <a:prstDash val="solid"/>
          </a:ln>
          <a:effectLst/>
        </p:spPr>
        <p:txBody>
          <a:bodyPr rtlCol="0" anchor="ctr"/>
          <a:lstStyle/>
          <a:p>
            <a:pPr marL="0" marR="0" lvl="0" indent="0" algn="ctr" defTabSz="1217295" rtl="0" eaLnBrk="1" fontAlgn="auto" latinLnBrk="0" hangingPunct="1">
              <a:lnSpc>
                <a:spcPct val="100000"/>
              </a:lnSpc>
              <a:spcBef>
                <a:spcPts val="0"/>
              </a:spcBef>
              <a:spcAft>
                <a:spcPts val="0"/>
              </a:spcAft>
              <a:buClrTx/>
              <a:buSzTx/>
              <a:buFontTx/>
              <a:buNone/>
              <a:defRPr/>
            </a:pPr>
            <a:endParaRPr kumimoji="0" lang="en-US" sz="3190" b="0" i="0" u="none" strike="noStrike" kern="0" cap="none" spc="0" normalizeH="0" baseline="0" noProof="0" dirty="0" smtClean="0">
              <a:ln>
                <a:noFill/>
              </a:ln>
              <a:solidFill>
                <a:prstClr val="white"/>
              </a:solidFill>
              <a:effectLst/>
              <a:uLnTx/>
              <a:uFillTx/>
              <a:latin typeface="微软雅黑" panose="020B0503020204020204" pitchFamily="34" charset="-122"/>
              <a:ea typeface="+mn-ea"/>
              <a:cs typeface="+mn-cs"/>
            </a:endParaRPr>
          </a:p>
        </p:txBody>
      </p:sp>
      <p:grpSp>
        <p:nvGrpSpPr>
          <p:cNvPr id="71" name="组合 70"/>
          <p:cNvGrpSpPr/>
          <p:nvPr/>
        </p:nvGrpSpPr>
        <p:grpSpPr>
          <a:xfrm>
            <a:off x="7248569" y="2002197"/>
            <a:ext cx="4208005" cy="1066039"/>
            <a:chOff x="1639208" y="1985986"/>
            <a:chExt cx="4208005" cy="1066039"/>
          </a:xfrm>
        </p:grpSpPr>
        <p:sp>
          <p:nvSpPr>
            <p:cNvPr id="72" name="矩形 71"/>
            <p:cNvSpPr/>
            <p:nvPr/>
          </p:nvSpPr>
          <p:spPr>
            <a:xfrm>
              <a:off x="1639208" y="2313361"/>
              <a:ext cx="4208005" cy="738664"/>
            </a:xfrm>
            <a:prstGeom prst="rect">
              <a:avLst/>
            </a:prstGeom>
          </p:spPr>
          <p:txBody>
            <a:bodyPr wrap="square">
              <a:spAutoFit/>
            </a:bodyPr>
            <a:lstStyle/>
            <a:p>
              <a:pPr lvl="0">
                <a:defRPr/>
              </a:pPr>
              <a:r>
                <a:rPr lang="zh-CN" altLang="zh-CN" sz="1400" dirty="0" smtClean="0">
                  <a:solidFill>
                    <a:prstClr val="black">
                      <a:lumMod val="75000"/>
                      <a:lumOff val="25000"/>
                    </a:prstClr>
                  </a:solidFill>
                  <a:latin typeface="微软雅黑" panose="020B0503020204020204" pitchFamily="34" charset="-122"/>
                  <a:ea typeface="微软雅黑" panose="020B0503020204020204" pitchFamily="34" charset="-122"/>
                </a:rPr>
                <a:t>义工项目小组有来自世界各地的</a:t>
              </a:r>
              <a:r>
                <a:rPr lang="zh-CN" altLang="en-US" sz="1400" dirty="0" smtClean="0">
                  <a:solidFill>
                    <a:prstClr val="black">
                      <a:lumMod val="75000"/>
                      <a:lumOff val="25000"/>
                    </a:prstClr>
                  </a:solidFill>
                  <a:latin typeface="微软雅黑" panose="020B0503020204020204" pitchFamily="34" charset="-122"/>
                  <a:ea typeface="微软雅黑" panose="020B0503020204020204" pitchFamily="34" charset="-122"/>
                </a:rPr>
                <a:t>义工</a:t>
              </a:r>
              <a:r>
                <a:rPr lang="zh-CN" altLang="zh-CN" sz="1400" dirty="0" smtClean="0">
                  <a:solidFill>
                    <a:prstClr val="black">
                      <a:lumMod val="75000"/>
                      <a:lumOff val="25000"/>
                    </a:prstClr>
                  </a:solidFill>
                  <a:latin typeface="微软雅黑" panose="020B0503020204020204" pitchFamily="34" charset="-122"/>
                  <a:ea typeface="微软雅黑" panose="020B0503020204020204" pitchFamily="34" charset="-122"/>
                </a:rPr>
                <a:t>，在同一个营地住，在同一个营地吃饭，</a:t>
              </a:r>
              <a:r>
                <a:rPr lang="zh-CN" altLang="en-US" sz="1400" dirty="0" smtClean="0">
                  <a:solidFill>
                    <a:prstClr val="black">
                      <a:lumMod val="75000"/>
                      <a:lumOff val="25000"/>
                    </a:prstClr>
                  </a:solidFill>
                  <a:latin typeface="微软雅黑" panose="020B0503020204020204" pitchFamily="34" charset="-122"/>
                  <a:ea typeface="微软雅黑" panose="020B0503020204020204" pitchFamily="34" charset="-122"/>
                </a:rPr>
                <a:t>活动</a:t>
              </a:r>
              <a:r>
                <a:rPr lang="zh-CN" altLang="zh-CN" sz="1400" dirty="0" smtClean="0">
                  <a:solidFill>
                    <a:prstClr val="black">
                      <a:lumMod val="75000"/>
                      <a:lumOff val="25000"/>
                    </a:prstClr>
                  </a:solidFill>
                  <a:latin typeface="微软雅黑" panose="020B0503020204020204" pitchFamily="34" charset="-122"/>
                  <a:ea typeface="微软雅黑" panose="020B0503020204020204" pitchFamily="34" charset="-122"/>
                </a:rPr>
                <a:t>，从而增进彼此的感情。</a:t>
              </a:r>
              <a:endParaRPr lang="zh-CN" altLang="en-US" sz="140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73" name="文本框 72"/>
            <p:cNvSpPr txBox="1"/>
            <p:nvPr/>
          </p:nvSpPr>
          <p:spPr>
            <a:xfrm>
              <a:off x="1639208" y="1985986"/>
              <a:ext cx="2377440" cy="369332"/>
            </a:xfrm>
            <a:prstGeom prst="rect">
              <a:avLst/>
            </a:prstGeom>
            <a:noFill/>
          </p:spPr>
          <p:txBody>
            <a:bodyPr wrap="square" rtlCol="0">
              <a:spAutoFit/>
            </a:bodyPr>
            <a:lstStyle/>
            <a:p>
              <a:pPr lvl="0">
                <a:defRPr/>
              </a:pPr>
              <a:r>
                <a:rPr lang="zh-CN" altLang="zh-CN" b="1" dirty="0" smtClean="0">
                  <a:solidFill>
                    <a:srgbClr val="7E7E7D"/>
                  </a:solidFill>
                  <a:latin typeface="微软雅黑" panose="020B0503020204020204" pitchFamily="34" charset="-122"/>
                  <a:ea typeface="微软雅黑" panose="020B0503020204020204" pitchFamily="34" charset="-122"/>
                </a:rPr>
                <a:t>结交世界各地的朋友</a:t>
              </a:r>
              <a:endParaRPr lang="zh-CN" altLang="en-US" b="1" dirty="0">
                <a:solidFill>
                  <a:srgbClr val="7E7E7D"/>
                </a:solidFill>
                <a:latin typeface="微软雅黑" panose="020B0503020204020204" pitchFamily="34" charset="-122"/>
                <a:ea typeface="微软雅黑" panose="020B0503020204020204" pitchFamily="34" charset="-122"/>
              </a:endParaRPr>
            </a:p>
          </p:txBody>
        </p:sp>
      </p:grpSp>
      <p:grpSp>
        <p:nvGrpSpPr>
          <p:cNvPr id="74" name="组合 73"/>
          <p:cNvGrpSpPr/>
          <p:nvPr/>
        </p:nvGrpSpPr>
        <p:grpSpPr>
          <a:xfrm>
            <a:off x="7248569" y="3359433"/>
            <a:ext cx="4208005" cy="1066039"/>
            <a:chOff x="1639208" y="1985986"/>
            <a:chExt cx="4208005" cy="1066039"/>
          </a:xfrm>
        </p:grpSpPr>
        <p:sp>
          <p:nvSpPr>
            <p:cNvPr id="75" name="矩形 74"/>
            <p:cNvSpPr/>
            <p:nvPr/>
          </p:nvSpPr>
          <p:spPr>
            <a:xfrm>
              <a:off x="1639208" y="2313361"/>
              <a:ext cx="4208005" cy="738664"/>
            </a:xfrm>
            <a:prstGeom prst="rect">
              <a:avLst/>
            </a:prstGeom>
          </p:spPr>
          <p:txBody>
            <a:bodyPr wrap="square">
              <a:spAutoFit/>
            </a:bodyPr>
            <a:lstStyle/>
            <a:p>
              <a:pPr lvl="0"/>
              <a:r>
                <a:rPr lang="zh-CN" altLang="zh-CN" sz="1400" dirty="0" smtClean="0">
                  <a:solidFill>
                    <a:prstClr val="black">
                      <a:lumMod val="75000"/>
                      <a:lumOff val="25000"/>
                    </a:prstClr>
                  </a:solidFill>
                  <a:latin typeface="微软雅黑" panose="020B0503020204020204" pitchFamily="34" charset="-122"/>
                  <a:ea typeface="微软雅黑" panose="020B0503020204020204" pitchFamily="34" charset="-122"/>
                </a:rPr>
                <a:t>获得澳大利亚国际教育与文化交流协会颁发的国际义工证书，以后不论是申请国外的大学，还是找工作，这个证书都会为您锦上添花。</a:t>
              </a:r>
              <a:endParaRPr lang="zh-CN" altLang="zh-CN" sz="140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76" name="文本框 75"/>
            <p:cNvSpPr txBox="1"/>
            <p:nvPr/>
          </p:nvSpPr>
          <p:spPr>
            <a:xfrm>
              <a:off x="1639208" y="1985986"/>
              <a:ext cx="2377440" cy="369332"/>
            </a:xfrm>
            <a:prstGeom prst="rect">
              <a:avLst/>
            </a:prstGeom>
            <a:noFill/>
          </p:spPr>
          <p:txBody>
            <a:bodyPr wrap="square" rtlCol="0">
              <a:spAutoFit/>
            </a:bodyPr>
            <a:lstStyle/>
            <a:p>
              <a:pPr lvl="0">
                <a:defRPr/>
              </a:pPr>
              <a:r>
                <a:rPr lang="zh-CN" altLang="zh-CN" b="1" dirty="0" smtClean="0">
                  <a:solidFill>
                    <a:srgbClr val="7E7E7D"/>
                  </a:solidFill>
                  <a:latin typeface="微软雅黑" panose="020B0503020204020204" pitchFamily="34" charset="-122"/>
                  <a:ea typeface="微软雅黑" panose="020B0503020204020204" pitchFamily="34" charset="-122"/>
                </a:rPr>
                <a:t>背景提升</a:t>
              </a:r>
              <a:endParaRPr lang="zh-CN" altLang="en-US" b="1" dirty="0">
                <a:solidFill>
                  <a:srgbClr val="7E7E7D"/>
                </a:solidFill>
                <a:latin typeface="微软雅黑" panose="020B0503020204020204" pitchFamily="34" charset="-122"/>
                <a:ea typeface="微软雅黑" panose="020B0503020204020204" pitchFamily="34" charset="-122"/>
              </a:endParaRPr>
            </a:p>
          </p:txBody>
        </p:sp>
      </p:grpSp>
      <p:grpSp>
        <p:nvGrpSpPr>
          <p:cNvPr id="77" name="组合 76"/>
          <p:cNvGrpSpPr/>
          <p:nvPr/>
        </p:nvGrpSpPr>
        <p:grpSpPr>
          <a:xfrm>
            <a:off x="7248568" y="4709438"/>
            <a:ext cx="4208005" cy="850595"/>
            <a:chOff x="1639208" y="1985986"/>
            <a:chExt cx="4208005" cy="850595"/>
          </a:xfrm>
        </p:grpSpPr>
        <p:sp>
          <p:nvSpPr>
            <p:cNvPr id="78" name="矩形 77"/>
            <p:cNvSpPr/>
            <p:nvPr/>
          </p:nvSpPr>
          <p:spPr>
            <a:xfrm>
              <a:off x="1639208" y="2313361"/>
              <a:ext cx="4208005" cy="523220"/>
            </a:xfrm>
            <a:prstGeom prst="rect">
              <a:avLst/>
            </a:prstGeom>
          </p:spPr>
          <p:txBody>
            <a:bodyPr wrap="square">
              <a:spAutoFit/>
            </a:bodyPr>
            <a:lstStyle/>
            <a:p>
              <a:pPr lvl="0">
                <a:defRPr/>
              </a:pPr>
              <a:r>
                <a:rPr lang="zh-CN" altLang="en-US" sz="1400" dirty="0" smtClean="0">
                  <a:solidFill>
                    <a:prstClr val="black">
                      <a:lumMod val="75000"/>
                      <a:lumOff val="25000"/>
                    </a:prstClr>
                  </a:solidFill>
                  <a:latin typeface="微软雅黑" panose="020B0503020204020204" pitchFamily="34" charset="-122"/>
                  <a:ea typeface="微软雅黑" panose="020B0503020204020204" pitchFamily="34" charset="-122"/>
                </a:rPr>
                <a:t>比起漫无目的的假期，不如一次义工旅行来得有意义，不仅丰富假期生活，还可以得到自身提高。</a:t>
              </a:r>
              <a:endParaRPr lang="zh-CN" altLang="en-US" sz="140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79" name="文本框 78"/>
            <p:cNvSpPr txBox="1"/>
            <p:nvPr/>
          </p:nvSpPr>
          <p:spPr>
            <a:xfrm>
              <a:off x="1639208" y="1985986"/>
              <a:ext cx="2377440"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800" b="1" i="0" u="none" strike="noStrike" kern="1200" cap="none" spc="0" normalizeH="0" baseline="0" noProof="0" dirty="0" smtClean="0">
                  <a:ln>
                    <a:noFill/>
                  </a:ln>
                  <a:solidFill>
                    <a:srgbClr val="7E7E7D"/>
                  </a:solidFill>
                  <a:effectLst/>
                  <a:uLnTx/>
                  <a:uFillTx/>
                  <a:latin typeface="微软雅黑" panose="020B0503020204020204" pitchFamily="34" charset="-122"/>
                  <a:ea typeface="微软雅黑" panose="020B0503020204020204" pitchFamily="34" charset="-122"/>
                  <a:cs typeface="+mn-cs"/>
                </a:rPr>
                <a:t>有意义的假期安排</a:t>
              </a:r>
              <a:endParaRPr kumimoji="0" lang="zh-CN" altLang="en-US" sz="1800" b="1" i="0" u="none" strike="noStrike" kern="1200" cap="none" spc="0" normalizeH="0" baseline="0" noProof="0" dirty="0">
                <a:ln>
                  <a:noFill/>
                </a:ln>
                <a:solidFill>
                  <a:srgbClr val="7E7E7D"/>
                </a:solidFill>
                <a:effectLst/>
                <a:uLnTx/>
                <a:uFillTx/>
                <a:latin typeface="微软雅黑" panose="020B0503020204020204" pitchFamily="34" charset="-122"/>
                <a:ea typeface="微软雅黑" panose="020B0503020204020204" pitchFamily="34" charset="-122"/>
                <a:cs typeface="+mn-cs"/>
              </a:endParaRPr>
            </a:p>
          </p:txBody>
        </p:sp>
      </p:grpSp>
      <p:sp>
        <p:nvSpPr>
          <p:cNvPr id="81" name="TextBox 80"/>
          <p:cNvSpPr txBox="1"/>
          <p:nvPr/>
        </p:nvSpPr>
        <p:spPr>
          <a:xfrm>
            <a:off x="6480772" y="2186960"/>
            <a:ext cx="552262" cy="461665"/>
          </a:xfrm>
          <a:prstGeom prst="rect">
            <a:avLst/>
          </a:prstGeom>
          <a:noFill/>
        </p:spPr>
        <p:txBody>
          <a:bodyPr wrap="square" rtlCol="0">
            <a:spAutoFit/>
          </a:bodyPr>
          <a:lstStyle/>
          <a:p>
            <a:r>
              <a:rPr lang="en-US" altLang="zh-CN" sz="2400" b="1" dirty="0" smtClean="0">
                <a:solidFill>
                  <a:schemeClr val="bg1"/>
                </a:solidFill>
                <a:latin typeface="DFPOP1-W9" pitchFamily="1" charset="-128"/>
                <a:ea typeface="DFPOP1-W9" pitchFamily="1" charset="-128"/>
              </a:rPr>
              <a:t>04</a:t>
            </a:r>
            <a:endParaRPr lang="zh-CN" altLang="en-US" sz="2400" b="1" dirty="0">
              <a:solidFill>
                <a:schemeClr val="bg1"/>
              </a:solidFill>
              <a:latin typeface="DFPOP1-W9" pitchFamily="1" charset="-128"/>
              <a:ea typeface="DFPOP1-W9" pitchFamily="1" charset="-128"/>
            </a:endParaRPr>
          </a:p>
        </p:txBody>
      </p:sp>
      <p:sp>
        <p:nvSpPr>
          <p:cNvPr id="82" name="TextBox 81"/>
          <p:cNvSpPr txBox="1"/>
          <p:nvPr/>
        </p:nvSpPr>
        <p:spPr>
          <a:xfrm>
            <a:off x="6480772" y="4884892"/>
            <a:ext cx="552262" cy="461665"/>
          </a:xfrm>
          <a:prstGeom prst="rect">
            <a:avLst/>
          </a:prstGeom>
          <a:noFill/>
        </p:spPr>
        <p:txBody>
          <a:bodyPr wrap="square" rtlCol="0">
            <a:spAutoFit/>
          </a:bodyPr>
          <a:lstStyle/>
          <a:p>
            <a:r>
              <a:rPr lang="en-US" altLang="zh-CN" sz="2400" b="1" dirty="0" smtClean="0">
                <a:solidFill>
                  <a:schemeClr val="bg1"/>
                </a:solidFill>
                <a:latin typeface="DFPOP1-W9" pitchFamily="1" charset="-128"/>
                <a:ea typeface="DFPOP1-W9" pitchFamily="1" charset="-128"/>
              </a:rPr>
              <a:t>06</a:t>
            </a:r>
            <a:endParaRPr lang="zh-CN" altLang="en-US" sz="2400" b="1" dirty="0">
              <a:solidFill>
                <a:schemeClr val="bg1"/>
              </a:solidFill>
              <a:latin typeface="DFPOP1-W9" pitchFamily="1" charset="-128"/>
              <a:ea typeface="DFPOP1-W9" pitchFamily="1" charset="-128"/>
            </a:endParaRPr>
          </a:p>
        </p:txBody>
      </p:sp>
      <p:sp>
        <p:nvSpPr>
          <p:cNvPr id="83" name="TextBox 82"/>
          <p:cNvSpPr txBox="1"/>
          <p:nvPr/>
        </p:nvSpPr>
        <p:spPr>
          <a:xfrm>
            <a:off x="6479263" y="3552524"/>
            <a:ext cx="552262" cy="461665"/>
          </a:xfrm>
          <a:prstGeom prst="rect">
            <a:avLst/>
          </a:prstGeom>
          <a:noFill/>
        </p:spPr>
        <p:txBody>
          <a:bodyPr wrap="square" rtlCol="0">
            <a:spAutoFit/>
          </a:bodyPr>
          <a:lstStyle/>
          <a:p>
            <a:r>
              <a:rPr lang="en-US" altLang="zh-CN" sz="2400" b="1" dirty="0" smtClean="0">
                <a:solidFill>
                  <a:schemeClr val="bg1"/>
                </a:solidFill>
                <a:latin typeface="DFPOP1-W9" pitchFamily="1" charset="-128"/>
                <a:ea typeface="DFPOP1-W9" pitchFamily="1" charset="-128"/>
              </a:rPr>
              <a:t>05</a:t>
            </a:r>
            <a:endParaRPr lang="zh-CN" altLang="en-US" sz="2400" b="1" dirty="0">
              <a:solidFill>
                <a:schemeClr val="bg1"/>
              </a:solidFill>
              <a:latin typeface="DFPOP1-W9" pitchFamily="1" charset="-128"/>
              <a:ea typeface="DFPOP1-W9" pitchFamily="1" charset="-128"/>
            </a:endParaRPr>
          </a:p>
        </p:txBody>
      </p:sp>
      <p:pic>
        <p:nvPicPr>
          <p:cNvPr id="21" name="Picture 20" descr="义工证书.pd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4135" y="2875785"/>
            <a:ext cx="2913752" cy="1998111"/>
          </a:xfrm>
          <a:prstGeom prst="rect">
            <a:avLst/>
          </a:prstGeom>
          <a:ln>
            <a:noFill/>
          </a:ln>
          <a:effectLst>
            <a:softEdge rad="112500"/>
          </a:effectLst>
        </p:spPr>
      </p:pic>
      <p:pic>
        <p:nvPicPr>
          <p:cNvPr id="2" name="Picture 1" descr="200129353-001.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81854" y="1226222"/>
            <a:ext cx="2951110" cy="1892323"/>
          </a:xfrm>
          <a:prstGeom prst="rect">
            <a:avLst/>
          </a:prstGeom>
          <a:ln>
            <a:noFill/>
          </a:ln>
          <a:effectLst>
            <a:softEdge rad="112500"/>
          </a:effectLst>
        </p:spPr>
      </p:pic>
      <p:pic>
        <p:nvPicPr>
          <p:cNvPr id="4" name="Picture 3" descr="environment__conservation_6__large.jp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137886" y="4409833"/>
            <a:ext cx="2897813" cy="1901954"/>
          </a:xfrm>
          <a:prstGeom prst="rect">
            <a:avLst/>
          </a:prstGeom>
          <a:ln>
            <a:noFill/>
          </a:ln>
          <a:effectLst>
            <a:softEdge rad="112500"/>
          </a:effectLst>
        </p:spPr>
      </p:pic>
      <p:cxnSp>
        <p:nvCxnSpPr>
          <p:cNvPr id="6" name="Straight Connector 5"/>
          <p:cNvCxnSpPr>
            <a:endCxn id="60" idx="2"/>
          </p:cNvCxnSpPr>
          <p:nvPr/>
        </p:nvCxnSpPr>
        <p:spPr>
          <a:xfrm flipV="1">
            <a:off x="5528659" y="2434394"/>
            <a:ext cx="837836" cy="11891"/>
          </a:xfrm>
          <a:prstGeom prst="line">
            <a:avLst/>
          </a:prstGeom>
          <a:ln>
            <a:solidFill>
              <a:schemeClr val="accent4">
                <a:lumMod val="75000"/>
              </a:schemeClr>
            </a:solidFill>
            <a:prstDash val="sysDash"/>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a:stCxn id="54" idx="2"/>
          </p:cNvCxnSpPr>
          <p:nvPr/>
        </p:nvCxnSpPr>
        <p:spPr>
          <a:xfrm flipH="1">
            <a:off x="3193921" y="3784731"/>
            <a:ext cx="3172574" cy="6076"/>
          </a:xfrm>
          <a:prstGeom prst="line">
            <a:avLst/>
          </a:prstGeom>
          <a:ln>
            <a:solidFill>
              <a:srgbClr val="F47264"/>
            </a:solidFill>
            <a:prstDash val="sysDash"/>
          </a:ln>
        </p:spPr>
        <p:style>
          <a:lnRef idx="2">
            <a:schemeClr val="accent1"/>
          </a:lnRef>
          <a:fillRef idx="0">
            <a:schemeClr val="accent1"/>
          </a:fillRef>
          <a:effectRef idx="1">
            <a:schemeClr val="accent1"/>
          </a:effectRef>
          <a:fontRef idx="minor">
            <a:schemeClr val="tx1"/>
          </a:fontRef>
        </p:style>
      </p:cxnSp>
      <p:cxnSp>
        <p:nvCxnSpPr>
          <p:cNvPr id="25" name="Straight Connector 24"/>
          <p:cNvCxnSpPr/>
          <p:nvPr/>
        </p:nvCxnSpPr>
        <p:spPr>
          <a:xfrm flipH="1">
            <a:off x="5715437" y="5172678"/>
            <a:ext cx="653728" cy="0"/>
          </a:xfrm>
          <a:prstGeom prst="line">
            <a:avLst/>
          </a:prstGeom>
          <a:ln>
            <a:solidFill>
              <a:srgbClr val="7CC8EC"/>
            </a:solidFill>
            <a:prstDash val="sysDash"/>
          </a:ln>
        </p:spPr>
        <p:style>
          <a:lnRef idx="2">
            <a:schemeClr val="accent1"/>
          </a:lnRef>
          <a:fillRef idx="0">
            <a:schemeClr val="accent1"/>
          </a:fillRef>
          <a:effectRef idx="1">
            <a:schemeClr val="accent1"/>
          </a:effectRef>
          <a:fontRef idx="minor">
            <a:schemeClr val="tx1"/>
          </a:fontRef>
        </p:style>
      </p:cxn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1" cstate="print">
            <a:lum/>
          </a:blip>
          <a:srcRect/>
          <a:stretch>
            <a:fillRect/>
          </a:stretch>
        </a:blipFill>
        <a:effectLst/>
      </p:bgPr>
    </p:bg>
    <p:spTree>
      <p:nvGrpSpPr>
        <p:cNvPr id="1" name=""/>
        <p:cNvGrpSpPr/>
        <p:nvPr/>
      </p:nvGrpSpPr>
      <p:grpSpPr>
        <a:xfrm>
          <a:off x="0" y="0"/>
          <a:ext cx="0" cy="0"/>
          <a:chOff x="0" y="0"/>
          <a:chExt cx="0" cy="0"/>
        </a:xfrm>
      </p:grpSpPr>
      <p:grpSp>
        <p:nvGrpSpPr>
          <p:cNvPr id="46" name="组合 45"/>
          <p:cNvGrpSpPr/>
          <p:nvPr/>
        </p:nvGrpSpPr>
        <p:grpSpPr>
          <a:xfrm>
            <a:off x="0" y="206374"/>
            <a:ext cx="12190828" cy="634873"/>
            <a:chOff x="0" y="206374"/>
            <a:chExt cx="12190828" cy="634873"/>
          </a:xfrm>
        </p:grpSpPr>
        <p:sp>
          <p:nvSpPr>
            <p:cNvPr id="43" name="矩形 42"/>
            <p:cNvSpPr/>
            <p:nvPr/>
          </p:nvSpPr>
          <p:spPr>
            <a:xfrm>
              <a:off x="0" y="206374"/>
              <a:ext cx="3333750" cy="634873"/>
            </a:xfrm>
            <a:custGeom>
              <a:avLst/>
              <a:gdLst>
                <a:gd name="connsiteX0" fmla="*/ 0 w 3118104"/>
                <a:gd name="connsiteY0" fmla="*/ 0 h 539496"/>
                <a:gd name="connsiteX1" fmla="*/ 3118104 w 3118104"/>
                <a:gd name="connsiteY1" fmla="*/ 0 h 539496"/>
                <a:gd name="connsiteX2" fmla="*/ 3118104 w 3118104"/>
                <a:gd name="connsiteY2" fmla="*/ 539496 h 539496"/>
                <a:gd name="connsiteX3" fmla="*/ 0 w 3118104"/>
                <a:gd name="connsiteY3" fmla="*/ 539496 h 539496"/>
                <a:gd name="connsiteX4" fmla="*/ 0 w 3118104"/>
                <a:gd name="connsiteY4" fmla="*/ 0 h 539496"/>
                <a:gd name="connsiteX0-1" fmla="*/ 0 w 3118104"/>
                <a:gd name="connsiteY0-2" fmla="*/ 0 h 539496"/>
                <a:gd name="connsiteX1-3" fmla="*/ 2871216 w 3118104"/>
                <a:gd name="connsiteY1-4" fmla="*/ 0 h 539496"/>
                <a:gd name="connsiteX2-5" fmla="*/ 3118104 w 3118104"/>
                <a:gd name="connsiteY2-6" fmla="*/ 539496 h 539496"/>
                <a:gd name="connsiteX3-7" fmla="*/ 0 w 3118104"/>
                <a:gd name="connsiteY3-8" fmla="*/ 539496 h 539496"/>
                <a:gd name="connsiteX4-9" fmla="*/ 0 w 3118104"/>
                <a:gd name="connsiteY4-10" fmla="*/ 0 h 539496"/>
                <a:gd name="connsiteX0-11" fmla="*/ 0 w 3118104"/>
                <a:gd name="connsiteY0-12" fmla="*/ 9144 h 548640"/>
                <a:gd name="connsiteX1-13" fmla="*/ 2679192 w 3118104"/>
                <a:gd name="connsiteY1-14" fmla="*/ 0 h 548640"/>
                <a:gd name="connsiteX2-15" fmla="*/ 3118104 w 3118104"/>
                <a:gd name="connsiteY2-16" fmla="*/ 548640 h 548640"/>
                <a:gd name="connsiteX3-17" fmla="*/ 0 w 3118104"/>
                <a:gd name="connsiteY3-18" fmla="*/ 548640 h 548640"/>
                <a:gd name="connsiteX4-19" fmla="*/ 0 w 3118104"/>
                <a:gd name="connsiteY4-20" fmla="*/ 9144 h 548640"/>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118104" h="548640">
                  <a:moveTo>
                    <a:pt x="0" y="9144"/>
                  </a:moveTo>
                  <a:lnTo>
                    <a:pt x="2679192" y="0"/>
                  </a:lnTo>
                  <a:lnTo>
                    <a:pt x="3118104" y="548640"/>
                  </a:lnTo>
                  <a:lnTo>
                    <a:pt x="0" y="548640"/>
                  </a:lnTo>
                  <a:lnTo>
                    <a:pt x="0" y="9144"/>
                  </a:lnTo>
                  <a:close/>
                </a:path>
              </a:pathLst>
            </a:custGeom>
            <a:solidFill>
              <a:srgbClr val="5DA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cxnSp>
          <p:nvCxnSpPr>
            <p:cNvPr id="45" name="直接连接符 44"/>
            <p:cNvCxnSpPr/>
            <p:nvPr/>
          </p:nvCxnSpPr>
          <p:spPr>
            <a:xfrm>
              <a:off x="3108960" y="832104"/>
              <a:ext cx="9081868" cy="0"/>
            </a:xfrm>
            <a:prstGeom prst="line">
              <a:avLst/>
            </a:prstGeom>
            <a:ln w="31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sp>
        <p:nvSpPr>
          <p:cNvPr id="48" name="文本框 47"/>
          <p:cNvSpPr txBox="1"/>
          <p:nvPr/>
        </p:nvSpPr>
        <p:spPr>
          <a:xfrm>
            <a:off x="276733" y="176373"/>
            <a:ext cx="2359152"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3600"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适合人群</a:t>
            </a:r>
            <a:endParaRPr kumimoji="0" lang="zh-CN" altLang="en-US" sz="36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cxnSp>
        <p:nvCxnSpPr>
          <p:cNvPr id="47" name="Straight Connector 3"/>
          <p:cNvCxnSpPr>
            <a:stCxn id="61" idx="5"/>
          </p:cNvCxnSpPr>
          <p:nvPr/>
        </p:nvCxnSpPr>
        <p:spPr>
          <a:xfrm>
            <a:off x="2022760" y="2576583"/>
            <a:ext cx="596196" cy="574446"/>
          </a:xfrm>
          <a:prstGeom prst="line">
            <a:avLst/>
          </a:prstGeom>
          <a:noFill/>
          <a:ln w="9525" cap="rnd" cmpd="sng" algn="ctr">
            <a:solidFill>
              <a:sysClr val="window" lastClr="FFFFFF">
                <a:lumMod val="50000"/>
              </a:sysClr>
            </a:solidFill>
            <a:prstDash val="sysDot"/>
          </a:ln>
          <a:effectLst/>
        </p:spPr>
      </p:cxnSp>
      <p:cxnSp>
        <p:nvCxnSpPr>
          <p:cNvPr id="49" name="Straight Connector 5"/>
          <p:cNvCxnSpPr>
            <a:endCxn id="65" idx="7"/>
          </p:cNvCxnSpPr>
          <p:nvPr/>
        </p:nvCxnSpPr>
        <p:spPr>
          <a:xfrm flipH="1">
            <a:off x="1639468" y="4052023"/>
            <a:ext cx="979488" cy="749485"/>
          </a:xfrm>
          <a:prstGeom prst="line">
            <a:avLst/>
          </a:prstGeom>
          <a:noFill/>
          <a:ln w="9525" cap="rnd" cmpd="sng" algn="ctr">
            <a:solidFill>
              <a:sysClr val="window" lastClr="FFFFFF">
                <a:lumMod val="50000"/>
              </a:sysClr>
            </a:solidFill>
            <a:prstDash val="sysDot"/>
          </a:ln>
          <a:effectLst/>
        </p:spPr>
      </p:cxnSp>
      <p:cxnSp>
        <p:nvCxnSpPr>
          <p:cNvPr id="50" name="Straight Connector 8"/>
          <p:cNvCxnSpPr/>
          <p:nvPr/>
        </p:nvCxnSpPr>
        <p:spPr>
          <a:xfrm>
            <a:off x="3567556" y="4052023"/>
            <a:ext cx="240969" cy="298434"/>
          </a:xfrm>
          <a:prstGeom prst="line">
            <a:avLst/>
          </a:prstGeom>
          <a:noFill/>
          <a:ln w="9525" cap="rnd" cmpd="sng" algn="ctr">
            <a:solidFill>
              <a:sysClr val="window" lastClr="FFFFFF">
                <a:lumMod val="50000"/>
              </a:sysClr>
            </a:solidFill>
            <a:prstDash val="sysDot"/>
          </a:ln>
          <a:effectLst/>
        </p:spPr>
      </p:cxnSp>
      <p:cxnSp>
        <p:nvCxnSpPr>
          <p:cNvPr id="51" name="Straight Connector 11"/>
          <p:cNvCxnSpPr>
            <a:endCxn id="63" idx="2"/>
          </p:cNvCxnSpPr>
          <p:nvPr/>
        </p:nvCxnSpPr>
        <p:spPr>
          <a:xfrm flipV="1">
            <a:off x="3567556" y="2892560"/>
            <a:ext cx="1071066" cy="258469"/>
          </a:xfrm>
          <a:prstGeom prst="line">
            <a:avLst/>
          </a:prstGeom>
          <a:noFill/>
          <a:ln w="9525" cap="rnd" cmpd="sng" algn="ctr">
            <a:solidFill>
              <a:sysClr val="window" lastClr="FFFFFF">
                <a:lumMod val="50000"/>
              </a:sysClr>
            </a:solidFill>
            <a:prstDash val="sysDot"/>
          </a:ln>
          <a:effectLst/>
        </p:spPr>
      </p:cxnSp>
      <p:cxnSp>
        <p:nvCxnSpPr>
          <p:cNvPr id="52" name="Straight Connector 20"/>
          <p:cNvCxnSpPr>
            <a:stCxn id="63" idx="6"/>
          </p:cNvCxnSpPr>
          <p:nvPr/>
        </p:nvCxnSpPr>
        <p:spPr>
          <a:xfrm>
            <a:off x="5261473" y="2892561"/>
            <a:ext cx="982370" cy="526901"/>
          </a:xfrm>
          <a:prstGeom prst="line">
            <a:avLst/>
          </a:prstGeom>
          <a:noFill/>
          <a:ln w="9525" cap="rnd" cmpd="sng" algn="ctr">
            <a:solidFill>
              <a:sysClr val="window" lastClr="FFFFFF">
                <a:lumMod val="50000"/>
              </a:sysClr>
            </a:solidFill>
            <a:prstDash val="sysDot"/>
          </a:ln>
          <a:effectLst/>
        </p:spPr>
      </p:cxnSp>
      <p:cxnSp>
        <p:nvCxnSpPr>
          <p:cNvPr id="53" name="Straight Connector 35"/>
          <p:cNvCxnSpPr>
            <a:endCxn id="54" idx="2"/>
          </p:cNvCxnSpPr>
          <p:nvPr/>
        </p:nvCxnSpPr>
        <p:spPr>
          <a:xfrm flipV="1">
            <a:off x="4626428" y="4427013"/>
            <a:ext cx="798327" cy="262231"/>
          </a:xfrm>
          <a:prstGeom prst="line">
            <a:avLst/>
          </a:prstGeom>
          <a:noFill/>
          <a:ln w="9525" cap="rnd" cmpd="sng" algn="ctr">
            <a:solidFill>
              <a:sysClr val="window" lastClr="FFFFFF">
                <a:lumMod val="50000"/>
              </a:sysClr>
            </a:solidFill>
            <a:prstDash val="sysDot"/>
          </a:ln>
          <a:effectLst/>
        </p:spPr>
      </p:cxnSp>
      <p:sp>
        <p:nvSpPr>
          <p:cNvPr id="54" name="Oval 30"/>
          <p:cNvSpPr/>
          <p:nvPr/>
        </p:nvSpPr>
        <p:spPr>
          <a:xfrm>
            <a:off x="5424754" y="4187455"/>
            <a:ext cx="479116" cy="479116"/>
          </a:xfrm>
          <a:prstGeom prst="ellipse">
            <a:avLst/>
          </a:prstGeom>
          <a:solidFill>
            <a:srgbClr val="1CBB9F"/>
          </a:solidFill>
          <a:ln w="25400" cap="flat" cmpd="sng" algn="ctr">
            <a:noFill/>
            <a:prstDash val="solid"/>
          </a:ln>
          <a:effectLst/>
        </p:spPr>
        <p:txBody>
          <a:bodyPr rtlCol="0" anchor="ctr"/>
          <a:lstStyle/>
          <a:p>
            <a:pPr marL="0" marR="0" lvl="0" indent="0" algn="ctr" defTabSz="1217295" rtl="0" eaLnBrk="1" fontAlgn="auto" latinLnBrk="0" hangingPunct="1">
              <a:lnSpc>
                <a:spcPct val="100000"/>
              </a:lnSpc>
              <a:spcBef>
                <a:spcPts val="0"/>
              </a:spcBef>
              <a:spcAft>
                <a:spcPts val="0"/>
              </a:spcAft>
              <a:buClrTx/>
              <a:buSzTx/>
              <a:buFontTx/>
              <a:buNone/>
              <a:defRPr/>
            </a:pPr>
            <a:endParaRPr kumimoji="0" lang="en-US" sz="1465" b="1" i="0" u="none" strike="noStrike" kern="0" cap="none" spc="0" normalizeH="0" baseline="0" noProof="0" dirty="0" smtClean="0">
              <a:ln>
                <a:noFill/>
              </a:ln>
              <a:solidFill>
                <a:prstClr val="white"/>
              </a:solidFill>
              <a:effectLst/>
              <a:uLnTx/>
              <a:uFillTx/>
              <a:latin typeface="微软雅黑" panose="020B0503020204020204" pitchFamily="34" charset="-122"/>
              <a:ea typeface="+mn-ea"/>
              <a:cs typeface="+mn-cs"/>
            </a:endParaRPr>
          </a:p>
        </p:txBody>
      </p:sp>
      <p:sp>
        <p:nvSpPr>
          <p:cNvPr id="56" name="Freeform 6"/>
          <p:cNvSpPr>
            <a:spLocks noEditPoints="1"/>
          </p:cNvSpPr>
          <p:nvPr/>
        </p:nvSpPr>
        <p:spPr bwMode="auto">
          <a:xfrm>
            <a:off x="6416505" y="3592124"/>
            <a:ext cx="467758" cy="467758"/>
          </a:xfrm>
          <a:custGeom>
            <a:avLst/>
            <a:gdLst>
              <a:gd name="T0" fmla="*/ 60 w 360"/>
              <a:gd name="T1" fmla="*/ 320 h 360"/>
              <a:gd name="T2" fmla="*/ 100 w 360"/>
              <a:gd name="T3" fmla="*/ 360 h 360"/>
              <a:gd name="T4" fmla="*/ 140 w 360"/>
              <a:gd name="T5" fmla="*/ 320 h 360"/>
              <a:gd name="T6" fmla="*/ 100 w 360"/>
              <a:gd name="T7" fmla="*/ 280 h 360"/>
              <a:gd name="T8" fmla="*/ 60 w 360"/>
              <a:gd name="T9" fmla="*/ 320 h 360"/>
              <a:gd name="T10" fmla="*/ 260 w 360"/>
              <a:gd name="T11" fmla="*/ 320 h 360"/>
              <a:gd name="T12" fmla="*/ 300 w 360"/>
              <a:gd name="T13" fmla="*/ 360 h 360"/>
              <a:gd name="T14" fmla="*/ 340 w 360"/>
              <a:gd name="T15" fmla="*/ 320 h 360"/>
              <a:gd name="T16" fmla="*/ 300 w 360"/>
              <a:gd name="T17" fmla="*/ 280 h 360"/>
              <a:gd name="T18" fmla="*/ 260 w 360"/>
              <a:gd name="T19" fmla="*/ 320 h 360"/>
              <a:gd name="T20" fmla="*/ 131 w 360"/>
              <a:gd name="T21" fmla="*/ 225 h 360"/>
              <a:gd name="T22" fmla="*/ 352 w 360"/>
              <a:gd name="T23" fmla="*/ 162 h 360"/>
              <a:gd name="T24" fmla="*/ 360 w 360"/>
              <a:gd name="T25" fmla="*/ 152 h 360"/>
              <a:gd name="T26" fmla="*/ 360 w 360"/>
              <a:gd name="T27" fmla="*/ 42 h 360"/>
              <a:gd name="T28" fmla="*/ 78 w 360"/>
              <a:gd name="T29" fmla="*/ 42 h 360"/>
              <a:gd name="T30" fmla="*/ 78 w 360"/>
              <a:gd name="T31" fmla="*/ 8 h 360"/>
              <a:gd name="T32" fmla="*/ 70 w 360"/>
              <a:gd name="T33" fmla="*/ 0 h 360"/>
              <a:gd name="T34" fmla="*/ 8 w 360"/>
              <a:gd name="T35" fmla="*/ 0 h 360"/>
              <a:gd name="T36" fmla="*/ 0 w 360"/>
              <a:gd name="T37" fmla="*/ 8 h 360"/>
              <a:gd name="T38" fmla="*/ 0 w 360"/>
              <a:gd name="T39" fmla="*/ 40 h 360"/>
              <a:gd name="T40" fmla="*/ 39 w 360"/>
              <a:gd name="T41" fmla="*/ 40 h 360"/>
              <a:gd name="T42" fmla="*/ 78 w 360"/>
              <a:gd name="T43" fmla="*/ 221 h 360"/>
              <a:gd name="T44" fmla="*/ 82 w 360"/>
              <a:gd name="T45" fmla="*/ 240 h 360"/>
              <a:gd name="T46" fmla="*/ 82 w 360"/>
              <a:gd name="T47" fmla="*/ 270 h 360"/>
              <a:gd name="T48" fmla="*/ 90 w 360"/>
              <a:gd name="T49" fmla="*/ 278 h 360"/>
              <a:gd name="T50" fmla="*/ 100 w 360"/>
              <a:gd name="T51" fmla="*/ 278 h 360"/>
              <a:gd name="T52" fmla="*/ 300 w 360"/>
              <a:gd name="T53" fmla="*/ 278 h 360"/>
              <a:gd name="T54" fmla="*/ 352 w 360"/>
              <a:gd name="T55" fmla="*/ 278 h 360"/>
              <a:gd name="T56" fmla="*/ 360 w 360"/>
              <a:gd name="T57" fmla="*/ 270 h 360"/>
              <a:gd name="T58" fmla="*/ 360 w 360"/>
              <a:gd name="T59" fmla="*/ 240 h 360"/>
              <a:gd name="T60" fmla="*/ 135 w 360"/>
              <a:gd name="T61" fmla="*/ 240 h 360"/>
              <a:gd name="T62" fmla="*/ 131 w 360"/>
              <a:gd name="T63" fmla="*/ 225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60" h="360">
                <a:moveTo>
                  <a:pt x="60" y="320"/>
                </a:moveTo>
                <a:cubicBezTo>
                  <a:pt x="60" y="342"/>
                  <a:pt x="78" y="360"/>
                  <a:pt x="100" y="360"/>
                </a:cubicBezTo>
                <a:cubicBezTo>
                  <a:pt x="122" y="360"/>
                  <a:pt x="140" y="342"/>
                  <a:pt x="140" y="320"/>
                </a:cubicBezTo>
                <a:cubicBezTo>
                  <a:pt x="140" y="298"/>
                  <a:pt x="122" y="280"/>
                  <a:pt x="100" y="280"/>
                </a:cubicBezTo>
                <a:cubicBezTo>
                  <a:pt x="78" y="280"/>
                  <a:pt x="60" y="298"/>
                  <a:pt x="60" y="320"/>
                </a:cubicBezTo>
                <a:close/>
                <a:moveTo>
                  <a:pt x="260" y="320"/>
                </a:moveTo>
                <a:cubicBezTo>
                  <a:pt x="260" y="342"/>
                  <a:pt x="278" y="360"/>
                  <a:pt x="300" y="360"/>
                </a:cubicBezTo>
                <a:cubicBezTo>
                  <a:pt x="322" y="360"/>
                  <a:pt x="340" y="342"/>
                  <a:pt x="340" y="320"/>
                </a:cubicBezTo>
                <a:cubicBezTo>
                  <a:pt x="340" y="298"/>
                  <a:pt x="322" y="280"/>
                  <a:pt x="300" y="280"/>
                </a:cubicBezTo>
                <a:cubicBezTo>
                  <a:pt x="278" y="280"/>
                  <a:pt x="260" y="298"/>
                  <a:pt x="260" y="320"/>
                </a:cubicBezTo>
                <a:close/>
                <a:moveTo>
                  <a:pt x="131" y="225"/>
                </a:moveTo>
                <a:cubicBezTo>
                  <a:pt x="352" y="162"/>
                  <a:pt x="352" y="162"/>
                  <a:pt x="352" y="162"/>
                </a:cubicBezTo>
                <a:cubicBezTo>
                  <a:pt x="356" y="161"/>
                  <a:pt x="360" y="156"/>
                  <a:pt x="360" y="152"/>
                </a:cubicBezTo>
                <a:cubicBezTo>
                  <a:pt x="360" y="42"/>
                  <a:pt x="360" y="42"/>
                  <a:pt x="360" y="42"/>
                </a:cubicBezTo>
                <a:cubicBezTo>
                  <a:pt x="78" y="42"/>
                  <a:pt x="78" y="42"/>
                  <a:pt x="78" y="42"/>
                </a:cubicBezTo>
                <a:cubicBezTo>
                  <a:pt x="78" y="8"/>
                  <a:pt x="78" y="8"/>
                  <a:pt x="78" y="8"/>
                </a:cubicBezTo>
                <a:cubicBezTo>
                  <a:pt x="78" y="3"/>
                  <a:pt x="74" y="0"/>
                  <a:pt x="70" y="0"/>
                </a:cubicBezTo>
                <a:cubicBezTo>
                  <a:pt x="8" y="0"/>
                  <a:pt x="8" y="0"/>
                  <a:pt x="8" y="0"/>
                </a:cubicBezTo>
                <a:cubicBezTo>
                  <a:pt x="3" y="0"/>
                  <a:pt x="0" y="3"/>
                  <a:pt x="0" y="8"/>
                </a:cubicBezTo>
                <a:cubicBezTo>
                  <a:pt x="0" y="40"/>
                  <a:pt x="0" y="40"/>
                  <a:pt x="0" y="40"/>
                </a:cubicBezTo>
                <a:cubicBezTo>
                  <a:pt x="39" y="40"/>
                  <a:pt x="39" y="40"/>
                  <a:pt x="39" y="40"/>
                </a:cubicBezTo>
                <a:cubicBezTo>
                  <a:pt x="78" y="221"/>
                  <a:pt x="78" y="221"/>
                  <a:pt x="78" y="221"/>
                </a:cubicBezTo>
                <a:cubicBezTo>
                  <a:pt x="82" y="240"/>
                  <a:pt x="82" y="240"/>
                  <a:pt x="82" y="240"/>
                </a:cubicBezTo>
                <a:cubicBezTo>
                  <a:pt x="82" y="270"/>
                  <a:pt x="82" y="270"/>
                  <a:pt x="82" y="270"/>
                </a:cubicBezTo>
                <a:cubicBezTo>
                  <a:pt x="82" y="274"/>
                  <a:pt x="85" y="278"/>
                  <a:pt x="90" y="278"/>
                </a:cubicBezTo>
                <a:cubicBezTo>
                  <a:pt x="100" y="278"/>
                  <a:pt x="100" y="278"/>
                  <a:pt x="100" y="278"/>
                </a:cubicBezTo>
                <a:cubicBezTo>
                  <a:pt x="300" y="278"/>
                  <a:pt x="300" y="278"/>
                  <a:pt x="300" y="278"/>
                </a:cubicBezTo>
                <a:cubicBezTo>
                  <a:pt x="352" y="278"/>
                  <a:pt x="352" y="278"/>
                  <a:pt x="352" y="278"/>
                </a:cubicBezTo>
                <a:cubicBezTo>
                  <a:pt x="356" y="278"/>
                  <a:pt x="360" y="274"/>
                  <a:pt x="360" y="270"/>
                </a:cubicBezTo>
                <a:cubicBezTo>
                  <a:pt x="360" y="240"/>
                  <a:pt x="360" y="240"/>
                  <a:pt x="360" y="240"/>
                </a:cubicBezTo>
                <a:cubicBezTo>
                  <a:pt x="135" y="240"/>
                  <a:pt x="135" y="240"/>
                  <a:pt x="135" y="240"/>
                </a:cubicBezTo>
                <a:cubicBezTo>
                  <a:pt x="112" y="240"/>
                  <a:pt x="111" y="231"/>
                  <a:pt x="131" y="225"/>
                </a:cubicBezTo>
                <a:close/>
              </a:path>
            </a:pathLst>
          </a:custGeom>
          <a:solidFill>
            <a:sysClr val="window" lastClr="FFFFFF"/>
          </a:solidFill>
          <a:ln>
            <a:noFill/>
          </a:ln>
        </p:spPr>
        <p:txBody>
          <a:bodyPr vert="horz" wrap="square" lIns="121682" tIns="60841" rIns="121682" bIns="60841" numCol="1" anchor="t" anchorCtr="0" compatLnSpc="1"/>
          <a:lstStyle/>
          <a:p>
            <a:pPr marL="0" marR="0" lvl="0" indent="0" algn="l" defTabSz="1217295" rtl="0" eaLnBrk="1" fontAlgn="auto" latinLnBrk="0" hangingPunct="1">
              <a:lnSpc>
                <a:spcPct val="100000"/>
              </a:lnSpc>
              <a:spcBef>
                <a:spcPts val="0"/>
              </a:spcBef>
              <a:spcAft>
                <a:spcPts val="0"/>
              </a:spcAft>
              <a:buClrTx/>
              <a:buSzTx/>
              <a:buFontTx/>
              <a:buNone/>
              <a:defRPr/>
            </a:pPr>
            <a:endParaRPr kumimoji="0" lang="en-US" sz="3190" b="0" i="0" u="none" strike="noStrike" kern="0" cap="none" spc="0" normalizeH="0" baseline="0" noProof="0" dirty="0" smtClean="0">
              <a:ln>
                <a:noFill/>
              </a:ln>
              <a:solidFill>
                <a:srgbClr val="5C5C5C"/>
              </a:solidFill>
              <a:effectLst/>
              <a:uLnTx/>
              <a:uFillTx/>
              <a:latin typeface="微软雅黑" panose="020B0503020204020204" pitchFamily="34" charset="-122"/>
              <a:ea typeface="+mn-ea"/>
              <a:cs typeface="+mn-cs"/>
            </a:endParaRPr>
          </a:p>
        </p:txBody>
      </p:sp>
      <p:sp>
        <p:nvSpPr>
          <p:cNvPr id="58" name="Freeform 11"/>
          <p:cNvSpPr/>
          <p:nvPr/>
        </p:nvSpPr>
        <p:spPr bwMode="auto">
          <a:xfrm>
            <a:off x="2691923" y="3251065"/>
            <a:ext cx="802667" cy="709054"/>
          </a:xfrm>
          <a:custGeom>
            <a:avLst/>
            <a:gdLst>
              <a:gd name="T0" fmla="*/ 359 w 367"/>
              <a:gd name="T1" fmla="*/ 169 h 324"/>
              <a:gd name="T2" fmla="*/ 199 w 367"/>
              <a:gd name="T3" fmla="*/ 8 h 324"/>
              <a:gd name="T4" fmla="*/ 169 w 367"/>
              <a:gd name="T5" fmla="*/ 8 h 324"/>
              <a:gd name="T6" fmla="*/ 8 w 367"/>
              <a:gd name="T7" fmla="*/ 169 h 324"/>
              <a:gd name="T8" fmla="*/ 15 w 367"/>
              <a:gd name="T9" fmla="*/ 184 h 324"/>
              <a:gd name="T10" fmla="*/ 49 w 367"/>
              <a:gd name="T11" fmla="*/ 184 h 324"/>
              <a:gd name="T12" fmla="*/ 49 w 367"/>
              <a:gd name="T13" fmla="*/ 308 h 324"/>
              <a:gd name="T14" fmla="*/ 65 w 367"/>
              <a:gd name="T15" fmla="*/ 324 h 324"/>
              <a:gd name="T16" fmla="*/ 143 w 367"/>
              <a:gd name="T17" fmla="*/ 324 h 324"/>
              <a:gd name="T18" fmla="*/ 143 w 367"/>
              <a:gd name="T19" fmla="*/ 200 h 324"/>
              <a:gd name="T20" fmla="*/ 225 w 367"/>
              <a:gd name="T21" fmla="*/ 200 h 324"/>
              <a:gd name="T22" fmla="*/ 225 w 367"/>
              <a:gd name="T23" fmla="*/ 324 h 324"/>
              <a:gd name="T24" fmla="*/ 306 w 367"/>
              <a:gd name="T25" fmla="*/ 324 h 324"/>
              <a:gd name="T26" fmla="*/ 319 w 367"/>
              <a:gd name="T27" fmla="*/ 308 h 324"/>
              <a:gd name="T28" fmla="*/ 319 w 367"/>
              <a:gd name="T29" fmla="*/ 184 h 324"/>
              <a:gd name="T30" fmla="*/ 352 w 367"/>
              <a:gd name="T31" fmla="*/ 184 h 324"/>
              <a:gd name="T32" fmla="*/ 359 w 367"/>
              <a:gd name="T33" fmla="*/ 169 h 3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67" h="324">
                <a:moveTo>
                  <a:pt x="359" y="169"/>
                </a:moveTo>
                <a:cubicBezTo>
                  <a:pt x="199" y="8"/>
                  <a:pt x="199" y="8"/>
                  <a:pt x="199" y="8"/>
                </a:cubicBezTo>
                <a:cubicBezTo>
                  <a:pt x="190" y="0"/>
                  <a:pt x="177" y="0"/>
                  <a:pt x="169" y="8"/>
                </a:cubicBezTo>
                <a:cubicBezTo>
                  <a:pt x="8" y="169"/>
                  <a:pt x="8" y="169"/>
                  <a:pt x="8" y="169"/>
                </a:cubicBezTo>
                <a:cubicBezTo>
                  <a:pt x="0" y="177"/>
                  <a:pt x="3" y="184"/>
                  <a:pt x="15" y="184"/>
                </a:cubicBezTo>
                <a:cubicBezTo>
                  <a:pt x="49" y="184"/>
                  <a:pt x="49" y="184"/>
                  <a:pt x="49" y="184"/>
                </a:cubicBezTo>
                <a:cubicBezTo>
                  <a:pt x="49" y="308"/>
                  <a:pt x="49" y="308"/>
                  <a:pt x="49" y="308"/>
                </a:cubicBezTo>
                <a:cubicBezTo>
                  <a:pt x="49" y="317"/>
                  <a:pt x="49" y="324"/>
                  <a:pt x="65" y="324"/>
                </a:cubicBezTo>
                <a:cubicBezTo>
                  <a:pt x="143" y="324"/>
                  <a:pt x="143" y="324"/>
                  <a:pt x="143" y="324"/>
                </a:cubicBezTo>
                <a:cubicBezTo>
                  <a:pt x="143" y="200"/>
                  <a:pt x="143" y="200"/>
                  <a:pt x="143" y="200"/>
                </a:cubicBezTo>
                <a:cubicBezTo>
                  <a:pt x="225" y="200"/>
                  <a:pt x="225" y="200"/>
                  <a:pt x="225" y="200"/>
                </a:cubicBezTo>
                <a:cubicBezTo>
                  <a:pt x="225" y="324"/>
                  <a:pt x="225" y="324"/>
                  <a:pt x="225" y="324"/>
                </a:cubicBezTo>
                <a:cubicBezTo>
                  <a:pt x="306" y="324"/>
                  <a:pt x="306" y="324"/>
                  <a:pt x="306" y="324"/>
                </a:cubicBezTo>
                <a:cubicBezTo>
                  <a:pt x="319" y="324"/>
                  <a:pt x="319" y="317"/>
                  <a:pt x="319" y="308"/>
                </a:cubicBezTo>
                <a:cubicBezTo>
                  <a:pt x="319" y="184"/>
                  <a:pt x="319" y="184"/>
                  <a:pt x="319" y="184"/>
                </a:cubicBezTo>
                <a:cubicBezTo>
                  <a:pt x="352" y="184"/>
                  <a:pt x="352" y="184"/>
                  <a:pt x="352" y="184"/>
                </a:cubicBezTo>
                <a:cubicBezTo>
                  <a:pt x="364" y="184"/>
                  <a:pt x="367" y="177"/>
                  <a:pt x="359" y="169"/>
                </a:cubicBezTo>
                <a:close/>
              </a:path>
            </a:pathLst>
          </a:custGeom>
          <a:solidFill>
            <a:sysClr val="window" lastClr="FFFFFF"/>
          </a:solidFill>
          <a:ln>
            <a:noFill/>
          </a:ln>
        </p:spPr>
        <p:txBody>
          <a:bodyPr vert="horz" wrap="square" lIns="121682" tIns="60841" rIns="121682" bIns="60841" numCol="1" anchor="t" anchorCtr="0" compatLnSpc="1"/>
          <a:lstStyle/>
          <a:p>
            <a:pPr marL="0" marR="0" lvl="0" indent="0" algn="l" defTabSz="1217295" rtl="0" eaLnBrk="1" fontAlgn="auto" latinLnBrk="0" hangingPunct="1">
              <a:lnSpc>
                <a:spcPct val="100000"/>
              </a:lnSpc>
              <a:spcBef>
                <a:spcPts val="0"/>
              </a:spcBef>
              <a:spcAft>
                <a:spcPts val="0"/>
              </a:spcAft>
              <a:buClrTx/>
              <a:buSzTx/>
              <a:buFontTx/>
              <a:buNone/>
              <a:defRPr/>
            </a:pPr>
            <a:endParaRPr kumimoji="0" lang="en-US" sz="3190" b="0" i="0" u="none" strike="noStrike" kern="0" cap="none" spc="0" normalizeH="0" baseline="0" noProof="0" dirty="0" smtClean="0">
              <a:ln>
                <a:noFill/>
              </a:ln>
              <a:solidFill>
                <a:srgbClr val="5C5C5C"/>
              </a:solidFill>
              <a:effectLst/>
              <a:uLnTx/>
              <a:uFillTx/>
              <a:latin typeface="微软雅黑" panose="020B0503020204020204" pitchFamily="34" charset="-122"/>
              <a:ea typeface="+mn-ea"/>
              <a:cs typeface="+mn-cs"/>
            </a:endParaRPr>
          </a:p>
        </p:txBody>
      </p:sp>
      <p:sp>
        <p:nvSpPr>
          <p:cNvPr id="60" name="Freeform 16"/>
          <p:cNvSpPr>
            <a:spLocks noEditPoints="1"/>
          </p:cNvSpPr>
          <p:nvPr/>
        </p:nvSpPr>
        <p:spPr bwMode="auto">
          <a:xfrm>
            <a:off x="4018735" y="4488517"/>
            <a:ext cx="242561" cy="409875"/>
          </a:xfrm>
          <a:custGeom>
            <a:avLst/>
            <a:gdLst>
              <a:gd name="T0" fmla="*/ 192 w 232"/>
              <a:gd name="T1" fmla="*/ 0 h 392"/>
              <a:gd name="T2" fmla="*/ 40 w 232"/>
              <a:gd name="T3" fmla="*/ 0 h 392"/>
              <a:gd name="T4" fmla="*/ 0 w 232"/>
              <a:gd name="T5" fmla="*/ 40 h 392"/>
              <a:gd name="T6" fmla="*/ 0 w 232"/>
              <a:gd name="T7" fmla="*/ 352 h 392"/>
              <a:gd name="T8" fmla="*/ 40 w 232"/>
              <a:gd name="T9" fmla="*/ 392 h 392"/>
              <a:gd name="T10" fmla="*/ 192 w 232"/>
              <a:gd name="T11" fmla="*/ 392 h 392"/>
              <a:gd name="T12" fmla="*/ 232 w 232"/>
              <a:gd name="T13" fmla="*/ 352 h 392"/>
              <a:gd name="T14" fmla="*/ 232 w 232"/>
              <a:gd name="T15" fmla="*/ 40 h 392"/>
              <a:gd name="T16" fmla="*/ 192 w 232"/>
              <a:gd name="T17" fmla="*/ 0 h 392"/>
              <a:gd name="T18" fmla="*/ 116 w 232"/>
              <a:gd name="T19" fmla="*/ 376 h 392"/>
              <a:gd name="T20" fmla="*/ 88 w 232"/>
              <a:gd name="T21" fmla="*/ 356 h 392"/>
              <a:gd name="T22" fmla="*/ 116 w 232"/>
              <a:gd name="T23" fmla="*/ 336 h 392"/>
              <a:gd name="T24" fmla="*/ 144 w 232"/>
              <a:gd name="T25" fmla="*/ 356 h 392"/>
              <a:gd name="T26" fmla="*/ 116 w 232"/>
              <a:gd name="T27" fmla="*/ 376 h 392"/>
              <a:gd name="T28" fmla="*/ 200 w 232"/>
              <a:gd name="T29" fmla="*/ 316 h 392"/>
              <a:gd name="T30" fmla="*/ 32 w 232"/>
              <a:gd name="T31" fmla="*/ 316 h 392"/>
              <a:gd name="T32" fmla="*/ 32 w 232"/>
              <a:gd name="T33" fmla="*/ 52 h 392"/>
              <a:gd name="T34" fmla="*/ 200 w 232"/>
              <a:gd name="T35" fmla="*/ 52 h 392"/>
              <a:gd name="T36" fmla="*/ 200 w 232"/>
              <a:gd name="T37" fmla="*/ 316 h 3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32" h="392">
                <a:moveTo>
                  <a:pt x="192" y="0"/>
                </a:moveTo>
                <a:cubicBezTo>
                  <a:pt x="40" y="0"/>
                  <a:pt x="40" y="0"/>
                  <a:pt x="40" y="0"/>
                </a:cubicBezTo>
                <a:cubicBezTo>
                  <a:pt x="18" y="0"/>
                  <a:pt x="0" y="18"/>
                  <a:pt x="0" y="40"/>
                </a:cubicBezTo>
                <a:cubicBezTo>
                  <a:pt x="0" y="352"/>
                  <a:pt x="0" y="352"/>
                  <a:pt x="0" y="352"/>
                </a:cubicBezTo>
                <a:cubicBezTo>
                  <a:pt x="0" y="374"/>
                  <a:pt x="18" y="392"/>
                  <a:pt x="40" y="392"/>
                </a:cubicBezTo>
                <a:cubicBezTo>
                  <a:pt x="192" y="392"/>
                  <a:pt x="192" y="392"/>
                  <a:pt x="192" y="392"/>
                </a:cubicBezTo>
                <a:cubicBezTo>
                  <a:pt x="214" y="392"/>
                  <a:pt x="232" y="374"/>
                  <a:pt x="232" y="352"/>
                </a:cubicBezTo>
                <a:cubicBezTo>
                  <a:pt x="232" y="40"/>
                  <a:pt x="232" y="40"/>
                  <a:pt x="232" y="40"/>
                </a:cubicBezTo>
                <a:cubicBezTo>
                  <a:pt x="232" y="18"/>
                  <a:pt x="214" y="0"/>
                  <a:pt x="192" y="0"/>
                </a:cubicBezTo>
                <a:close/>
                <a:moveTo>
                  <a:pt x="116" y="376"/>
                </a:moveTo>
                <a:cubicBezTo>
                  <a:pt x="101" y="376"/>
                  <a:pt x="88" y="367"/>
                  <a:pt x="88" y="356"/>
                </a:cubicBezTo>
                <a:cubicBezTo>
                  <a:pt x="88" y="345"/>
                  <a:pt x="101" y="336"/>
                  <a:pt x="116" y="336"/>
                </a:cubicBezTo>
                <a:cubicBezTo>
                  <a:pt x="131" y="336"/>
                  <a:pt x="144" y="345"/>
                  <a:pt x="144" y="356"/>
                </a:cubicBezTo>
                <a:cubicBezTo>
                  <a:pt x="144" y="367"/>
                  <a:pt x="131" y="376"/>
                  <a:pt x="116" y="376"/>
                </a:cubicBezTo>
                <a:close/>
                <a:moveTo>
                  <a:pt x="200" y="316"/>
                </a:moveTo>
                <a:cubicBezTo>
                  <a:pt x="32" y="316"/>
                  <a:pt x="32" y="316"/>
                  <a:pt x="32" y="316"/>
                </a:cubicBezTo>
                <a:cubicBezTo>
                  <a:pt x="32" y="52"/>
                  <a:pt x="32" y="52"/>
                  <a:pt x="32" y="52"/>
                </a:cubicBezTo>
                <a:cubicBezTo>
                  <a:pt x="200" y="52"/>
                  <a:pt x="200" y="52"/>
                  <a:pt x="200" y="52"/>
                </a:cubicBezTo>
                <a:lnTo>
                  <a:pt x="200" y="316"/>
                </a:lnTo>
                <a:close/>
              </a:path>
            </a:pathLst>
          </a:custGeom>
          <a:solidFill>
            <a:sysClr val="window" lastClr="FFFFFF"/>
          </a:solidFill>
          <a:ln>
            <a:noFill/>
          </a:ln>
        </p:spPr>
        <p:txBody>
          <a:bodyPr vert="horz" wrap="square" lIns="121682" tIns="60841" rIns="121682" bIns="60841" numCol="1" anchor="t" anchorCtr="0" compatLnSpc="1"/>
          <a:lstStyle/>
          <a:p>
            <a:pPr marL="0" marR="0" lvl="0" indent="0" algn="l" defTabSz="1217295" rtl="0" eaLnBrk="1" fontAlgn="auto" latinLnBrk="0" hangingPunct="1">
              <a:lnSpc>
                <a:spcPct val="100000"/>
              </a:lnSpc>
              <a:spcBef>
                <a:spcPts val="0"/>
              </a:spcBef>
              <a:spcAft>
                <a:spcPts val="0"/>
              </a:spcAft>
              <a:buClrTx/>
              <a:buSzTx/>
              <a:buFontTx/>
              <a:buNone/>
              <a:defRPr/>
            </a:pPr>
            <a:endParaRPr kumimoji="0" lang="en-US" sz="3190" b="0" i="0" u="none" strike="noStrike" kern="0" cap="none" spc="0" normalizeH="0" baseline="0" noProof="0" dirty="0" smtClean="0">
              <a:ln>
                <a:noFill/>
              </a:ln>
              <a:solidFill>
                <a:srgbClr val="5C5C5C"/>
              </a:solidFill>
              <a:effectLst/>
              <a:uLnTx/>
              <a:uFillTx/>
              <a:latin typeface="微软雅黑" panose="020B0503020204020204" pitchFamily="34" charset="-122"/>
              <a:ea typeface="+mn-ea"/>
              <a:cs typeface="+mn-cs"/>
            </a:endParaRPr>
          </a:p>
        </p:txBody>
      </p:sp>
      <p:sp>
        <p:nvSpPr>
          <p:cNvPr id="61" name="Oval 23"/>
          <p:cNvSpPr/>
          <p:nvPr/>
        </p:nvSpPr>
        <p:spPr>
          <a:xfrm>
            <a:off x="1368439" y="1922262"/>
            <a:ext cx="766585" cy="766585"/>
          </a:xfrm>
          <a:prstGeom prst="ellipse">
            <a:avLst/>
          </a:prstGeom>
          <a:solidFill>
            <a:srgbClr val="FBA41F"/>
          </a:solidFill>
          <a:ln w="25400" cap="flat" cmpd="sng" algn="ctr">
            <a:noFill/>
            <a:prstDash val="solid"/>
          </a:ln>
          <a:effectLst/>
        </p:spPr>
        <p:txBody>
          <a:bodyPr rtlCol="0" anchor="ctr"/>
          <a:lstStyle/>
          <a:p>
            <a:pPr marL="0" marR="0" lvl="0" indent="0" algn="ctr" defTabSz="1217295" rtl="0" eaLnBrk="1" fontAlgn="auto" latinLnBrk="0" hangingPunct="1">
              <a:lnSpc>
                <a:spcPct val="100000"/>
              </a:lnSpc>
              <a:spcBef>
                <a:spcPts val="0"/>
              </a:spcBef>
              <a:spcAft>
                <a:spcPts val="0"/>
              </a:spcAft>
              <a:buClrTx/>
              <a:buSzTx/>
              <a:buFontTx/>
              <a:buNone/>
              <a:defRPr/>
            </a:pPr>
            <a:r>
              <a:rPr kumimoji="0" lang="en-US" altLang="zh-CN" sz="1600" b="1" i="0" u="none" strike="noStrike" kern="0" cap="none" spc="0" normalizeH="0" baseline="0" noProof="0" dirty="0" smtClean="0">
                <a:ln>
                  <a:noFill/>
                </a:ln>
                <a:solidFill>
                  <a:prstClr val="white"/>
                </a:solidFill>
                <a:effectLst/>
                <a:uLnTx/>
                <a:uFillTx/>
                <a:latin typeface="微软雅黑" panose="020B0503020204020204" pitchFamily="34" charset="-122"/>
                <a:ea typeface="+mn-ea"/>
                <a:cs typeface="+mn-cs"/>
              </a:rPr>
              <a:t>18+</a:t>
            </a:r>
            <a:endParaRPr kumimoji="0" lang="en-US" sz="1600" b="1" i="0" u="none" strike="noStrike" kern="0" cap="none" spc="0" normalizeH="0" baseline="0" noProof="0" dirty="0" smtClean="0">
              <a:ln>
                <a:noFill/>
              </a:ln>
              <a:solidFill>
                <a:prstClr val="white"/>
              </a:solidFill>
              <a:effectLst/>
              <a:uLnTx/>
              <a:uFillTx/>
              <a:latin typeface="微软雅黑" panose="020B0503020204020204" pitchFamily="34" charset="-122"/>
              <a:ea typeface="+mn-ea"/>
              <a:cs typeface="+mn-cs"/>
            </a:endParaRPr>
          </a:p>
        </p:txBody>
      </p:sp>
      <p:sp>
        <p:nvSpPr>
          <p:cNvPr id="63" name="Oval 32"/>
          <p:cNvSpPr/>
          <p:nvPr/>
        </p:nvSpPr>
        <p:spPr>
          <a:xfrm>
            <a:off x="4638622" y="2581135"/>
            <a:ext cx="622850" cy="622850"/>
          </a:xfrm>
          <a:prstGeom prst="ellipse">
            <a:avLst/>
          </a:prstGeom>
          <a:solidFill>
            <a:srgbClr val="3CBDDC"/>
          </a:solidFill>
          <a:ln w="25400" cap="flat" cmpd="sng" algn="ctr">
            <a:noFill/>
            <a:prstDash val="solid"/>
          </a:ln>
          <a:effectLst/>
        </p:spPr>
        <p:txBody>
          <a:bodyPr rtlCol="0" anchor="ctr"/>
          <a:lstStyle/>
          <a:p>
            <a:pPr marL="0" marR="0" lvl="0" indent="0" algn="ctr" defTabSz="1217295" rtl="0" eaLnBrk="1" fontAlgn="auto" latinLnBrk="0" hangingPunct="1">
              <a:lnSpc>
                <a:spcPct val="100000"/>
              </a:lnSpc>
              <a:spcBef>
                <a:spcPts val="0"/>
              </a:spcBef>
              <a:spcAft>
                <a:spcPts val="0"/>
              </a:spcAft>
              <a:buClrTx/>
              <a:buSzTx/>
              <a:buFontTx/>
              <a:buNone/>
              <a:defRPr/>
            </a:pPr>
            <a:endParaRPr kumimoji="0" lang="en-US" sz="1465" b="1" i="0" u="none" strike="noStrike" kern="0" cap="none" spc="0" normalizeH="0" baseline="0" noProof="0" dirty="0" smtClean="0">
              <a:ln>
                <a:noFill/>
              </a:ln>
              <a:solidFill>
                <a:prstClr val="white"/>
              </a:solidFill>
              <a:effectLst/>
              <a:uLnTx/>
              <a:uFillTx/>
              <a:latin typeface="微软雅黑" panose="020B0503020204020204" pitchFamily="34" charset="-122"/>
              <a:ea typeface="+mn-ea"/>
              <a:cs typeface="+mn-cs"/>
            </a:endParaRPr>
          </a:p>
        </p:txBody>
      </p:sp>
      <p:sp>
        <p:nvSpPr>
          <p:cNvPr id="64" name="Freeform 26"/>
          <p:cNvSpPr>
            <a:spLocks noEditPoints="1"/>
          </p:cNvSpPr>
          <p:nvPr/>
        </p:nvSpPr>
        <p:spPr bwMode="auto">
          <a:xfrm>
            <a:off x="4793589" y="2736102"/>
            <a:ext cx="312917" cy="312917"/>
          </a:xfrm>
          <a:custGeom>
            <a:avLst/>
            <a:gdLst>
              <a:gd name="T0" fmla="*/ 192 w 384"/>
              <a:gd name="T1" fmla="*/ 0 h 384"/>
              <a:gd name="T2" fmla="*/ 0 w 384"/>
              <a:gd name="T3" fmla="*/ 192 h 384"/>
              <a:gd name="T4" fmla="*/ 192 w 384"/>
              <a:gd name="T5" fmla="*/ 384 h 384"/>
              <a:gd name="T6" fmla="*/ 384 w 384"/>
              <a:gd name="T7" fmla="*/ 192 h 384"/>
              <a:gd name="T8" fmla="*/ 192 w 384"/>
              <a:gd name="T9" fmla="*/ 0 h 384"/>
              <a:gd name="T10" fmla="*/ 356 w 384"/>
              <a:gd name="T11" fmla="*/ 192 h 384"/>
              <a:gd name="T12" fmla="*/ 322 w 384"/>
              <a:gd name="T13" fmla="*/ 292 h 384"/>
              <a:gd name="T14" fmla="*/ 315 w 384"/>
              <a:gd name="T15" fmla="*/ 261 h 384"/>
              <a:gd name="T16" fmla="*/ 321 w 384"/>
              <a:gd name="T17" fmla="*/ 205 h 384"/>
              <a:gd name="T18" fmla="*/ 297 w 384"/>
              <a:gd name="T19" fmla="*/ 165 h 384"/>
              <a:gd name="T20" fmla="*/ 259 w 384"/>
              <a:gd name="T21" fmla="*/ 139 h 384"/>
              <a:gd name="T22" fmla="*/ 277 w 384"/>
              <a:gd name="T23" fmla="*/ 67 h 384"/>
              <a:gd name="T24" fmla="*/ 237 w 384"/>
              <a:gd name="T25" fmla="*/ 49 h 384"/>
              <a:gd name="T26" fmla="*/ 244 w 384"/>
              <a:gd name="T27" fmla="*/ 37 h 384"/>
              <a:gd name="T28" fmla="*/ 356 w 384"/>
              <a:gd name="T29" fmla="*/ 192 h 384"/>
              <a:gd name="T30" fmla="*/ 169 w 384"/>
              <a:gd name="T31" fmla="*/ 30 h 384"/>
              <a:gd name="T32" fmla="*/ 149 w 384"/>
              <a:gd name="T33" fmla="*/ 46 h 384"/>
              <a:gd name="T34" fmla="*/ 122 w 384"/>
              <a:gd name="T35" fmla="*/ 69 h 384"/>
              <a:gd name="T36" fmla="*/ 90 w 384"/>
              <a:gd name="T37" fmla="*/ 106 h 384"/>
              <a:gd name="T38" fmla="*/ 109 w 384"/>
              <a:gd name="T39" fmla="*/ 123 h 384"/>
              <a:gd name="T40" fmla="*/ 140 w 384"/>
              <a:gd name="T41" fmla="*/ 125 h 384"/>
              <a:gd name="T42" fmla="*/ 196 w 384"/>
              <a:gd name="T43" fmla="*/ 189 h 384"/>
              <a:gd name="T44" fmla="*/ 151 w 384"/>
              <a:gd name="T45" fmla="*/ 235 h 384"/>
              <a:gd name="T46" fmla="*/ 145 w 384"/>
              <a:gd name="T47" fmla="*/ 265 h 384"/>
              <a:gd name="T48" fmla="*/ 142 w 384"/>
              <a:gd name="T49" fmla="*/ 312 h 384"/>
              <a:gd name="T50" fmla="*/ 108 w 384"/>
              <a:gd name="T51" fmla="*/ 273 h 384"/>
              <a:gd name="T52" fmla="*/ 101 w 384"/>
              <a:gd name="T53" fmla="*/ 229 h 384"/>
              <a:gd name="T54" fmla="*/ 71 w 384"/>
              <a:gd name="T55" fmla="*/ 187 h 384"/>
              <a:gd name="T56" fmla="*/ 84 w 384"/>
              <a:gd name="T57" fmla="*/ 145 h 384"/>
              <a:gd name="T58" fmla="*/ 39 w 384"/>
              <a:gd name="T59" fmla="*/ 133 h 384"/>
              <a:gd name="T60" fmla="*/ 169 w 384"/>
              <a:gd name="T61" fmla="*/ 30 h 384"/>
              <a:gd name="T62" fmla="*/ 140 w 384"/>
              <a:gd name="T63" fmla="*/ 347 h 384"/>
              <a:gd name="T64" fmla="*/ 160 w 384"/>
              <a:gd name="T65" fmla="*/ 335 h 384"/>
              <a:gd name="T66" fmla="*/ 190 w 384"/>
              <a:gd name="T67" fmla="*/ 329 h 384"/>
              <a:gd name="T68" fmla="*/ 235 w 384"/>
              <a:gd name="T69" fmla="*/ 315 h 384"/>
              <a:gd name="T70" fmla="*/ 282 w 384"/>
              <a:gd name="T71" fmla="*/ 328 h 384"/>
              <a:gd name="T72" fmla="*/ 192 w 384"/>
              <a:gd name="T73" fmla="*/ 356 h 384"/>
              <a:gd name="T74" fmla="*/ 140 w 384"/>
              <a:gd name="T75" fmla="*/ 347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384" h="384">
                <a:moveTo>
                  <a:pt x="192" y="0"/>
                </a:moveTo>
                <a:cubicBezTo>
                  <a:pt x="86" y="0"/>
                  <a:pt x="0" y="86"/>
                  <a:pt x="0" y="192"/>
                </a:cubicBezTo>
                <a:cubicBezTo>
                  <a:pt x="0" y="298"/>
                  <a:pt x="86" y="384"/>
                  <a:pt x="192" y="384"/>
                </a:cubicBezTo>
                <a:cubicBezTo>
                  <a:pt x="298" y="384"/>
                  <a:pt x="384" y="298"/>
                  <a:pt x="384" y="192"/>
                </a:cubicBezTo>
                <a:cubicBezTo>
                  <a:pt x="384" y="86"/>
                  <a:pt x="298" y="0"/>
                  <a:pt x="192" y="0"/>
                </a:cubicBezTo>
                <a:close/>
                <a:moveTo>
                  <a:pt x="356" y="192"/>
                </a:moveTo>
                <a:cubicBezTo>
                  <a:pt x="356" y="229"/>
                  <a:pt x="343" y="264"/>
                  <a:pt x="322" y="292"/>
                </a:cubicBezTo>
                <a:cubicBezTo>
                  <a:pt x="316" y="287"/>
                  <a:pt x="309" y="274"/>
                  <a:pt x="315" y="261"/>
                </a:cubicBezTo>
                <a:cubicBezTo>
                  <a:pt x="321" y="248"/>
                  <a:pt x="323" y="217"/>
                  <a:pt x="321" y="205"/>
                </a:cubicBezTo>
                <a:cubicBezTo>
                  <a:pt x="320" y="194"/>
                  <a:pt x="314" y="165"/>
                  <a:pt x="297" y="165"/>
                </a:cubicBezTo>
                <a:cubicBezTo>
                  <a:pt x="280" y="164"/>
                  <a:pt x="269" y="159"/>
                  <a:pt x="259" y="139"/>
                </a:cubicBezTo>
                <a:cubicBezTo>
                  <a:pt x="238" y="98"/>
                  <a:pt x="298" y="90"/>
                  <a:pt x="277" y="67"/>
                </a:cubicBezTo>
                <a:cubicBezTo>
                  <a:pt x="271" y="60"/>
                  <a:pt x="241" y="93"/>
                  <a:pt x="237" y="49"/>
                </a:cubicBezTo>
                <a:cubicBezTo>
                  <a:pt x="237" y="46"/>
                  <a:pt x="240" y="42"/>
                  <a:pt x="244" y="37"/>
                </a:cubicBezTo>
                <a:cubicBezTo>
                  <a:pt x="309" y="58"/>
                  <a:pt x="356" y="120"/>
                  <a:pt x="356" y="192"/>
                </a:cubicBezTo>
                <a:close/>
                <a:moveTo>
                  <a:pt x="169" y="30"/>
                </a:moveTo>
                <a:cubicBezTo>
                  <a:pt x="165" y="37"/>
                  <a:pt x="155" y="40"/>
                  <a:pt x="149" y="46"/>
                </a:cubicBezTo>
                <a:cubicBezTo>
                  <a:pt x="135" y="59"/>
                  <a:pt x="129" y="57"/>
                  <a:pt x="122" y="69"/>
                </a:cubicBezTo>
                <a:cubicBezTo>
                  <a:pt x="114" y="81"/>
                  <a:pt x="90" y="98"/>
                  <a:pt x="90" y="106"/>
                </a:cubicBezTo>
                <a:cubicBezTo>
                  <a:pt x="90" y="115"/>
                  <a:pt x="103" y="125"/>
                  <a:pt x="109" y="123"/>
                </a:cubicBezTo>
                <a:cubicBezTo>
                  <a:pt x="115" y="121"/>
                  <a:pt x="131" y="121"/>
                  <a:pt x="140" y="125"/>
                </a:cubicBezTo>
                <a:cubicBezTo>
                  <a:pt x="149" y="128"/>
                  <a:pt x="218" y="131"/>
                  <a:pt x="196" y="189"/>
                </a:cubicBezTo>
                <a:cubicBezTo>
                  <a:pt x="189" y="208"/>
                  <a:pt x="159" y="205"/>
                  <a:pt x="151" y="235"/>
                </a:cubicBezTo>
                <a:cubicBezTo>
                  <a:pt x="149" y="240"/>
                  <a:pt x="145" y="259"/>
                  <a:pt x="145" y="265"/>
                </a:cubicBezTo>
                <a:cubicBezTo>
                  <a:pt x="144" y="275"/>
                  <a:pt x="152" y="312"/>
                  <a:pt x="142" y="312"/>
                </a:cubicBezTo>
                <a:cubicBezTo>
                  <a:pt x="133" y="312"/>
                  <a:pt x="108" y="279"/>
                  <a:pt x="108" y="273"/>
                </a:cubicBezTo>
                <a:cubicBezTo>
                  <a:pt x="108" y="267"/>
                  <a:pt x="101" y="246"/>
                  <a:pt x="101" y="229"/>
                </a:cubicBezTo>
                <a:cubicBezTo>
                  <a:pt x="101" y="211"/>
                  <a:pt x="71" y="211"/>
                  <a:pt x="71" y="187"/>
                </a:cubicBezTo>
                <a:cubicBezTo>
                  <a:pt x="71" y="166"/>
                  <a:pt x="87" y="155"/>
                  <a:pt x="84" y="145"/>
                </a:cubicBezTo>
                <a:cubicBezTo>
                  <a:pt x="80" y="135"/>
                  <a:pt x="51" y="134"/>
                  <a:pt x="39" y="133"/>
                </a:cubicBezTo>
                <a:cubicBezTo>
                  <a:pt x="60" y="79"/>
                  <a:pt x="110" y="38"/>
                  <a:pt x="169" y="30"/>
                </a:cubicBezTo>
                <a:close/>
                <a:moveTo>
                  <a:pt x="140" y="347"/>
                </a:moveTo>
                <a:cubicBezTo>
                  <a:pt x="150" y="342"/>
                  <a:pt x="151" y="335"/>
                  <a:pt x="160" y="335"/>
                </a:cubicBezTo>
                <a:cubicBezTo>
                  <a:pt x="170" y="335"/>
                  <a:pt x="179" y="331"/>
                  <a:pt x="190" y="329"/>
                </a:cubicBezTo>
                <a:cubicBezTo>
                  <a:pt x="200" y="326"/>
                  <a:pt x="218" y="316"/>
                  <a:pt x="235" y="315"/>
                </a:cubicBezTo>
                <a:cubicBezTo>
                  <a:pt x="248" y="313"/>
                  <a:pt x="275" y="315"/>
                  <a:pt x="282" y="328"/>
                </a:cubicBezTo>
                <a:cubicBezTo>
                  <a:pt x="256" y="346"/>
                  <a:pt x="225" y="356"/>
                  <a:pt x="192" y="356"/>
                </a:cubicBezTo>
                <a:cubicBezTo>
                  <a:pt x="174" y="356"/>
                  <a:pt x="156" y="353"/>
                  <a:pt x="140" y="347"/>
                </a:cubicBezTo>
                <a:close/>
              </a:path>
            </a:pathLst>
          </a:custGeom>
          <a:solidFill>
            <a:sysClr val="window" lastClr="FFFFFF"/>
          </a:solidFill>
          <a:ln>
            <a:noFill/>
          </a:ln>
        </p:spPr>
        <p:txBody>
          <a:bodyPr vert="horz" wrap="square" lIns="121682" tIns="60841" rIns="121682" bIns="60841" numCol="1" anchor="t" anchorCtr="0" compatLnSpc="1"/>
          <a:lstStyle/>
          <a:p>
            <a:pPr marL="0" marR="0" lvl="0" indent="0" algn="l" defTabSz="1217295" rtl="0" eaLnBrk="1" fontAlgn="auto" latinLnBrk="0" hangingPunct="1">
              <a:lnSpc>
                <a:spcPct val="100000"/>
              </a:lnSpc>
              <a:spcBef>
                <a:spcPts val="0"/>
              </a:spcBef>
              <a:spcAft>
                <a:spcPts val="0"/>
              </a:spcAft>
              <a:buClrTx/>
              <a:buSzTx/>
              <a:buFontTx/>
              <a:buNone/>
              <a:defRPr/>
            </a:pPr>
            <a:endParaRPr kumimoji="0" lang="en-US" sz="3190" b="0" i="0" u="none" strike="noStrike" kern="0" cap="none" spc="0" normalizeH="0" baseline="0" noProof="0" dirty="0" smtClean="0">
              <a:ln>
                <a:noFill/>
              </a:ln>
              <a:solidFill>
                <a:srgbClr val="5C5C5C"/>
              </a:solidFill>
              <a:effectLst/>
              <a:uLnTx/>
              <a:uFillTx/>
              <a:latin typeface="微软雅黑" panose="020B0503020204020204" pitchFamily="34" charset="-122"/>
              <a:ea typeface="+mn-ea"/>
              <a:cs typeface="+mn-cs"/>
            </a:endParaRPr>
          </a:p>
        </p:txBody>
      </p:sp>
      <p:sp>
        <p:nvSpPr>
          <p:cNvPr id="65" name="Oval 24"/>
          <p:cNvSpPr/>
          <p:nvPr/>
        </p:nvSpPr>
        <p:spPr>
          <a:xfrm>
            <a:off x="985147" y="4689244"/>
            <a:ext cx="766585" cy="766585"/>
          </a:xfrm>
          <a:prstGeom prst="ellipse">
            <a:avLst/>
          </a:prstGeom>
          <a:solidFill>
            <a:srgbClr val="FBA41F"/>
          </a:solidFill>
          <a:ln w="25400" cap="flat" cmpd="sng" algn="ctr">
            <a:noFill/>
            <a:prstDash val="solid"/>
          </a:ln>
          <a:effectLst/>
        </p:spPr>
        <p:txBody>
          <a:bodyPr rtlCol="0" anchor="ctr"/>
          <a:lstStyle/>
          <a:p>
            <a:pPr marL="0" marR="0" lvl="0" indent="0" algn="ctr" defTabSz="1217295" rtl="0" eaLnBrk="1" fontAlgn="auto" latinLnBrk="0" hangingPunct="1">
              <a:lnSpc>
                <a:spcPct val="100000"/>
              </a:lnSpc>
              <a:spcBef>
                <a:spcPts val="0"/>
              </a:spcBef>
              <a:spcAft>
                <a:spcPts val="0"/>
              </a:spcAft>
              <a:buClrTx/>
              <a:buSzTx/>
              <a:buFontTx/>
              <a:buNone/>
              <a:defRPr/>
            </a:pPr>
            <a:endParaRPr kumimoji="0" lang="en-US" sz="1465" b="1" i="0" u="none" strike="noStrike" kern="0" cap="none" spc="0" normalizeH="0" baseline="0" noProof="0" dirty="0" smtClean="0">
              <a:ln>
                <a:noFill/>
              </a:ln>
              <a:solidFill>
                <a:prstClr val="white"/>
              </a:solidFill>
              <a:effectLst/>
              <a:uLnTx/>
              <a:uFillTx/>
              <a:latin typeface="微软雅黑" panose="020B0503020204020204" pitchFamily="34" charset="-122"/>
              <a:ea typeface="+mn-ea"/>
              <a:cs typeface="+mn-cs"/>
            </a:endParaRPr>
          </a:p>
        </p:txBody>
      </p:sp>
      <p:sp>
        <p:nvSpPr>
          <p:cNvPr id="66" name="Freeform 31"/>
          <p:cNvSpPr>
            <a:spLocks noEditPoints="1"/>
          </p:cNvSpPr>
          <p:nvPr/>
        </p:nvSpPr>
        <p:spPr bwMode="auto">
          <a:xfrm>
            <a:off x="1154868" y="4898392"/>
            <a:ext cx="427141" cy="377785"/>
          </a:xfrm>
          <a:custGeom>
            <a:avLst/>
            <a:gdLst>
              <a:gd name="T0" fmla="*/ 196 w 392"/>
              <a:gd name="T1" fmla="*/ 267 h 347"/>
              <a:gd name="T2" fmla="*/ 156 w 392"/>
              <a:gd name="T3" fmla="*/ 307 h 347"/>
              <a:gd name="T4" fmla="*/ 196 w 392"/>
              <a:gd name="T5" fmla="*/ 347 h 347"/>
              <a:gd name="T6" fmla="*/ 235 w 392"/>
              <a:gd name="T7" fmla="*/ 307 h 347"/>
              <a:gd name="T8" fmla="*/ 196 w 392"/>
              <a:gd name="T9" fmla="*/ 267 h 347"/>
              <a:gd name="T10" fmla="*/ 112 w 392"/>
              <a:gd name="T11" fmla="*/ 222 h 347"/>
              <a:gd name="T12" fmla="*/ 140 w 392"/>
              <a:gd name="T13" fmla="*/ 250 h 347"/>
              <a:gd name="T14" fmla="*/ 252 w 392"/>
              <a:gd name="T15" fmla="*/ 250 h 347"/>
              <a:gd name="T16" fmla="*/ 280 w 392"/>
              <a:gd name="T17" fmla="*/ 222 h 347"/>
              <a:gd name="T18" fmla="*/ 112 w 392"/>
              <a:gd name="T19" fmla="*/ 222 h 347"/>
              <a:gd name="T20" fmla="*/ 56 w 392"/>
              <a:gd name="T21" fmla="*/ 165 h 347"/>
              <a:gd name="T22" fmla="*/ 84 w 392"/>
              <a:gd name="T23" fmla="*/ 194 h 347"/>
              <a:gd name="T24" fmla="*/ 308 w 392"/>
              <a:gd name="T25" fmla="*/ 194 h 347"/>
              <a:gd name="T26" fmla="*/ 336 w 392"/>
              <a:gd name="T27" fmla="*/ 165 h 347"/>
              <a:gd name="T28" fmla="*/ 56 w 392"/>
              <a:gd name="T29" fmla="*/ 165 h 347"/>
              <a:gd name="T30" fmla="*/ 0 w 392"/>
              <a:gd name="T31" fmla="*/ 109 h 347"/>
              <a:gd name="T32" fmla="*/ 28 w 392"/>
              <a:gd name="T33" fmla="*/ 137 h 347"/>
              <a:gd name="T34" fmla="*/ 364 w 392"/>
              <a:gd name="T35" fmla="*/ 137 h 347"/>
              <a:gd name="T36" fmla="*/ 392 w 392"/>
              <a:gd name="T37" fmla="*/ 109 h 347"/>
              <a:gd name="T38" fmla="*/ 0 w 392"/>
              <a:gd name="T39" fmla="*/ 109 h 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92" h="347">
                <a:moveTo>
                  <a:pt x="196" y="267"/>
                </a:moveTo>
                <a:cubicBezTo>
                  <a:pt x="174" y="267"/>
                  <a:pt x="156" y="285"/>
                  <a:pt x="156" y="307"/>
                </a:cubicBezTo>
                <a:cubicBezTo>
                  <a:pt x="156" y="329"/>
                  <a:pt x="174" y="347"/>
                  <a:pt x="196" y="347"/>
                </a:cubicBezTo>
                <a:cubicBezTo>
                  <a:pt x="218" y="347"/>
                  <a:pt x="235" y="329"/>
                  <a:pt x="235" y="307"/>
                </a:cubicBezTo>
                <a:cubicBezTo>
                  <a:pt x="235" y="285"/>
                  <a:pt x="218" y="267"/>
                  <a:pt x="196" y="267"/>
                </a:cubicBezTo>
                <a:close/>
                <a:moveTo>
                  <a:pt x="112" y="222"/>
                </a:moveTo>
                <a:cubicBezTo>
                  <a:pt x="140" y="250"/>
                  <a:pt x="140" y="250"/>
                  <a:pt x="140" y="250"/>
                </a:cubicBezTo>
                <a:cubicBezTo>
                  <a:pt x="171" y="219"/>
                  <a:pt x="221" y="219"/>
                  <a:pt x="252" y="250"/>
                </a:cubicBezTo>
                <a:cubicBezTo>
                  <a:pt x="280" y="222"/>
                  <a:pt x="280" y="222"/>
                  <a:pt x="280" y="222"/>
                </a:cubicBezTo>
                <a:cubicBezTo>
                  <a:pt x="233" y="175"/>
                  <a:pt x="158" y="175"/>
                  <a:pt x="112" y="222"/>
                </a:cubicBezTo>
                <a:close/>
                <a:moveTo>
                  <a:pt x="56" y="165"/>
                </a:moveTo>
                <a:cubicBezTo>
                  <a:pt x="84" y="194"/>
                  <a:pt x="84" y="194"/>
                  <a:pt x="84" y="194"/>
                </a:cubicBezTo>
                <a:cubicBezTo>
                  <a:pt x="146" y="131"/>
                  <a:pt x="246" y="131"/>
                  <a:pt x="308" y="194"/>
                </a:cubicBezTo>
                <a:cubicBezTo>
                  <a:pt x="336" y="165"/>
                  <a:pt x="336" y="165"/>
                  <a:pt x="336" y="165"/>
                </a:cubicBezTo>
                <a:cubicBezTo>
                  <a:pt x="258" y="87"/>
                  <a:pt x="133" y="87"/>
                  <a:pt x="56" y="165"/>
                </a:cubicBezTo>
                <a:close/>
                <a:moveTo>
                  <a:pt x="0" y="109"/>
                </a:moveTo>
                <a:cubicBezTo>
                  <a:pt x="28" y="137"/>
                  <a:pt x="28" y="137"/>
                  <a:pt x="28" y="137"/>
                </a:cubicBezTo>
                <a:cubicBezTo>
                  <a:pt x="121" y="43"/>
                  <a:pt x="271" y="43"/>
                  <a:pt x="364" y="137"/>
                </a:cubicBezTo>
                <a:cubicBezTo>
                  <a:pt x="392" y="109"/>
                  <a:pt x="392" y="109"/>
                  <a:pt x="392" y="109"/>
                </a:cubicBezTo>
                <a:cubicBezTo>
                  <a:pt x="284" y="0"/>
                  <a:pt x="108" y="0"/>
                  <a:pt x="0" y="109"/>
                </a:cubicBezTo>
                <a:close/>
              </a:path>
            </a:pathLst>
          </a:custGeom>
          <a:solidFill>
            <a:sysClr val="window" lastClr="FFFFFF"/>
          </a:solidFill>
          <a:ln>
            <a:noFill/>
          </a:ln>
        </p:spPr>
        <p:txBody>
          <a:bodyPr vert="horz" wrap="square" lIns="121682" tIns="60841" rIns="121682" bIns="60841" numCol="1" anchor="t" anchorCtr="0" compatLnSpc="1"/>
          <a:lstStyle/>
          <a:p>
            <a:pPr marL="0" marR="0" lvl="0" indent="0" algn="l" defTabSz="1217295" rtl="0" eaLnBrk="1" fontAlgn="auto" latinLnBrk="0" hangingPunct="1">
              <a:lnSpc>
                <a:spcPct val="100000"/>
              </a:lnSpc>
              <a:spcBef>
                <a:spcPts val="0"/>
              </a:spcBef>
              <a:spcAft>
                <a:spcPts val="0"/>
              </a:spcAft>
              <a:buClrTx/>
              <a:buSzTx/>
              <a:buFontTx/>
              <a:buNone/>
              <a:defRPr/>
            </a:pPr>
            <a:endParaRPr kumimoji="0" lang="en-US" sz="3190" b="0" i="0" u="none" strike="noStrike" kern="0" cap="none" spc="0" normalizeH="0" baseline="0" noProof="0" dirty="0" smtClean="0">
              <a:ln>
                <a:noFill/>
              </a:ln>
              <a:solidFill>
                <a:srgbClr val="5C5C5C"/>
              </a:solidFill>
              <a:effectLst/>
              <a:uLnTx/>
              <a:uFillTx/>
              <a:latin typeface="微软雅黑" panose="020B0503020204020204" pitchFamily="34" charset="-122"/>
              <a:ea typeface="+mn-ea"/>
              <a:cs typeface="+mn-cs"/>
            </a:endParaRPr>
          </a:p>
        </p:txBody>
      </p:sp>
      <p:cxnSp>
        <p:nvCxnSpPr>
          <p:cNvPr id="67" name="Straight Connector 69"/>
          <p:cNvCxnSpPr/>
          <p:nvPr/>
        </p:nvCxnSpPr>
        <p:spPr>
          <a:xfrm>
            <a:off x="7692767" y="1928970"/>
            <a:ext cx="0" cy="3827528"/>
          </a:xfrm>
          <a:prstGeom prst="line">
            <a:avLst/>
          </a:prstGeom>
          <a:noFill/>
          <a:ln w="9525" cap="flat" cmpd="sng" algn="ctr">
            <a:solidFill>
              <a:schemeClr val="bg1">
                <a:lumMod val="65000"/>
              </a:schemeClr>
            </a:solidFill>
            <a:prstDash val="sysDot"/>
          </a:ln>
          <a:effectLst/>
        </p:spPr>
      </p:cxnSp>
      <p:sp>
        <p:nvSpPr>
          <p:cNvPr id="68" name="Content Placeholder 2"/>
          <p:cNvSpPr txBox="1"/>
          <p:nvPr/>
        </p:nvSpPr>
        <p:spPr>
          <a:xfrm>
            <a:off x="7858125" y="2335870"/>
            <a:ext cx="3651250" cy="2913584"/>
          </a:xfrm>
          <a:prstGeom prst="rect">
            <a:avLst/>
          </a:prstGeom>
        </p:spPr>
        <p:txBody>
          <a:bodyPr vert="horz" lIns="121682" tIns="60841" rIns="121682" bIns="60841" rtlCol="0">
            <a:no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nSpc>
                <a:spcPct val="150000"/>
              </a:lnSpc>
              <a:buNone/>
              <a:defRPr/>
            </a:pPr>
            <a:r>
              <a:rPr lang="zh-CN" altLang="en-US" sz="1600" dirty="0" smtClean="0">
                <a:solidFill>
                  <a:prstClr val="black">
                    <a:lumMod val="85000"/>
                    <a:lumOff val="15000"/>
                  </a:prstClr>
                </a:solidFill>
                <a:latin typeface="微软雅黑" panose="020B0503020204020204" pitchFamily="34" charset="-122"/>
                <a:ea typeface="微软雅黑" panose="020B0503020204020204" pitchFamily="34" charset="-122"/>
              </a:rPr>
              <a:t>✅</a:t>
            </a:r>
            <a:r>
              <a:rPr lang="en-US" altLang="zh-CN" sz="1600" dirty="0" smtClean="0">
                <a:solidFill>
                  <a:prstClr val="black">
                    <a:lumMod val="85000"/>
                    <a:lumOff val="15000"/>
                  </a:prstClr>
                </a:solidFill>
                <a:latin typeface="微软雅黑" panose="020B0503020204020204" pitchFamily="34" charset="-122"/>
                <a:ea typeface="微软雅黑" panose="020B0503020204020204" pitchFamily="34" charset="-122"/>
              </a:rPr>
              <a:t> </a:t>
            </a:r>
            <a:r>
              <a:rPr lang="zh-CN" altLang="en-US" sz="1600" dirty="0" smtClean="0">
                <a:solidFill>
                  <a:prstClr val="black">
                    <a:lumMod val="85000"/>
                    <a:lumOff val="15000"/>
                  </a:prstClr>
                </a:solidFill>
                <a:latin typeface="微软雅黑" panose="020B0503020204020204" pitchFamily="34" charset="-122"/>
                <a:ea typeface="微软雅黑" panose="020B0503020204020204" pitchFamily="34" charset="-122"/>
              </a:rPr>
              <a:t>年龄为</a:t>
            </a:r>
            <a:r>
              <a:rPr lang="en-US" altLang="zh-CN" sz="1600" dirty="0" smtClean="0">
                <a:solidFill>
                  <a:prstClr val="black">
                    <a:lumMod val="85000"/>
                    <a:lumOff val="15000"/>
                  </a:prstClr>
                </a:solidFill>
                <a:latin typeface="微软雅黑" panose="020B0503020204020204" pitchFamily="34" charset="-122"/>
                <a:ea typeface="微软雅黑" panose="020B0503020204020204" pitchFamily="34" charset="-122"/>
              </a:rPr>
              <a:t>18</a:t>
            </a:r>
            <a:r>
              <a:rPr lang="zh-CN" altLang="en-US" sz="1600" dirty="0" smtClean="0">
                <a:solidFill>
                  <a:prstClr val="black">
                    <a:lumMod val="85000"/>
                    <a:lumOff val="15000"/>
                  </a:prstClr>
                </a:solidFill>
                <a:latin typeface="微软雅黑" panose="020B0503020204020204" pitchFamily="34" charset="-122"/>
                <a:ea typeface="微软雅黑" panose="020B0503020204020204" pitchFamily="34" charset="-122"/>
              </a:rPr>
              <a:t>岁以上</a:t>
            </a:r>
            <a:endParaRPr lang="zh-CN" altLang="en-US" sz="1600" dirty="0" smtClean="0">
              <a:solidFill>
                <a:prstClr val="black">
                  <a:lumMod val="85000"/>
                  <a:lumOff val="15000"/>
                </a:prstClr>
              </a:solidFill>
              <a:latin typeface="微软雅黑" panose="020B0503020204020204" pitchFamily="34" charset="-122"/>
              <a:ea typeface="微软雅黑" panose="020B0503020204020204" pitchFamily="34" charset="-122"/>
            </a:endParaRPr>
          </a:p>
          <a:p>
            <a:pPr marL="0" indent="0">
              <a:lnSpc>
                <a:spcPct val="150000"/>
              </a:lnSpc>
              <a:buNone/>
              <a:defRPr/>
            </a:pPr>
            <a:r>
              <a:rPr lang="zh-CN" altLang="en-US" sz="1600" dirty="0" smtClean="0">
                <a:solidFill>
                  <a:prstClr val="black">
                    <a:lumMod val="85000"/>
                    <a:lumOff val="15000"/>
                  </a:prstClr>
                </a:solidFill>
                <a:latin typeface="微软雅黑" panose="020B0503020204020204" pitchFamily="34" charset="-122"/>
                <a:ea typeface="微软雅黑" panose="020B0503020204020204" pitchFamily="34" charset="-122"/>
              </a:rPr>
              <a:t>✅</a:t>
            </a:r>
            <a:r>
              <a:rPr lang="en-US" altLang="zh-CN" sz="1600" dirty="0" smtClean="0">
                <a:solidFill>
                  <a:prstClr val="black">
                    <a:lumMod val="85000"/>
                    <a:lumOff val="15000"/>
                  </a:prstClr>
                </a:solidFill>
                <a:latin typeface="微软雅黑" panose="020B0503020204020204" pitchFamily="34" charset="-122"/>
                <a:ea typeface="微软雅黑" panose="020B0503020204020204" pitchFamily="34" charset="-122"/>
              </a:rPr>
              <a:t> </a:t>
            </a:r>
            <a:r>
              <a:rPr lang="zh-CN" altLang="en-US" sz="1600" dirty="0" smtClean="0">
                <a:solidFill>
                  <a:prstClr val="black">
                    <a:lumMod val="85000"/>
                    <a:lumOff val="15000"/>
                  </a:prstClr>
                </a:solidFill>
                <a:latin typeface="微软雅黑" panose="020B0503020204020204" pitchFamily="34" charset="-122"/>
                <a:ea typeface="微软雅黑" panose="020B0503020204020204" pitchFamily="34" charset="-122"/>
              </a:rPr>
              <a:t>具备基本程度英语沟通能力</a:t>
            </a:r>
            <a:endParaRPr lang="en-US" altLang="zh-CN" sz="1600" dirty="0" smtClean="0">
              <a:solidFill>
                <a:prstClr val="black">
                  <a:lumMod val="85000"/>
                  <a:lumOff val="15000"/>
                </a:prstClr>
              </a:solidFill>
              <a:latin typeface="微软雅黑" panose="020B0503020204020204" pitchFamily="34" charset="-122"/>
              <a:ea typeface="微软雅黑" panose="020B0503020204020204" pitchFamily="34" charset="-122"/>
            </a:endParaRPr>
          </a:p>
          <a:p>
            <a:pPr marL="0" indent="0">
              <a:lnSpc>
                <a:spcPct val="150000"/>
              </a:lnSpc>
              <a:buNone/>
              <a:defRPr/>
            </a:pPr>
            <a:r>
              <a:rPr lang="zh-CN" altLang="en-US" sz="1600" dirty="0" smtClean="0">
                <a:solidFill>
                  <a:prstClr val="black">
                    <a:lumMod val="85000"/>
                    <a:lumOff val="15000"/>
                  </a:prstClr>
                </a:solidFill>
                <a:latin typeface="微软雅黑" panose="020B0503020204020204" pitchFamily="34" charset="-122"/>
                <a:ea typeface="微软雅黑" panose="020B0503020204020204" pitchFamily="34" charset="-122"/>
              </a:rPr>
              <a:t>✅</a:t>
            </a:r>
            <a:r>
              <a:rPr lang="en-US" altLang="zh-CN" sz="1600" dirty="0" smtClean="0">
                <a:solidFill>
                  <a:prstClr val="black">
                    <a:lumMod val="85000"/>
                    <a:lumOff val="15000"/>
                  </a:prstClr>
                </a:solidFill>
                <a:latin typeface="微软雅黑" panose="020B0503020204020204" pitchFamily="34" charset="-122"/>
                <a:ea typeface="微软雅黑" panose="020B0503020204020204" pitchFamily="34" charset="-122"/>
              </a:rPr>
              <a:t> </a:t>
            </a:r>
            <a:r>
              <a:rPr lang="zh-CN" altLang="en-US" sz="1600" dirty="0" smtClean="0">
                <a:solidFill>
                  <a:prstClr val="black">
                    <a:lumMod val="85000"/>
                    <a:lumOff val="15000"/>
                  </a:prstClr>
                </a:solidFill>
                <a:latin typeface="微软雅黑" panose="020B0503020204020204" pitchFamily="34" charset="-122"/>
                <a:ea typeface="微软雅黑" panose="020B0503020204020204" pitchFamily="34" charset="-122"/>
              </a:rPr>
              <a:t>热爱户外运动、亲近大自然、喜欢动物</a:t>
            </a:r>
            <a:endParaRPr lang="en-US" altLang="zh-CN" sz="1600" dirty="0" smtClean="0">
              <a:solidFill>
                <a:prstClr val="black">
                  <a:lumMod val="85000"/>
                  <a:lumOff val="15000"/>
                </a:prstClr>
              </a:solidFill>
              <a:latin typeface="微软雅黑" panose="020B0503020204020204" pitchFamily="34" charset="-122"/>
              <a:ea typeface="微软雅黑" panose="020B0503020204020204" pitchFamily="34" charset="-122"/>
            </a:endParaRPr>
          </a:p>
          <a:p>
            <a:pPr marL="0" indent="0">
              <a:lnSpc>
                <a:spcPct val="150000"/>
              </a:lnSpc>
              <a:buNone/>
              <a:defRPr/>
            </a:pPr>
            <a:r>
              <a:rPr lang="zh-CN" altLang="en-US" sz="1600" dirty="0" smtClean="0">
                <a:solidFill>
                  <a:prstClr val="black">
                    <a:lumMod val="85000"/>
                    <a:lumOff val="15000"/>
                  </a:prstClr>
                </a:solidFill>
                <a:latin typeface="微软雅黑" panose="020B0503020204020204" pitchFamily="34" charset="-122"/>
                <a:ea typeface="微软雅黑" panose="020B0503020204020204" pitchFamily="34" charset="-122"/>
              </a:rPr>
              <a:t>✅</a:t>
            </a:r>
            <a:r>
              <a:rPr lang="en-US" altLang="zh-CN" sz="1600" dirty="0" smtClean="0">
                <a:solidFill>
                  <a:prstClr val="black">
                    <a:lumMod val="85000"/>
                    <a:lumOff val="15000"/>
                  </a:prstClr>
                </a:solidFill>
                <a:latin typeface="微软雅黑" panose="020B0503020204020204" pitchFamily="34" charset="-122"/>
                <a:ea typeface="微软雅黑" panose="020B0503020204020204" pitchFamily="34" charset="-122"/>
              </a:rPr>
              <a:t> </a:t>
            </a:r>
            <a:r>
              <a:rPr lang="zh-CN" altLang="en-US" sz="1600" dirty="0" smtClean="0">
                <a:solidFill>
                  <a:prstClr val="black">
                    <a:lumMod val="85000"/>
                    <a:lumOff val="15000"/>
                  </a:prstClr>
                </a:solidFill>
                <a:latin typeface="微软雅黑" panose="020B0503020204020204" pitchFamily="34" charset="-122"/>
                <a:ea typeface="微软雅黑" panose="020B0503020204020204" pitchFamily="34" charset="-122"/>
              </a:rPr>
              <a:t>勇于挑战自己，乐于沟通</a:t>
            </a:r>
            <a:endParaRPr lang="en-US" altLang="zh-CN" sz="1600" dirty="0" smtClean="0">
              <a:solidFill>
                <a:prstClr val="black">
                  <a:lumMod val="85000"/>
                  <a:lumOff val="15000"/>
                </a:prstClr>
              </a:solidFill>
              <a:latin typeface="微软雅黑" panose="020B0503020204020204" pitchFamily="34" charset="-122"/>
              <a:ea typeface="微软雅黑" panose="020B0503020204020204" pitchFamily="34" charset="-122"/>
            </a:endParaRPr>
          </a:p>
          <a:p>
            <a:pPr marL="0" indent="0">
              <a:lnSpc>
                <a:spcPct val="150000"/>
              </a:lnSpc>
              <a:buNone/>
              <a:defRPr/>
            </a:pPr>
            <a:r>
              <a:rPr lang="zh-CN" altLang="en-US" sz="1600" dirty="0" smtClean="0">
                <a:solidFill>
                  <a:prstClr val="black">
                    <a:lumMod val="85000"/>
                    <a:lumOff val="15000"/>
                  </a:prstClr>
                </a:solidFill>
                <a:latin typeface="微软雅黑" panose="020B0503020204020204" pitchFamily="34" charset="-122"/>
                <a:ea typeface="微软雅黑" panose="020B0503020204020204" pitchFamily="34" charset="-122"/>
              </a:rPr>
              <a:t>✅</a:t>
            </a:r>
            <a:r>
              <a:rPr lang="en-US" altLang="zh-CN" sz="1600" dirty="0" smtClean="0">
                <a:solidFill>
                  <a:prstClr val="black">
                    <a:lumMod val="85000"/>
                    <a:lumOff val="15000"/>
                  </a:prstClr>
                </a:solidFill>
                <a:latin typeface="微软雅黑" panose="020B0503020204020204" pitchFamily="34" charset="-122"/>
                <a:ea typeface="微软雅黑" panose="020B0503020204020204" pitchFamily="34" charset="-122"/>
              </a:rPr>
              <a:t> </a:t>
            </a:r>
            <a:r>
              <a:rPr lang="zh-CN" altLang="en-US" sz="1600" dirty="0" smtClean="0">
                <a:solidFill>
                  <a:prstClr val="black">
                    <a:lumMod val="85000"/>
                    <a:lumOff val="15000"/>
                  </a:prstClr>
                </a:solidFill>
                <a:latin typeface="微软雅黑" panose="020B0503020204020204" pitchFamily="34" charset="-122"/>
                <a:ea typeface="微软雅黑" panose="020B0503020204020204" pitchFamily="34" charset="-122"/>
              </a:rPr>
              <a:t>有爱心、有责任心、有集体纪律</a:t>
            </a:r>
            <a:endParaRPr lang="en-US" altLang="zh-CN" sz="1600" dirty="0" smtClean="0">
              <a:solidFill>
                <a:prstClr val="black">
                  <a:lumMod val="85000"/>
                  <a:lumOff val="15000"/>
                </a:prstClr>
              </a:solidFill>
              <a:latin typeface="微软雅黑" panose="020B0503020204020204" pitchFamily="34" charset="-122"/>
              <a:ea typeface="微软雅黑" panose="020B0503020204020204" pitchFamily="34" charset="-122"/>
            </a:endParaRPr>
          </a:p>
          <a:p>
            <a:pPr marL="0" indent="0">
              <a:lnSpc>
                <a:spcPct val="150000"/>
              </a:lnSpc>
              <a:buNone/>
              <a:defRPr/>
            </a:pPr>
            <a:r>
              <a:rPr lang="zh-CN" altLang="en-US" sz="1600" dirty="0" smtClean="0">
                <a:solidFill>
                  <a:prstClr val="black">
                    <a:lumMod val="85000"/>
                    <a:lumOff val="15000"/>
                  </a:prstClr>
                </a:solidFill>
                <a:latin typeface="微软雅黑" panose="020B0503020204020204" pitchFamily="34" charset="-122"/>
                <a:ea typeface="微软雅黑" panose="020B0503020204020204" pitchFamily="34" charset="-122"/>
              </a:rPr>
              <a:t>✅</a:t>
            </a:r>
            <a:r>
              <a:rPr lang="en-US" altLang="zh-CN" sz="1600" dirty="0" smtClean="0">
                <a:solidFill>
                  <a:prstClr val="black">
                    <a:lumMod val="85000"/>
                    <a:lumOff val="15000"/>
                  </a:prstClr>
                </a:solidFill>
                <a:latin typeface="微软雅黑" panose="020B0503020204020204" pitchFamily="34" charset="-122"/>
                <a:ea typeface="微软雅黑" panose="020B0503020204020204" pitchFamily="34" charset="-122"/>
              </a:rPr>
              <a:t> </a:t>
            </a:r>
            <a:r>
              <a:rPr lang="zh-CN" altLang="en-US" sz="1600" dirty="0" smtClean="0">
                <a:solidFill>
                  <a:prstClr val="black">
                    <a:lumMod val="85000"/>
                    <a:lumOff val="15000"/>
                  </a:prstClr>
                </a:solidFill>
                <a:latin typeface="微软雅黑" panose="020B0503020204020204" pitchFamily="34" charset="-122"/>
                <a:ea typeface="微软雅黑" panose="020B0503020204020204" pitchFamily="34" charset="-122"/>
              </a:rPr>
              <a:t>学习工作忙碌，假期较短</a:t>
            </a:r>
            <a:endParaRPr lang="en-US" altLang="zh-CN" sz="1600" dirty="0" smtClean="0">
              <a:solidFill>
                <a:prstClr val="black">
                  <a:lumMod val="85000"/>
                  <a:lumOff val="15000"/>
                </a:prstClr>
              </a:solidFill>
              <a:latin typeface="微软雅黑" panose="020B0503020204020204" pitchFamily="34" charset="-122"/>
              <a:ea typeface="微软雅黑" panose="020B0503020204020204" pitchFamily="34" charset="-122"/>
            </a:endParaRPr>
          </a:p>
        </p:txBody>
      </p:sp>
      <p:grpSp>
        <p:nvGrpSpPr>
          <p:cNvPr id="27" name="组合 1366"/>
          <p:cNvGrpSpPr/>
          <p:nvPr/>
        </p:nvGrpSpPr>
        <p:grpSpPr>
          <a:xfrm>
            <a:off x="3698875" y="4175125"/>
            <a:ext cx="1017088" cy="1000125"/>
            <a:chOff x="2044375" y="2757175"/>
            <a:chExt cx="1108102" cy="1108107"/>
          </a:xfrm>
        </p:grpSpPr>
        <p:sp>
          <p:nvSpPr>
            <p:cNvPr id="28" name="Oval 277"/>
            <p:cNvSpPr>
              <a:spLocks noChangeArrowheads="1"/>
            </p:cNvSpPr>
            <p:nvPr/>
          </p:nvSpPr>
          <p:spPr bwMode="auto">
            <a:xfrm>
              <a:off x="2044375" y="2757175"/>
              <a:ext cx="1108102" cy="1108107"/>
            </a:xfrm>
            <a:prstGeom prst="ellipse">
              <a:avLst/>
            </a:prstGeom>
            <a:solidFill>
              <a:srgbClr val="ED7371"/>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29" name="Freeform 278"/>
            <p:cNvSpPr/>
            <p:nvPr/>
          </p:nvSpPr>
          <p:spPr bwMode="auto">
            <a:xfrm>
              <a:off x="2697420" y="3054959"/>
              <a:ext cx="432703" cy="392787"/>
            </a:xfrm>
            <a:custGeom>
              <a:avLst/>
              <a:gdLst>
                <a:gd name="T0" fmla="*/ 0 w 229"/>
                <a:gd name="T1" fmla="*/ 79 h 208"/>
                <a:gd name="T2" fmla="*/ 152 w 229"/>
                <a:gd name="T3" fmla="*/ 0 h 208"/>
                <a:gd name="T4" fmla="*/ 226 w 229"/>
                <a:gd name="T5" fmla="*/ 112 h 208"/>
                <a:gd name="T6" fmla="*/ 228 w 229"/>
                <a:gd name="T7" fmla="*/ 116 h 208"/>
                <a:gd name="T8" fmla="*/ 229 w 229"/>
                <a:gd name="T9" fmla="*/ 139 h 208"/>
                <a:gd name="T10" fmla="*/ 90 w 229"/>
                <a:gd name="T11" fmla="*/ 208 h 208"/>
                <a:gd name="T12" fmla="*/ 0 w 229"/>
                <a:gd name="T13" fmla="*/ 79 h 208"/>
              </a:gdLst>
              <a:ahLst/>
              <a:cxnLst>
                <a:cxn ang="0">
                  <a:pos x="T0" y="T1"/>
                </a:cxn>
                <a:cxn ang="0">
                  <a:pos x="T2" y="T3"/>
                </a:cxn>
                <a:cxn ang="0">
                  <a:pos x="T4" y="T5"/>
                </a:cxn>
                <a:cxn ang="0">
                  <a:pos x="T6" y="T7"/>
                </a:cxn>
                <a:cxn ang="0">
                  <a:pos x="T8" y="T9"/>
                </a:cxn>
                <a:cxn ang="0">
                  <a:pos x="T10" y="T11"/>
                </a:cxn>
                <a:cxn ang="0">
                  <a:pos x="T12" y="T13"/>
                </a:cxn>
              </a:cxnLst>
              <a:rect l="0" t="0" r="r" b="b"/>
              <a:pathLst>
                <a:path w="229" h="208">
                  <a:moveTo>
                    <a:pt x="0" y="79"/>
                  </a:moveTo>
                  <a:cubicBezTo>
                    <a:pt x="152" y="0"/>
                    <a:pt x="152" y="0"/>
                    <a:pt x="152" y="0"/>
                  </a:cubicBezTo>
                  <a:cubicBezTo>
                    <a:pt x="226" y="112"/>
                    <a:pt x="226" y="112"/>
                    <a:pt x="226" y="112"/>
                  </a:cubicBezTo>
                  <a:cubicBezTo>
                    <a:pt x="228" y="116"/>
                    <a:pt x="228" y="116"/>
                    <a:pt x="228" y="116"/>
                  </a:cubicBezTo>
                  <a:cubicBezTo>
                    <a:pt x="228" y="124"/>
                    <a:pt x="229" y="131"/>
                    <a:pt x="229" y="139"/>
                  </a:cubicBezTo>
                  <a:cubicBezTo>
                    <a:pt x="90" y="208"/>
                    <a:pt x="90" y="208"/>
                    <a:pt x="90" y="208"/>
                  </a:cubicBezTo>
                  <a:lnTo>
                    <a:pt x="0" y="79"/>
                  </a:lnTo>
                  <a:close/>
                </a:path>
              </a:pathLst>
            </a:custGeom>
            <a:solidFill>
              <a:srgbClr val="FFC74F"/>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30" name="Freeform 279"/>
            <p:cNvSpPr/>
            <p:nvPr/>
          </p:nvSpPr>
          <p:spPr bwMode="auto">
            <a:xfrm>
              <a:off x="2318207" y="3110045"/>
              <a:ext cx="709728" cy="590778"/>
            </a:xfrm>
            <a:custGeom>
              <a:avLst/>
              <a:gdLst>
                <a:gd name="T0" fmla="*/ 58 w 376"/>
                <a:gd name="T1" fmla="*/ 160 h 313"/>
                <a:gd name="T2" fmla="*/ 56 w 376"/>
                <a:gd name="T3" fmla="*/ 159 h 313"/>
                <a:gd name="T4" fmla="*/ 85 w 376"/>
                <a:gd name="T5" fmla="*/ 206 h 313"/>
                <a:gd name="T6" fmla="*/ 105 w 376"/>
                <a:gd name="T7" fmla="*/ 258 h 313"/>
                <a:gd name="T8" fmla="*/ 136 w 376"/>
                <a:gd name="T9" fmla="*/ 301 h 313"/>
                <a:gd name="T10" fmla="*/ 253 w 376"/>
                <a:gd name="T11" fmla="*/ 242 h 313"/>
                <a:gd name="T12" fmla="*/ 337 w 376"/>
                <a:gd name="T13" fmla="*/ 161 h 313"/>
                <a:gd name="T14" fmla="*/ 293 w 376"/>
                <a:gd name="T15" fmla="*/ 12 h 313"/>
                <a:gd name="T16" fmla="*/ 231 w 376"/>
                <a:gd name="T17" fmla="*/ 8 h 313"/>
                <a:gd name="T18" fmla="*/ 37 w 376"/>
                <a:gd name="T19" fmla="*/ 102 h 313"/>
                <a:gd name="T20" fmla="*/ 58 w 376"/>
                <a:gd name="T21" fmla="*/ 160 h 3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76" h="313">
                  <a:moveTo>
                    <a:pt x="58" y="160"/>
                  </a:moveTo>
                  <a:cubicBezTo>
                    <a:pt x="56" y="159"/>
                    <a:pt x="56" y="159"/>
                    <a:pt x="56" y="159"/>
                  </a:cubicBezTo>
                  <a:cubicBezTo>
                    <a:pt x="40" y="183"/>
                    <a:pt x="59" y="215"/>
                    <a:pt x="85" y="206"/>
                  </a:cubicBezTo>
                  <a:cubicBezTo>
                    <a:pt x="66" y="229"/>
                    <a:pt x="81" y="261"/>
                    <a:pt x="105" y="258"/>
                  </a:cubicBezTo>
                  <a:cubicBezTo>
                    <a:pt x="90" y="282"/>
                    <a:pt x="110" y="313"/>
                    <a:pt x="136" y="301"/>
                  </a:cubicBezTo>
                  <a:cubicBezTo>
                    <a:pt x="253" y="242"/>
                    <a:pt x="253" y="242"/>
                    <a:pt x="253" y="242"/>
                  </a:cubicBezTo>
                  <a:cubicBezTo>
                    <a:pt x="285" y="226"/>
                    <a:pt x="323" y="185"/>
                    <a:pt x="337" y="161"/>
                  </a:cubicBezTo>
                  <a:cubicBezTo>
                    <a:pt x="376" y="89"/>
                    <a:pt x="326" y="19"/>
                    <a:pt x="293" y="12"/>
                  </a:cubicBezTo>
                  <a:cubicBezTo>
                    <a:pt x="266" y="7"/>
                    <a:pt x="249" y="0"/>
                    <a:pt x="231" y="8"/>
                  </a:cubicBezTo>
                  <a:cubicBezTo>
                    <a:pt x="37" y="102"/>
                    <a:pt x="37" y="102"/>
                    <a:pt x="37" y="102"/>
                  </a:cubicBezTo>
                  <a:cubicBezTo>
                    <a:pt x="0" y="117"/>
                    <a:pt x="28" y="170"/>
                    <a:pt x="58" y="160"/>
                  </a:cubicBezTo>
                  <a:close/>
                </a:path>
              </a:pathLst>
            </a:custGeom>
            <a:solidFill>
              <a:srgbClr val="FFC74F"/>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31" name="Freeform 280"/>
            <p:cNvSpPr/>
            <p:nvPr/>
          </p:nvSpPr>
          <p:spPr bwMode="auto">
            <a:xfrm>
              <a:off x="2854694" y="2975922"/>
              <a:ext cx="297782" cy="435898"/>
            </a:xfrm>
            <a:custGeom>
              <a:avLst/>
              <a:gdLst>
                <a:gd name="T0" fmla="*/ 98 w 158"/>
                <a:gd name="T1" fmla="*/ 0 h 231"/>
                <a:gd name="T2" fmla="*/ 0 w 158"/>
                <a:gd name="T3" fmla="*/ 49 h 231"/>
                <a:gd name="T4" fmla="*/ 91 w 158"/>
                <a:gd name="T5" fmla="*/ 231 h 231"/>
                <a:gd name="T6" fmla="*/ 157 w 158"/>
                <a:gd name="T7" fmla="*/ 198 h 231"/>
                <a:gd name="T8" fmla="*/ 158 w 158"/>
                <a:gd name="T9" fmla="*/ 177 h 231"/>
                <a:gd name="T10" fmla="*/ 98 w 158"/>
                <a:gd name="T11" fmla="*/ 0 h 231"/>
              </a:gdLst>
              <a:ahLst/>
              <a:cxnLst>
                <a:cxn ang="0">
                  <a:pos x="T0" y="T1"/>
                </a:cxn>
                <a:cxn ang="0">
                  <a:pos x="T2" y="T3"/>
                </a:cxn>
                <a:cxn ang="0">
                  <a:pos x="T4" y="T5"/>
                </a:cxn>
                <a:cxn ang="0">
                  <a:pos x="T6" y="T7"/>
                </a:cxn>
                <a:cxn ang="0">
                  <a:pos x="T8" y="T9"/>
                </a:cxn>
                <a:cxn ang="0">
                  <a:pos x="T10" y="T11"/>
                </a:cxn>
              </a:cxnLst>
              <a:rect l="0" t="0" r="r" b="b"/>
              <a:pathLst>
                <a:path w="158" h="231">
                  <a:moveTo>
                    <a:pt x="98" y="0"/>
                  </a:moveTo>
                  <a:cubicBezTo>
                    <a:pt x="0" y="49"/>
                    <a:pt x="0" y="49"/>
                    <a:pt x="0" y="49"/>
                  </a:cubicBezTo>
                  <a:cubicBezTo>
                    <a:pt x="91" y="231"/>
                    <a:pt x="91" y="231"/>
                    <a:pt x="91" y="231"/>
                  </a:cubicBezTo>
                  <a:cubicBezTo>
                    <a:pt x="157" y="198"/>
                    <a:pt x="157" y="198"/>
                    <a:pt x="157" y="198"/>
                  </a:cubicBezTo>
                  <a:cubicBezTo>
                    <a:pt x="158" y="191"/>
                    <a:pt x="158" y="184"/>
                    <a:pt x="158" y="177"/>
                  </a:cubicBezTo>
                  <a:cubicBezTo>
                    <a:pt x="158" y="110"/>
                    <a:pt x="135" y="49"/>
                    <a:pt x="98" y="0"/>
                  </a:cubicBezTo>
                  <a:close/>
                </a:path>
              </a:pathLst>
            </a:custGeom>
            <a:solidFill>
              <a:srgbClr val="80BA75"/>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32" name="Freeform 281"/>
            <p:cNvSpPr/>
            <p:nvPr/>
          </p:nvSpPr>
          <p:spPr bwMode="auto">
            <a:xfrm>
              <a:off x="2176900" y="3043782"/>
              <a:ext cx="447073" cy="411149"/>
            </a:xfrm>
            <a:custGeom>
              <a:avLst/>
              <a:gdLst>
                <a:gd name="T0" fmla="*/ 237 w 237"/>
                <a:gd name="T1" fmla="*/ 118 h 218"/>
                <a:gd name="T2" fmla="*/ 112 w 237"/>
                <a:gd name="T3" fmla="*/ 0 h 218"/>
                <a:gd name="T4" fmla="*/ 11 w 237"/>
                <a:gd name="T5" fmla="*/ 89 h 218"/>
                <a:gd name="T6" fmla="*/ 8 w 237"/>
                <a:gd name="T7" fmla="*/ 92 h 218"/>
                <a:gd name="T8" fmla="*/ 0 w 237"/>
                <a:gd name="T9" fmla="*/ 114 h 218"/>
                <a:gd name="T10" fmla="*/ 115 w 237"/>
                <a:gd name="T11" fmla="*/ 218 h 218"/>
                <a:gd name="T12" fmla="*/ 237 w 237"/>
                <a:gd name="T13" fmla="*/ 118 h 218"/>
              </a:gdLst>
              <a:ahLst/>
              <a:cxnLst>
                <a:cxn ang="0">
                  <a:pos x="T0" y="T1"/>
                </a:cxn>
                <a:cxn ang="0">
                  <a:pos x="T2" y="T3"/>
                </a:cxn>
                <a:cxn ang="0">
                  <a:pos x="T4" y="T5"/>
                </a:cxn>
                <a:cxn ang="0">
                  <a:pos x="T6" y="T7"/>
                </a:cxn>
                <a:cxn ang="0">
                  <a:pos x="T8" y="T9"/>
                </a:cxn>
                <a:cxn ang="0">
                  <a:pos x="T10" y="T11"/>
                </a:cxn>
                <a:cxn ang="0">
                  <a:pos x="T12" y="T13"/>
                </a:cxn>
              </a:cxnLst>
              <a:rect l="0" t="0" r="r" b="b"/>
              <a:pathLst>
                <a:path w="237" h="218">
                  <a:moveTo>
                    <a:pt x="237" y="118"/>
                  </a:moveTo>
                  <a:cubicBezTo>
                    <a:pt x="112" y="0"/>
                    <a:pt x="112" y="0"/>
                    <a:pt x="112" y="0"/>
                  </a:cubicBezTo>
                  <a:cubicBezTo>
                    <a:pt x="11" y="89"/>
                    <a:pt x="11" y="89"/>
                    <a:pt x="11" y="89"/>
                  </a:cubicBezTo>
                  <a:cubicBezTo>
                    <a:pt x="8" y="92"/>
                    <a:pt x="8" y="92"/>
                    <a:pt x="8" y="92"/>
                  </a:cubicBezTo>
                  <a:cubicBezTo>
                    <a:pt x="5" y="99"/>
                    <a:pt x="3" y="107"/>
                    <a:pt x="0" y="114"/>
                  </a:cubicBezTo>
                  <a:cubicBezTo>
                    <a:pt x="115" y="218"/>
                    <a:pt x="115" y="218"/>
                    <a:pt x="115" y="218"/>
                  </a:cubicBezTo>
                  <a:lnTo>
                    <a:pt x="237" y="118"/>
                  </a:lnTo>
                  <a:close/>
                </a:path>
              </a:pathLst>
            </a:custGeom>
            <a:solidFill>
              <a:srgbClr val="FFF8F0"/>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33" name="Freeform 282"/>
            <p:cNvSpPr/>
            <p:nvPr/>
          </p:nvSpPr>
          <p:spPr bwMode="auto">
            <a:xfrm>
              <a:off x="2286273" y="3145971"/>
              <a:ext cx="668214" cy="645065"/>
            </a:xfrm>
            <a:custGeom>
              <a:avLst/>
              <a:gdLst>
                <a:gd name="T0" fmla="*/ 287 w 354"/>
                <a:gd name="T1" fmla="*/ 208 h 342"/>
                <a:gd name="T2" fmla="*/ 289 w 354"/>
                <a:gd name="T3" fmla="*/ 208 h 342"/>
                <a:gd name="T4" fmla="*/ 249 w 354"/>
                <a:gd name="T5" fmla="*/ 246 h 342"/>
                <a:gd name="T6" fmla="*/ 215 w 354"/>
                <a:gd name="T7" fmla="*/ 290 h 342"/>
                <a:gd name="T8" fmla="*/ 174 w 354"/>
                <a:gd name="T9" fmla="*/ 323 h 342"/>
                <a:gd name="T10" fmla="*/ 77 w 354"/>
                <a:gd name="T11" fmla="*/ 235 h 342"/>
                <a:gd name="T12" fmla="*/ 18 w 354"/>
                <a:gd name="T13" fmla="*/ 134 h 342"/>
                <a:gd name="T14" fmla="*/ 101 w 354"/>
                <a:gd name="T15" fmla="*/ 3 h 342"/>
                <a:gd name="T16" fmla="*/ 161 w 354"/>
                <a:gd name="T17" fmla="*/ 16 h 342"/>
                <a:gd name="T18" fmla="*/ 323 w 354"/>
                <a:gd name="T19" fmla="*/ 158 h 342"/>
                <a:gd name="T20" fmla="*/ 287 w 354"/>
                <a:gd name="T21" fmla="*/ 208 h 3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54" h="342">
                  <a:moveTo>
                    <a:pt x="287" y="208"/>
                  </a:moveTo>
                  <a:cubicBezTo>
                    <a:pt x="289" y="208"/>
                    <a:pt x="289" y="208"/>
                    <a:pt x="289" y="208"/>
                  </a:cubicBezTo>
                  <a:cubicBezTo>
                    <a:pt x="298" y="235"/>
                    <a:pt x="271" y="261"/>
                    <a:pt x="249" y="246"/>
                  </a:cubicBezTo>
                  <a:cubicBezTo>
                    <a:pt x="261" y="273"/>
                    <a:pt x="237" y="300"/>
                    <a:pt x="215" y="290"/>
                  </a:cubicBezTo>
                  <a:cubicBezTo>
                    <a:pt x="223" y="318"/>
                    <a:pt x="195" y="342"/>
                    <a:pt x="174" y="323"/>
                  </a:cubicBezTo>
                  <a:cubicBezTo>
                    <a:pt x="77" y="235"/>
                    <a:pt x="77" y="235"/>
                    <a:pt x="77" y="235"/>
                  </a:cubicBezTo>
                  <a:cubicBezTo>
                    <a:pt x="50" y="210"/>
                    <a:pt x="25" y="161"/>
                    <a:pt x="18" y="134"/>
                  </a:cubicBezTo>
                  <a:cubicBezTo>
                    <a:pt x="0" y="54"/>
                    <a:pt x="67" y="0"/>
                    <a:pt x="101" y="3"/>
                  </a:cubicBezTo>
                  <a:cubicBezTo>
                    <a:pt x="127" y="5"/>
                    <a:pt x="147" y="3"/>
                    <a:pt x="161" y="16"/>
                  </a:cubicBezTo>
                  <a:cubicBezTo>
                    <a:pt x="323" y="158"/>
                    <a:pt x="323" y="158"/>
                    <a:pt x="323" y="158"/>
                  </a:cubicBezTo>
                  <a:cubicBezTo>
                    <a:pt x="354" y="183"/>
                    <a:pt x="313" y="227"/>
                    <a:pt x="287" y="208"/>
                  </a:cubicBezTo>
                  <a:close/>
                </a:path>
              </a:pathLst>
            </a:custGeom>
            <a:solidFill>
              <a:srgbClr val="FFF8F0"/>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34" name="Freeform 283"/>
            <p:cNvSpPr>
              <a:spLocks noEditPoints="1"/>
            </p:cNvSpPr>
            <p:nvPr/>
          </p:nvSpPr>
          <p:spPr bwMode="auto">
            <a:xfrm>
              <a:off x="2626368" y="3461318"/>
              <a:ext cx="209166" cy="241101"/>
            </a:xfrm>
            <a:custGeom>
              <a:avLst/>
              <a:gdLst>
                <a:gd name="T0" fmla="*/ 69 w 111"/>
                <a:gd name="T1" fmla="*/ 83 h 128"/>
                <a:gd name="T2" fmla="*/ 69 w 111"/>
                <a:gd name="T3" fmla="*/ 80 h 128"/>
                <a:gd name="T4" fmla="*/ 71 w 111"/>
                <a:gd name="T5" fmla="*/ 84 h 128"/>
                <a:gd name="T6" fmla="*/ 69 w 111"/>
                <a:gd name="T7" fmla="*/ 83 h 128"/>
                <a:gd name="T8" fmla="*/ 69 w 111"/>
                <a:gd name="T9" fmla="*/ 79 h 128"/>
                <a:gd name="T10" fmla="*/ 79 w 111"/>
                <a:gd name="T11" fmla="*/ 83 h 128"/>
                <a:gd name="T12" fmla="*/ 69 w 111"/>
                <a:gd name="T13" fmla="*/ 76 h 128"/>
                <a:gd name="T14" fmla="*/ 69 w 111"/>
                <a:gd name="T15" fmla="*/ 79 h 128"/>
                <a:gd name="T16" fmla="*/ 69 w 111"/>
                <a:gd name="T17" fmla="*/ 9 h 128"/>
                <a:gd name="T18" fmla="*/ 69 w 111"/>
                <a:gd name="T19" fmla="*/ 7 h 128"/>
                <a:gd name="T20" fmla="*/ 109 w 111"/>
                <a:gd name="T21" fmla="*/ 41 h 128"/>
                <a:gd name="T22" fmla="*/ 109 w 111"/>
                <a:gd name="T23" fmla="*/ 42 h 128"/>
                <a:gd name="T24" fmla="*/ 111 w 111"/>
                <a:gd name="T25" fmla="*/ 49 h 128"/>
                <a:gd name="T26" fmla="*/ 69 w 111"/>
                <a:gd name="T27" fmla="*/ 9 h 128"/>
                <a:gd name="T28" fmla="*/ 0 w 111"/>
                <a:gd name="T29" fmla="*/ 94 h 128"/>
                <a:gd name="T30" fmla="*/ 36 w 111"/>
                <a:gd name="T31" fmla="*/ 128 h 128"/>
                <a:gd name="T32" fmla="*/ 35 w 111"/>
                <a:gd name="T33" fmla="*/ 123 h 128"/>
                <a:gd name="T34" fmla="*/ 41 w 111"/>
                <a:gd name="T35" fmla="*/ 125 h 128"/>
                <a:gd name="T36" fmla="*/ 0 w 111"/>
                <a:gd name="T37" fmla="*/ 94 h 128"/>
                <a:gd name="T38" fmla="*/ 69 w 111"/>
                <a:gd name="T39" fmla="*/ 7 h 128"/>
                <a:gd name="T40" fmla="*/ 69 w 111"/>
                <a:gd name="T41" fmla="*/ 9 h 128"/>
                <a:gd name="T42" fmla="*/ 60 w 111"/>
                <a:gd name="T43" fmla="*/ 0 h 128"/>
                <a:gd name="T44" fmla="*/ 69 w 111"/>
                <a:gd name="T45" fmla="*/ 7 h 128"/>
                <a:gd name="T46" fmla="*/ 69 w 111"/>
                <a:gd name="T47" fmla="*/ 76 h 128"/>
                <a:gd name="T48" fmla="*/ 69 w 111"/>
                <a:gd name="T49" fmla="*/ 79 h 128"/>
                <a:gd name="T50" fmla="*/ 69 w 111"/>
                <a:gd name="T51" fmla="*/ 79 h 128"/>
                <a:gd name="T52" fmla="*/ 69 w 111"/>
                <a:gd name="T53" fmla="*/ 80 h 128"/>
                <a:gd name="T54" fmla="*/ 69 w 111"/>
                <a:gd name="T55" fmla="*/ 83 h 128"/>
                <a:gd name="T56" fmla="*/ 29 w 111"/>
                <a:gd name="T57" fmla="*/ 45 h 128"/>
                <a:gd name="T58" fmla="*/ 69 w 111"/>
                <a:gd name="T59" fmla="*/ 76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11" h="128">
                  <a:moveTo>
                    <a:pt x="69" y="83"/>
                  </a:moveTo>
                  <a:cubicBezTo>
                    <a:pt x="69" y="80"/>
                    <a:pt x="69" y="80"/>
                    <a:pt x="69" y="80"/>
                  </a:cubicBezTo>
                  <a:cubicBezTo>
                    <a:pt x="70" y="81"/>
                    <a:pt x="70" y="83"/>
                    <a:pt x="71" y="84"/>
                  </a:cubicBezTo>
                  <a:cubicBezTo>
                    <a:pt x="69" y="83"/>
                    <a:pt x="69" y="83"/>
                    <a:pt x="69" y="83"/>
                  </a:cubicBezTo>
                  <a:close/>
                  <a:moveTo>
                    <a:pt x="69" y="79"/>
                  </a:moveTo>
                  <a:cubicBezTo>
                    <a:pt x="72" y="81"/>
                    <a:pt x="76" y="82"/>
                    <a:pt x="79" y="83"/>
                  </a:cubicBezTo>
                  <a:cubicBezTo>
                    <a:pt x="76" y="81"/>
                    <a:pt x="73" y="78"/>
                    <a:pt x="69" y="76"/>
                  </a:cubicBezTo>
                  <a:cubicBezTo>
                    <a:pt x="69" y="79"/>
                    <a:pt x="69" y="79"/>
                    <a:pt x="69" y="79"/>
                  </a:cubicBezTo>
                  <a:close/>
                  <a:moveTo>
                    <a:pt x="69" y="9"/>
                  </a:moveTo>
                  <a:cubicBezTo>
                    <a:pt x="69" y="7"/>
                    <a:pt x="69" y="7"/>
                    <a:pt x="69" y="7"/>
                  </a:cubicBezTo>
                  <a:cubicBezTo>
                    <a:pt x="81" y="17"/>
                    <a:pt x="100" y="32"/>
                    <a:pt x="109" y="41"/>
                  </a:cubicBezTo>
                  <a:cubicBezTo>
                    <a:pt x="109" y="41"/>
                    <a:pt x="109" y="41"/>
                    <a:pt x="109" y="42"/>
                  </a:cubicBezTo>
                  <a:cubicBezTo>
                    <a:pt x="110" y="44"/>
                    <a:pt x="111" y="47"/>
                    <a:pt x="111" y="49"/>
                  </a:cubicBezTo>
                  <a:cubicBezTo>
                    <a:pt x="98" y="37"/>
                    <a:pt x="80" y="20"/>
                    <a:pt x="69" y="9"/>
                  </a:cubicBezTo>
                  <a:close/>
                  <a:moveTo>
                    <a:pt x="0" y="94"/>
                  </a:moveTo>
                  <a:cubicBezTo>
                    <a:pt x="0" y="94"/>
                    <a:pt x="19" y="112"/>
                    <a:pt x="36" y="128"/>
                  </a:cubicBezTo>
                  <a:cubicBezTo>
                    <a:pt x="36" y="127"/>
                    <a:pt x="36" y="125"/>
                    <a:pt x="35" y="123"/>
                  </a:cubicBezTo>
                  <a:cubicBezTo>
                    <a:pt x="37" y="124"/>
                    <a:pt x="39" y="125"/>
                    <a:pt x="41" y="125"/>
                  </a:cubicBezTo>
                  <a:cubicBezTo>
                    <a:pt x="23" y="111"/>
                    <a:pt x="0" y="94"/>
                    <a:pt x="0" y="94"/>
                  </a:cubicBezTo>
                  <a:close/>
                  <a:moveTo>
                    <a:pt x="69" y="7"/>
                  </a:moveTo>
                  <a:cubicBezTo>
                    <a:pt x="69" y="9"/>
                    <a:pt x="69" y="9"/>
                    <a:pt x="69" y="9"/>
                  </a:cubicBezTo>
                  <a:cubicBezTo>
                    <a:pt x="64" y="4"/>
                    <a:pt x="60" y="0"/>
                    <a:pt x="60" y="0"/>
                  </a:cubicBezTo>
                  <a:cubicBezTo>
                    <a:pt x="60" y="0"/>
                    <a:pt x="64" y="3"/>
                    <a:pt x="69" y="7"/>
                  </a:cubicBezTo>
                  <a:close/>
                  <a:moveTo>
                    <a:pt x="69" y="76"/>
                  </a:moveTo>
                  <a:cubicBezTo>
                    <a:pt x="69" y="79"/>
                    <a:pt x="69" y="79"/>
                    <a:pt x="69" y="79"/>
                  </a:cubicBezTo>
                  <a:cubicBezTo>
                    <a:pt x="69" y="79"/>
                    <a:pt x="69" y="79"/>
                    <a:pt x="69" y="79"/>
                  </a:cubicBezTo>
                  <a:cubicBezTo>
                    <a:pt x="69" y="79"/>
                    <a:pt x="69" y="79"/>
                    <a:pt x="69" y="80"/>
                  </a:cubicBezTo>
                  <a:cubicBezTo>
                    <a:pt x="69" y="83"/>
                    <a:pt x="69" y="83"/>
                    <a:pt x="69" y="83"/>
                  </a:cubicBezTo>
                  <a:cubicBezTo>
                    <a:pt x="51" y="66"/>
                    <a:pt x="29" y="45"/>
                    <a:pt x="29" y="45"/>
                  </a:cubicBezTo>
                  <a:cubicBezTo>
                    <a:pt x="29" y="45"/>
                    <a:pt x="51" y="62"/>
                    <a:pt x="69" y="76"/>
                  </a:cubicBezTo>
                  <a:close/>
                </a:path>
              </a:pathLst>
            </a:custGeom>
            <a:solidFill>
              <a:srgbClr val="FAE1C8"/>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35" name="Freeform 284"/>
            <p:cNvSpPr/>
            <p:nvPr/>
          </p:nvSpPr>
          <p:spPr bwMode="auto">
            <a:xfrm>
              <a:off x="2055552" y="2869742"/>
              <a:ext cx="453459" cy="508548"/>
            </a:xfrm>
            <a:custGeom>
              <a:avLst/>
              <a:gdLst>
                <a:gd name="T0" fmla="*/ 110 w 240"/>
                <a:gd name="T1" fmla="*/ 0 h 269"/>
                <a:gd name="T2" fmla="*/ 240 w 240"/>
                <a:gd name="T3" fmla="*/ 118 h 269"/>
                <a:gd name="T4" fmla="*/ 104 w 240"/>
                <a:gd name="T5" fmla="*/ 269 h 269"/>
                <a:gd name="T6" fmla="*/ 0 w 240"/>
                <a:gd name="T7" fmla="*/ 176 h 269"/>
                <a:gd name="T8" fmla="*/ 110 w 240"/>
                <a:gd name="T9" fmla="*/ 0 h 269"/>
              </a:gdLst>
              <a:ahLst/>
              <a:cxnLst>
                <a:cxn ang="0">
                  <a:pos x="T0" y="T1"/>
                </a:cxn>
                <a:cxn ang="0">
                  <a:pos x="T2" y="T3"/>
                </a:cxn>
                <a:cxn ang="0">
                  <a:pos x="T4" y="T5"/>
                </a:cxn>
                <a:cxn ang="0">
                  <a:pos x="T6" y="T7"/>
                </a:cxn>
                <a:cxn ang="0">
                  <a:pos x="T8" y="T9"/>
                </a:cxn>
              </a:cxnLst>
              <a:rect l="0" t="0" r="r" b="b"/>
              <a:pathLst>
                <a:path w="240" h="269">
                  <a:moveTo>
                    <a:pt x="110" y="0"/>
                  </a:moveTo>
                  <a:cubicBezTo>
                    <a:pt x="240" y="118"/>
                    <a:pt x="240" y="118"/>
                    <a:pt x="240" y="118"/>
                  </a:cubicBezTo>
                  <a:cubicBezTo>
                    <a:pt x="104" y="269"/>
                    <a:pt x="104" y="269"/>
                    <a:pt x="104" y="269"/>
                  </a:cubicBezTo>
                  <a:cubicBezTo>
                    <a:pt x="0" y="176"/>
                    <a:pt x="0" y="176"/>
                    <a:pt x="0" y="176"/>
                  </a:cubicBezTo>
                  <a:cubicBezTo>
                    <a:pt x="14" y="104"/>
                    <a:pt x="54" y="43"/>
                    <a:pt x="110" y="0"/>
                  </a:cubicBezTo>
                  <a:close/>
                </a:path>
              </a:pathLst>
            </a:custGeom>
            <a:solidFill>
              <a:srgbClr val="6A9DC9"/>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36" name="Freeform 285"/>
            <p:cNvSpPr/>
            <p:nvPr/>
          </p:nvSpPr>
          <p:spPr bwMode="auto">
            <a:xfrm>
              <a:off x="2453926" y="3566700"/>
              <a:ext cx="157274" cy="138114"/>
            </a:xfrm>
            <a:custGeom>
              <a:avLst/>
              <a:gdLst>
                <a:gd name="T0" fmla="*/ 75 w 83"/>
                <a:gd name="T1" fmla="*/ 10 h 73"/>
                <a:gd name="T2" fmla="*/ 75 w 83"/>
                <a:gd name="T3" fmla="*/ 10 h 73"/>
                <a:gd name="T4" fmla="*/ 72 w 83"/>
                <a:gd name="T5" fmla="*/ 42 h 73"/>
                <a:gd name="T6" fmla="*/ 39 w 83"/>
                <a:gd name="T7" fmla="*/ 66 h 73"/>
                <a:gd name="T8" fmla="*/ 8 w 83"/>
                <a:gd name="T9" fmla="*/ 63 h 73"/>
                <a:gd name="T10" fmla="*/ 8 w 83"/>
                <a:gd name="T11" fmla="*/ 63 h 73"/>
                <a:gd name="T12" fmla="*/ 10 w 83"/>
                <a:gd name="T13" fmla="*/ 32 h 73"/>
                <a:gd name="T14" fmla="*/ 43 w 83"/>
                <a:gd name="T15" fmla="*/ 8 h 73"/>
                <a:gd name="T16" fmla="*/ 75 w 83"/>
                <a:gd name="T17" fmla="*/ 10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3" h="73">
                  <a:moveTo>
                    <a:pt x="75" y="10"/>
                  </a:moveTo>
                  <a:cubicBezTo>
                    <a:pt x="75" y="10"/>
                    <a:pt x="75" y="10"/>
                    <a:pt x="75" y="10"/>
                  </a:cubicBezTo>
                  <a:cubicBezTo>
                    <a:pt x="83" y="19"/>
                    <a:pt x="82" y="34"/>
                    <a:pt x="72" y="42"/>
                  </a:cubicBezTo>
                  <a:cubicBezTo>
                    <a:pt x="39" y="66"/>
                    <a:pt x="39" y="66"/>
                    <a:pt x="39" y="66"/>
                  </a:cubicBezTo>
                  <a:cubicBezTo>
                    <a:pt x="29" y="73"/>
                    <a:pt x="16" y="73"/>
                    <a:pt x="8" y="63"/>
                  </a:cubicBezTo>
                  <a:cubicBezTo>
                    <a:pt x="8" y="63"/>
                    <a:pt x="8" y="63"/>
                    <a:pt x="8" y="63"/>
                  </a:cubicBezTo>
                  <a:cubicBezTo>
                    <a:pt x="0" y="54"/>
                    <a:pt x="1" y="40"/>
                    <a:pt x="10" y="32"/>
                  </a:cubicBezTo>
                  <a:cubicBezTo>
                    <a:pt x="43" y="8"/>
                    <a:pt x="43" y="8"/>
                    <a:pt x="43" y="8"/>
                  </a:cubicBezTo>
                  <a:cubicBezTo>
                    <a:pt x="53" y="0"/>
                    <a:pt x="67" y="1"/>
                    <a:pt x="75" y="10"/>
                  </a:cubicBezTo>
                  <a:close/>
                </a:path>
              </a:pathLst>
            </a:custGeom>
            <a:solidFill>
              <a:srgbClr val="FFC74F"/>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37" name="Freeform 286"/>
            <p:cNvSpPr/>
            <p:nvPr/>
          </p:nvSpPr>
          <p:spPr bwMode="auto">
            <a:xfrm>
              <a:off x="2399638" y="3502832"/>
              <a:ext cx="156475" cy="137316"/>
            </a:xfrm>
            <a:custGeom>
              <a:avLst/>
              <a:gdLst>
                <a:gd name="T0" fmla="*/ 75 w 83"/>
                <a:gd name="T1" fmla="*/ 10 h 73"/>
                <a:gd name="T2" fmla="*/ 75 w 83"/>
                <a:gd name="T3" fmla="*/ 10 h 73"/>
                <a:gd name="T4" fmla="*/ 72 w 83"/>
                <a:gd name="T5" fmla="*/ 42 h 73"/>
                <a:gd name="T6" fmla="*/ 39 w 83"/>
                <a:gd name="T7" fmla="*/ 66 h 73"/>
                <a:gd name="T8" fmla="*/ 8 w 83"/>
                <a:gd name="T9" fmla="*/ 63 h 73"/>
                <a:gd name="T10" fmla="*/ 8 w 83"/>
                <a:gd name="T11" fmla="*/ 63 h 73"/>
                <a:gd name="T12" fmla="*/ 10 w 83"/>
                <a:gd name="T13" fmla="*/ 32 h 73"/>
                <a:gd name="T14" fmla="*/ 43 w 83"/>
                <a:gd name="T15" fmla="*/ 8 h 73"/>
                <a:gd name="T16" fmla="*/ 75 w 83"/>
                <a:gd name="T17" fmla="*/ 10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3" h="73">
                  <a:moveTo>
                    <a:pt x="75" y="10"/>
                  </a:moveTo>
                  <a:cubicBezTo>
                    <a:pt x="75" y="10"/>
                    <a:pt x="75" y="10"/>
                    <a:pt x="75" y="10"/>
                  </a:cubicBezTo>
                  <a:cubicBezTo>
                    <a:pt x="83" y="19"/>
                    <a:pt x="82" y="34"/>
                    <a:pt x="72" y="42"/>
                  </a:cubicBezTo>
                  <a:cubicBezTo>
                    <a:pt x="39" y="66"/>
                    <a:pt x="39" y="66"/>
                    <a:pt x="39" y="66"/>
                  </a:cubicBezTo>
                  <a:cubicBezTo>
                    <a:pt x="29" y="73"/>
                    <a:pt x="16" y="73"/>
                    <a:pt x="8" y="63"/>
                  </a:cubicBezTo>
                  <a:cubicBezTo>
                    <a:pt x="8" y="63"/>
                    <a:pt x="8" y="63"/>
                    <a:pt x="8" y="63"/>
                  </a:cubicBezTo>
                  <a:cubicBezTo>
                    <a:pt x="0" y="54"/>
                    <a:pt x="1" y="40"/>
                    <a:pt x="10" y="32"/>
                  </a:cubicBezTo>
                  <a:cubicBezTo>
                    <a:pt x="43" y="8"/>
                    <a:pt x="43" y="8"/>
                    <a:pt x="43" y="8"/>
                  </a:cubicBezTo>
                  <a:cubicBezTo>
                    <a:pt x="53" y="0"/>
                    <a:pt x="67" y="1"/>
                    <a:pt x="75" y="10"/>
                  </a:cubicBezTo>
                  <a:close/>
                </a:path>
              </a:pathLst>
            </a:custGeom>
            <a:solidFill>
              <a:srgbClr val="FFC74F"/>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38" name="Freeform 287"/>
            <p:cNvSpPr/>
            <p:nvPr/>
          </p:nvSpPr>
          <p:spPr bwMode="auto">
            <a:xfrm>
              <a:off x="2344552" y="3438166"/>
              <a:ext cx="156475" cy="138114"/>
            </a:xfrm>
            <a:custGeom>
              <a:avLst/>
              <a:gdLst>
                <a:gd name="T0" fmla="*/ 75 w 83"/>
                <a:gd name="T1" fmla="*/ 10 h 73"/>
                <a:gd name="T2" fmla="*/ 75 w 83"/>
                <a:gd name="T3" fmla="*/ 10 h 73"/>
                <a:gd name="T4" fmla="*/ 72 w 83"/>
                <a:gd name="T5" fmla="*/ 42 h 73"/>
                <a:gd name="T6" fmla="*/ 39 w 83"/>
                <a:gd name="T7" fmla="*/ 66 h 73"/>
                <a:gd name="T8" fmla="*/ 8 w 83"/>
                <a:gd name="T9" fmla="*/ 63 h 73"/>
                <a:gd name="T10" fmla="*/ 8 w 83"/>
                <a:gd name="T11" fmla="*/ 63 h 73"/>
                <a:gd name="T12" fmla="*/ 10 w 83"/>
                <a:gd name="T13" fmla="*/ 32 h 73"/>
                <a:gd name="T14" fmla="*/ 43 w 83"/>
                <a:gd name="T15" fmla="*/ 8 h 73"/>
                <a:gd name="T16" fmla="*/ 75 w 83"/>
                <a:gd name="T17" fmla="*/ 10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3" h="73">
                  <a:moveTo>
                    <a:pt x="75" y="10"/>
                  </a:moveTo>
                  <a:cubicBezTo>
                    <a:pt x="75" y="10"/>
                    <a:pt x="75" y="10"/>
                    <a:pt x="75" y="10"/>
                  </a:cubicBezTo>
                  <a:cubicBezTo>
                    <a:pt x="83" y="19"/>
                    <a:pt x="82" y="34"/>
                    <a:pt x="72" y="42"/>
                  </a:cubicBezTo>
                  <a:cubicBezTo>
                    <a:pt x="39" y="66"/>
                    <a:pt x="39" y="66"/>
                    <a:pt x="39" y="66"/>
                  </a:cubicBezTo>
                  <a:cubicBezTo>
                    <a:pt x="29" y="73"/>
                    <a:pt x="16" y="73"/>
                    <a:pt x="8" y="63"/>
                  </a:cubicBezTo>
                  <a:cubicBezTo>
                    <a:pt x="8" y="63"/>
                    <a:pt x="8" y="63"/>
                    <a:pt x="8" y="63"/>
                  </a:cubicBezTo>
                  <a:cubicBezTo>
                    <a:pt x="0" y="54"/>
                    <a:pt x="1" y="40"/>
                    <a:pt x="10" y="32"/>
                  </a:cubicBezTo>
                  <a:cubicBezTo>
                    <a:pt x="43" y="8"/>
                    <a:pt x="43" y="8"/>
                    <a:pt x="43" y="8"/>
                  </a:cubicBezTo>
                  <a:cubicBezTo>
                    <a:pt x="53" y="0"/>
                    <a:pt x="67" y="1"/>
                    <a:pt x="75" y="10"/>
                  </a:cubicBezTo>
                  <a:close/>
                </a:path>
              </a:pathLst>
            </a:custGeom>
            <a:solidFill>
              <a:srgbClr val="FFC74F"/>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39" name="Freeform 288"/>
            <p:cNvSpPr/>
            <p:nvPr/>
          </p:nvSpPr>
          <p:spPr bwMode="auto">
            <a:xfrm>
              <a:off x="2290265" y="3374298"/>
              <a:ext cx="156475" cy="137316"/>
            </a:xfrm>
            <a:custGeom>
              <a:avLst/>
              <a:gdLst>
                <a:gd name="T0" fmla="*/ 75 w 83"/>
                <a:gd name="T1" fmla="*/ 10 h 73"/>
                <a:gd name="T2" fmla="*/ 75 w 83"/>
                <a:gd name="T3" fmla="*/ 10 h 73"/>
                <a:gd name="T4" fmla="*/ 72 w 83"/>
                <a:gd name="T5" fmla="*/ 42 h 73"/>
                <a:gd name="T6" fmla="*/ 39 w 83"/>
                <a:gd name="T7" fmla="*/ 66 h 73"/>
                <a:gd name="T8" fmla="*/ 8 w 83"/>
                <a:gd name="T9" fmla="*/ 63 h 73"/>
                <a:gd name="T10" fmla="*/ 8 w 83"/>
                <a:gd name="T11" fmla="*/ 63 h 73"/>
                <a:gd name="T12" fmla="*/ 10 w 83"/>
                <a:gd name="T13" fmla="*/ 32 h 73"/>
                <a:gd name="T14" fmla="*/ 43 w 83"/>
                <a:gd name="T15" fmla="*/ 8 h 73"/>
                <a:gd name="T16" fmla="*/ 75 w 83"/>
                <a:gd name="T17" fmla="*/ 10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3" h="73">
                  <a:moveTo>
                    <a:pt x="75" y="10"/>
                  </a:moveTo>
                  <a:cubicBezTo>
                    <a:pt x="75" y="10"/>
                    <a:pt x="75" y="10"/>
                    <a:pt x="75" y="10"/>
                  </a:cubicBezTo>
                  <a:cubicBezTo>
                    <a:pt x="83" y="19"/>
                    <a:pt x="82" y="34"/>
                    <a:pt x="72" y="42"/>
                  </a:cubicBezTo>
                  <a:cubicBezTo>
                    <a:pt x="39" y="66"/>
                    <a:pt x="39" y="66"/>
                    <a:pt x="39" y="66"/>
                  </a:cubicBezTo>
                  <a:cubicBezTo>
                    <a:pt x="29" y="73"/>
                    <a:pt x="16" y="73"/>
                    <a:pt x="8" y="63"/>
                  </a:cubicBezTo>
                  <a:cubicBezTo>
                    <a:pt x="8" y="63"/>
                    <a:pt x="8" y="63"/>
                    <a:pt x="8" y="63"/>
                  </a:cubicBezTo>
                  <a:cubicBezTo>
                    <a:pt x="0" y="54"/>
                    <a:pt x="1" y="40"/>
                    <a:pt x="10" y="32"/>
                  </a:cubicBezTo>
                  <a:cubicBezTo>
                    <a:pt x="43" y="8"/>
                    <a:pt x="43" y="8"/>
                    <a:pt x="43" y="8"/>
                  </a:cubicBezTo>
                  <a:cubicBezTo>
                    <a:pt x="53" y="0"/>
                    <a:pt x="67" y="1"/>
                    <a:pt x="75" y="10"/>
                  </a:cubicBezTo>
                  <a:close/>
                </a:path>
              </a:pathLst>
            </a:custGeom>
            <a:solidFill>
              <a:srgbClr val="FFC74F"/>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40" name="Freeform 289"/>
            <p:cNvSpPr/>
            <p:nvPr/>
          </p:nvSpPr>
          <p:spPr bwMode="auto">
            <a:xfrm>
              <a:off x="2450732" y="3111642"/>
              <a:ext cx="407156" cy="156476"/>
            </a:xfrm>
            <a:custGeom>
              <a:avLst/>
              <a:gdLst>
                <a:gd name="T0" fmla="*/ 46 w 216"/>
                <a:gd name="T1" fmla="*/ 21 h 83"/>
                <a:gd name="T2" fmla="*/ 98 w 216"/>
                <a:gd name="T3" fmla="*/ 7 h 83"/>
                <a:gd name="T4" fmla="*/ 178 w 216"/>
                <a:gd name="T5" fmla="*/ 4 h 83"/>
                <a:gd name="T6" fmla="*/ 214 w 216"/>
                <a:gd name="T7" fmla="*/ 37 h 83"/>
                <a:gd name="T8" fmla="*/ 146 w 216"/>
                <a:gd name="T9" fmla="*/ 70 h 83"/>
                <a:gd name="T10" fmla="*/ 60 w 216"/>
                <a:gd name="T11" fmla="*/ 69 h 83"/>
                <a:gd name="T12" fmla="*/ 1 w 216"/>
                <a:gd name="T13" fmla="*/ 50 h 83"/>
                <a:gd name="T14" fmla="*/ 46 w 216"/>
                <a:gd name="T15" fmla="*/ 21 h 8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6" h="83">
                  <a:moveTo>
                    <a:pt x="46" y="21"/>
                  </a:moveTo>
                  <a:cubicBezTo>
                    <a:pt x="55" y="16"/>
                    <a:pt x="76" y="10"/>
                    <a:pt x="98" y="7"/>
                  </a:cubicBezTo>
                  <a:cubicBezTo>
                    <a:pt x="119" y="3"/>
                    <a:pt x="152" y="0"/>
                    <a:pt x="178" y="4"/>
                  </a:cubicBezTo>
                  <a:cubicBezTo>
                    <a:pt x="193" y="6"/>
                    <a:pt x="216" y="19"/>
                    <a:pt x="214" y="37"/>
                  </a:cubicBezTo>
                  <a:cubicBezTo>
                    <a:pt x="213" y="55"/>
                    <a:pt x="162" y="69"/>
                    <a:pt x="146" y="70"/>
                  </a:cubicBezTo>
                  <a:cubicBezTo>
                    <a:pt x="133" y="70"/>
                    <a:pt x="89" y="56"/>
                    <a:pt x="60" y="69"/>
                  </a:cubicBezTo>
                  <a:cubicBezTo>
                    <a:pt x="27" y="83"/>
                    <a:pt x="0" y="66"/>
                    <a:pt x="1" y="50"/>
                  </a:cubicBezTo>
                  <a:cubicBezTo>
                    <a:pt x="1" y="47"/>
                    <a:pt x="15" y="39"/>
                    <a:pt x="46" y="21"/>
                  </a:cubicBezTo>
                  <a:close/>
                </a:path>
              </a:pathLst>
            </a:custGeom>
            <a:solidFill>
              <a:srgbClr val="FFC74F"/>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grpSp>
      <p:grpSp>
        <p:nvGrpSpPr>
          <p:cNvPr id="41" name="组合 724"/>
          <p:cNvGrpSpPr/>
          <p:nvPr/>
        </p:nvGrpSpPr>
        <p:grpSpPr>
          <a:xfrm>
            <a:off x="2497772" y="2889250"/>
            <a:ext cx="1296353" cy="1270000"/>
            <a:chOff x="776288" y="2278063"/>
            <a:chExt cx="3040063" cy="3038475"/>
          </a:xfrm>
        </p:grpSpPr>
        <p:sp>
          <p:nvSpPr>
            <p:cNvPr id="42" name="Oval 701"/>
            <p:cNvSpPr>
              <a:spLocks noChangeArrowheads="1"/>
            </p:cNvSpPr>
            <p:nvPr/>
          </p:nvSpPr>
          <p:spPr bwMode="auto">
            <a:xfrm>
              <a:off x="776288" y="2278063"/>
              <a:ext cx="3040063" cy="3038475"/>
            </a:xfrm>
            <a:prstGeom prst="ellipse">
              <a:avLst/>
            </a:prstGeom>
            <a:solidFill>
              <a:srgbClr val="00AAD5"/>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44" name="Freeform 702"/>
            <p:cNvSpPr/>
            <p:nvPr/>
          </p:nvSpPr>
          <p:spPr bwMode="auto">
            <a:xfrm>
              <a:off x="1352550" y="4654550"/>
              <a:ext cx="1990725" cy="661987"/>
            </a:xfrm>
            <a:custGeom>
              <a:avLst/>
              <a:gdLst>
                <a:gd name="T0" fmla="*/ 327 w 529"/>
                <a:gd name="T1" fmla="*/ 0 h 176"/>
                <a:gd name="T2" fmla="*/ 241 w 529"/>
                <a:gd name="T3" fmla="*/ 95 h 176"/>
                <a:gd name="T4" fmla="*/ 156 w 529"/>
                <a:gd name="T5" fmla="*/ 2 h 176"/>
                <a:gd name="T6" fmla="*/ 55 w 529"/>
                <a:gd name="T7" fmla="*/ 114 h 176"/>
                <a:gd name="T8" fmla="*/ 16 w 529"/>
                <a:gd name="T9" fmla="*/ 71 h 176"/>
                <a:gd name="T10" fmla="*/ 0 w 529"/>
                <a:gd name="T11" fmla="*/ 89 h 176"/>
                <a:gd name="T12" fmla="*/ 251 w 529"/>
                <a:gd name="T13" fmla="*/ 176 h 176"/>
                <a:gd name="T14" fmla="*/ 529 w 529"/>
                <a:gd name="T15" fmla="*/ 66 h 176"/>
                <a:gd name="T16" fmla="*/ 504 w 529"/>
                <a:gd name="T17" fmla="*/ 38 h 176"/>
                <a:gd name="T18" fmla="*/ 432 w 529"/>
                <a:gd name="T19" fmla="*/ 117 h 176"/>
                <a:gd name="T20" fmla="*/ 327 w 529"/>
                <a:gd name="T21" fmla="*/ 0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29" h="176">
                  <a:moveTo>
                    <a:pt x="327" y="0"/>
                  </a:moveTo>
                  <a:cubicBezTo>
                    <a:pt x="241" y="95"/>
                    <a:pt x="241" y="95"/>
                    <a:pt x="241" y="95"/>
                  </a:cubicBezTo>
                  <a:cubicBezTo>
                    <a:pt x="156" y="2"/>
                    <a:pt x="156" y="2"/>
                    <a:pt x="156" y="2"/>
                  </a:cubicBezTo>
                  <a:cubicBezTo>
                    <a:pt x="55" y="114"/>
                    <a:pt x="55" y="114"/>
                    <a:pt x="55" y="114"/>
                  </a:cubicBezTo>
                  <a:cubicBezTo>
                    <a:pt x="16" y="71"/>
                    <a:pt x="16" y="71"/>
                    <a:pt x="16" y="71"/>
                  </a:cubicBezTo>
                  <a:cubicBezTo>
                    <a:pt x="0" y="89"/>
                    <a:pt x="0" y="89"/>
                    <a:pt x="0" y="89"/>
                  </a:cubicBezTo>
                  <a:cubicBezTo>
                    <a:pt x="69" y="144"/>
                    <a:pt x="156" y="176"/>
                    <a:pt x="251" y="176"/>
                  </a:cubicBezTo>
                  <a:cubicBezTo>
                    <a:pt x="359" y="176"/>
                    <a:pt x="457" y="134"/>
                    <a:pt x="529" y="66"/>
                  </a:cubicBezTo>
                  <a:cubicBezTo>
                    <a:pt x="504" y="38"/>
                    <a:pt x="504" y="38"/>
                    <a:pt x="504" y="38"/>
                  </a:cubicBezTo>
                  <a:cubicBezTo>
                    <a:pt x="432" y="117"/>
                    <a:pt x="432" y="117"/>
                    <a:pt x="432" y="117"/>
                  </a:cubicBezTo>
                  <a:cubicBezTo>
                    <a:pt x="327" y="0"/>
                    <a:pt x="327" y="0"/>
                    <a:pt x="327" y="0"/>
                  </a:cubicBezTo>
                </a:path>
              </a:pathLst>
            </a:custGeom>
            <a:solidFill>
              <a:srgbClr val="00617C"/>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69" name="Freeform 703"/>
            <p:cNvSpPr/>
            <p:nvPr/>
          </p:nvSpPr>
          <p:spPr bwMode="auto">
            <a:xfrm>
              <a:off x="1347788" y="2732088"/>
              <a:ext cx="869950" cy="568325"/>
            </a:xfrm>
            <a:custGeom>
              <a:avLst/>
              <a:gdLst>
                <a:gd name="T0" fmla="*/ 78 w 231"/>
                <a:gd name="T1" fmla="*/ 0 h 151"/>
                <a:gd name="T2" fmla="*/ 44 w 231"/>
                <a:gd name="T3" fmla="*/ 27 h 151"/>
                <a:gd name="T4" fmla="*/ 36 w 231"/>
                <a:gd name="T5" fmla="*/ 26 h 151"/>
                <a:gd name="T6" fmla="*/ 0 w 231"/>
                <a:gd name="T7" fmla="*/ 61 h 151"/>
                <a:gd name="T8" fmla="*/ 10 w 231"/>
                <a:gd name="T9" fmla="*/ 86 h 151"/>
                <a:gd name="T10" fmla="*/ 3 w 231"/>
                <a:gd name="T11" fmla="*/ 108 h 151"/>
                <a:gd name="T12" fmla="*/ 38 w 231"/>
                <a:gd name="T13" fmla="*/ 143 h 151"/>
                <a:gd name="T14" fmla="*/ 62 w 231"/>
                <a:gd name="T15" fmla="*/ 135 h 151"/>
                <a:gd name="T16" fmla="*/ 90 w 231"/>
                <a:gd name="T17" fmla="*/ 149 h 151"/>
                <a:gd name="T18" fmla="*/ 119 w 231"/>
                <a:gd name="T19" fmla="*/ 134 h 151"/>
                <a:gd name="T20" fmla="*/ 149 w 231"/>
                <a:gd name="T21" fmla="*/ 151 h 151"/>
                <a:gd name="T22" fmla="*/ 176 w 231"/>
                <a:gd name="T23" fmla="*/ 140 h 151"/>
                <a:gd name="T24" fmla="*/ 195 w 231"/>
                <a:gd name="T25" fmla="*/ 145 h 151"/>
                <a:gd name="T26" fmla="*/ 231 w 231"/>
                <a:gd name="T27" fmla="*/ 110 h 151"/>
                <a:gd name="T28" fmla="*/ 220 w 231"/>
                <a:gd name="T29" fmla="*/ 84 h 151"/>
                <a:gd name="T30" fmla="*/ 224 w 231"/>
                <a:gd name="T31" fmla="*/ 68 h 151"/>
                <a:gd name="T32" fmla="*/ 188 w 231"/>
                <a:gd name="T33" fmla="*/ 32 h 151"/>
                <a:gd name="T34" fmla="*/ 171 w 231"/>
                <a:gd name="T35" fmla="*/ 37 h 151"/>
                <a:gd name="T36" fmla="*/ 136 w 231"/>
                <a:gd name="T37" fmla="*/ 9 h 151"/>
                <a:gd name="T38" fmla="*/ 110 w 231"/>
                <a:gd name="T39" fmla="*/ 20 h 151"/>
                <a:gd name="T40" fmla="*/ 78 w 231"/>
                <a:gd name="T41" fmla="*/ 0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31" h="151">
                  <a:moveTo>
                    <a:pt x="78" y="0"/>
                  </a:moveTo>
                  <a:cubicBezTo>
                    <a:pt x="62" y="0"/>
                    <a:pt x="48" y="11"/>
                    <a:pt x="44" y="27"/>
                  </a:cubicBezTo>
                  <a:cubicBezTo>
                    <a:pt x="41" y="26"/>
                    <a:pt x="38" y="26"/>
                    <a:pt x="36" y="26"/>
                  </a:cubicBezTo>
                  <a:cubicBezTo>
                    <a:pt x="16" y="26"/>
                    <a:pt x="0" y="42"/>
                    <a:pt x="0" y="61"/>
                  </a:cubicBezTo>
                  <a:cubicBezTo>
                    <a:pt x="0" y="71"/>
                    <a:pt x="4" y="80"/>
                    <a:pt x="10" y="86"/>
                  </a:cubicBezTo>
                  <a:cubicBezTo>
                    <a:pt x="5" y="92"/>
                    <a:pt x="3" y="100"/>
                    <a:pt x="3" y="108"/>
                  </a:cubicBezTo>
                  <a:cubicBezTo>
                    <a:pt x="3" y="127"/>
                    <a:pt x="18" y="143"/>
                    <a:pt x="38" y="143"/>
                  </a:cubicBezTo>
                  <a:cubicBezTo>
                    <a:pt x="47" y="143"/>
                    <a:pt x="55" y="140"/>
                    <a:pt x="62" y="135"/>
                  </a:cubicBezTo>
                  <a:cubicBezTo>
                    <a:pt x="68" y="143"/>
                    <a:pt x="78" y="149"/>
                    <a:pt x="90" y="149"/>
                  </a:cubicBezTo>
                  <a:cubicBezTo>
                    <a:pt x="102" y="149"/>
                    <a:pt x="112" y="143"/>
                    <a:pt x="119" y="134"/>
                  </a:cubicBezTo>
                  <a:cubicBezTo>
                    <a:pt x="125" y="144"/>
                    <a:pt x="136" y="151"/>
                    <a:pt x="149" y="151"/>
                  </a:cubicBezTo>
                  <a:cubicBezTo>
                    <a:pt x="160" y="151"/>
                    <a:pt x="169" y="147"/>
                    <a:pt x="176" y="140"/>
                  </a:cubicBezTo>
                  <a:cubicBezTo>
                    <a:pt x="181" y="143"/>
                    <a:pt x="188" y="145"/>
                    <a:pt x="195" y="145"/>
                  </a:cubicBezTo>
                  <a:cubicBezTo>
                    <a:pt x="215" y="145"/>
                    <a:pt x="231" y="129"/>
                    <a:pt x="231" y="110"/>
                  </a:cubicBezTo>
                  <a:cubicBezTo>
                    <a:pt x="231" y="100"/>
                    <a:pt x="227" y="90"/>
                    <a:pt x="220" y="84"/>
                  </a:cubicBezTo>
                  <a:cubicBezTo>
                    <a:pt x="222" y="79"/>
                    <a:pt x="224" y="74"/>
                    <a:pt x="224" y="68"/>
                  </a:cubicBezTo>
                  <a:cubicBezTo>
                    <a:pt x="224" y="48"/>
                    <a:pt x="208" y="32"/>
                    <a:pt x="188" y="32"/>
                  </a:cubicBezTo>
                  <a:cubicBezTo>
                    <a:pt x="182" y="32"/>
                    <a:pt x="176" y="34"/>
                    <a:pt x="171" y="37"/>
                  </a:cubicBezTo>
                  <a:cubicBezTo>
                    <a:pt x="167" y="21"/>
                    <a:pt x="153" y="9"/>
                    <a:pt x="136" y="9"/>
                  </a:cubicBezTo>
                  <a:cubicBezTo>
                    <a:pt x="126" y="9"/>
                    <a:pt x="117" y="13"/>
                    <a:pt x="110" y="20"/>
                  </a:cubicBezTo>
                  <a:cubicBezTo>
                    <a:pt x="105" y="8"/>
                    <a:pt x="92" y="0"/>
                    <a:pt x="78" y="0"/>
                  </a:cubicBezTo>
                </a:path>
              </a:pathLst>
            </a:custGeom>
            <a:solidFill>
              <a:srgbClr val="D9F2F9"/>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70" name="Freeform 704"/>
            <p:cNvSpPr/>
            <p:nvPr/>
          </p:nvSpPr>
          <p:spPr bwMode="auto">
            <a:xfrm>
              <a:off x="2443163" y="3270250"/>
              <a:ext cx="869950" cy="571500"/>
            </a:xfrm>
            <a:custGeom>
              <a:avLst/>
              <a:gdLst>
                <a:gd name="T0" fmla="*/ 152 w 231"/>
                <a:gd name="T1" fmla="*/ 0 h 152"/>
                <a:gd name="T2" fmla="*/ 120 w 231"/>
                <a:gd name="T3" fmla="*/ 21 h 152"/>
                <a:gd name="T4" fmla="*/ 94 w 231"/>
                <a:gd name="T5" fmla="*/ 10 h 152"/>
                <a:gd name="T6" fmla="*/ 60 w 231"/>
                <a:gd name="T7" fmla="*/ 37 h 152"/>
                <a:gd name="T8" fmla="*/ 42 w 231"/>
                <a:gd name="T9" fmla="*/ 33 h 152"/>
                <a:gd name="T10" fmla="*/ 7 w 231"/>
                <a:gd name="T11" fmla="*/ 68 h 152"/>
                <a:gd name="T12" fmla="*/ 11 w 231"/>
                <a:gd name="T13" fmla="*/ 85 h 152"/>
                <a:gd name="T14" fmla="*/ 0 w 231"/>
                <a:gd name="T15" fmla="*/ 110 h 152"/>
                <a:gd name="T16" fmla="*/ 35 w 231"/>
                <a:gd name="T17" fmla="*/ 146 h 152"/>
                <a:gd name="T18" fmla="*/ 55 w 231"/>
                <a:gd name="T19" fmla="*/ 140 h 152"/>
                <a:gd name="T20" fmla="*/ 81 w 231"/>
                <a:gd name="T21" fmla="*/ 152 h 152"/>
                <a:gd name="T22" fmla="*/ 112 w 231"/>
                <a:gd name="T23" fmla="*/ 134 h 152"/>
                <a:gd name="T24" fmla="*/ 141 w 231"/>
                <a:gd name="T25" fmla="*/ 149 h 152"/>
                <a:gd name="T26" fmla="*/ 169 w 231"/>
                <a:gd name="T27" fmla="*/ 135 h 152"/>
                <a:gd name="T28" fmla="*/ 192 w 231"/>
                <a:gd name="T29" fmla="*/ 144 h 152"/>
                <a:gd name="T30" fmla="*/ 228 w 231"/>
                <a:gd name="T31" fmla="*/ 109 h 152"/>
                <a:gd name="T32" fmla="*/ 221 w 231"/>
                <a:gd name="T33" fmla="*/ 87 h 152"/>
                <a:gd name="T34" fmla="*/ 231 w 231"/>
                <a:gd name="T35" fmla="*/ 62 h 152"/>
                <a:gd name="T36" fmla="*/ 195 w 231"/>
                <a:gd name="T37" fmla="*/ 26 h 152"/>
                <a:gd name="T38" fmla="*/ 187 w 231"/>
                <a:gd name="T39" fmla="*/ 27 h 152"/>
                <a:gd name="T40" fmla="*/ 152 w 231"/>
                <a:gd name="T41" fmla="*/ 0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31" h="152">
                  <a:moveTo>
                    <a:pt x="152" y="0"/>
                  </a:moveTo>
                  <a:cubicBezTo>
                    <a:pt x="138" y="0"/>
                    <a:pt x="126" y="9"/>
                    <a:pt x="120" y="21"/>
                  </a:cubicBezTo>
                  <a:cubicBezTo>
                    <a:pt x="114" y="14"/>
                    <a:pt x="104" y="10"/>
                    <a:pt x="94" y="10"/>
                  </a:cubicBezTo>
                  <a:cubicBezTo>
                    <a:pt x="77" y="10"/>
                    <a:pt x="63" y="21"/>
                    <a:pt x="60" y="37"/>
                  </a:cubicBezTo>
                  <a:cubicBezTo>
                    <a:pt x="54" y="34"/>
                    <a:pt x="49" y="33"/>
                    <a:pt x="42" y="33"/>
                  </a:cubicBezTo>
                  <a:cubicBezTo>
                    <a:pt x="23" y="33"/>
                    <a:pt x="7" y="49"/>
                    <a:pt x="7" y="68"/>
                  </a:cubicBezTo>
                  <a:cubicBezTo>
                    <a:pt x="7" y="74"/>
                    <a:pt x="8" y="80"/>
                    <a:pt x="11" y="85"/>
                  </a:cubicBezTo>
                  <a:cubicBezTo>
                    <a:pt x="4" y="91"/>
                    <a:pt x="0" y="100"/>
                    <a:pt x="0" y="110"/>
                  </a:cubicBezTo>
                  <a:cubicBezTo>
                    <a:pt x="0" y="130"/>
                    <a:pt x="16" y="146"/>
                    <a:pt x="35" y="146"/>
                  </a:cubicBezTo>
                  <a:cubicBezTo>
                    <a:pt x="43" y="146"/>
                    <a:pt x="49" y="144"/>
                    <a:pt x="55" y="140"/>
                  </a:cubicBezTo>
                  <a:cubicBezTo>
                    <a:pt x="61" y="147"/>
                    <a:pt x="71" y="152"/>
                    <a:pt x="81" y="152"/>
                  </a:cubicBezTo>
                  <a:cubicBezTo>
                    <a:pt x="94" y="152"/>
                    <a:pt x="106" y="145"/>
                    <a:pt x="112" y="134"/>
                  </a:cubicBezTo>
                  <a:cubicBezTo>
                    <a:pt x="118" y="143"/>
                    <a:pt x="129" y="149"/>
                    <a:pt x="141" y="149"/>
                  </a:cubicBezTo>
                  <a:cubicBezTo>
                    <a:pt x="152" y="149"/>
                    <a:pt x="162" y="144"/>
                    <a:pt x="169" y="135"/>
                  </a:cubicBezTo>
                  <a:cubicBezTo>
                    <a:pt x="175" y="141"/>
                    <a:pt x="183" y="144"/>
                    <a:pt x="192" y="144"/>
                  </a:cubicBezTo>
                  <a:cubicBezTo>
                    <a:pt x="212" y="144"/>
                    <a:pt x="228" y="128"/>
                    <a:pt x="228" y="109"/>
                  </a:cubicBezTo>
                  <a:cubicBezTo>
                    <a:pt x="228" y="100"/>
                    <a:pt x="225" y="93"/>
                    <a:pt x="221" y="87"/>
                  </a:cubicBezTo>
                  <a:cubicBezTo>
                    <a:pt x="227" y="80"/>
                    <a:pt x="231" y="72"/>
                    <a:pt x="231" y="62"/>
                  </a:cubicBezTo>
                  <a:cubicBezTo>
                    <a:pt x="231" y="42"/>
                    <a:pt x="215" y="26"/>
                    <a:pt x="195" y="26"/>
                  </a:cubicBezTo>
                  <a:cubicBezTo>
                    <a:pt x="192" y="26"/>
                    <a:pt x="189" y="27"/>
                    <a:pt x="187" y="27"/>
                  </a:cubicBezTo>
                  <a:cubicBezTo>
                    <a:pt x="183" y="12"/>
                    <a:pt x="169" y="0"/>
                    <a:pt x="152" y="0"/>
                  </a:cubicBezTo>
                </a:path>
              </a:pathLst>
            </a:custGeom>
            <a:solidFill>
              <a:srgbClr val="D9F2F9"/>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71" name="Freeform 705"/>
            <p:cNvSpPr/>
            <p:nvPr/>
          </p:nvSpPr>
          <p:spPr bwMode="auto">
            <a:xfrm>
              <a:off x="2925763" y="4240213"/>
              <a:ext cx="639763" cy="417512"/>
            </a:xfrm>
            <a:custGeom>
              <a:avLst/>
              <a:gdLst>
                <a:gd name="T0" fmla="*/ 58 w 170"/>
                <a:gd name="T1" fmla="*/ 0 h 111"/>
                <a:gd name="T2" fmla="*/ 32 w 170"/>
                <a:gd name="T3" fmla="*/ 19 h 111"/>
                <a:gd name="T4" fmla="*/ 26 w 170"/>
                <a:gd name="T5" fmla="*/ 19 h 111"/>
                <a:gd name="T6" fmla="*/ 0 w 170"/>
                <a:gd name="T7" fmla="*/ 45 h 111"/>
                <a:gd name="T8" fmla="*/ 7 w 170"/>
                <a:gd name="T9" fmla="*/ 63 h 111"/>
                <a:gd name="T10" fmla="*/ 2 w 170"/>
                <a:gd name="T11" fmla="*/ 79 h 111"/>
                <a:gd name="T12" fmla="*/ 28 w 170"/>
                <a:gd name="T13" fmla="*/ 105 h 111"/>
                <a:gd name="T14" fmla="*/ 45 w 170"/>
                <a:gd name="T15" fmla="*/ 99 h 111"/>
                <a:gd name="T16" fmla="*/ 66 w 170"/>
                <a:gd name="T17" fmla="*/ 109 h 111"/>
                <a:gd name="T18" fmla="*/ 87 w 170"/>
                <a:gd name="T19" fmla="*/ 98 h 111"/>
                <a:gd name="T20" fmla="*/ 110 w 170"/>
                <a:gd name="T21" fmla="*/ 111 h 111"/>
                <a:gd name="T22" fmla="*/ 129 w 170"/>
                <a:gd name="T23" fmla="*/ 102 h 111"/>
                <a:gd name="T24" fmla="*/ 144 w 170"/>
                <a:gd name="T25" fmla="*/ 107 h 111"/>
                <a:gd name="T26" fmla="*/ 170 w 170"/>
                <a:gd name="T27" fmla="*/ 81 h 111"/>
                <a:gd name="T28" fmla="*/ 162 w 170"/>
                <a:gd name="T29" fmla="*/ 62 h 111"/>
                <a:gd name="T30" fmla="*/ 165 w 170"/>
                <a:gd name="T31" fmla="*/ 50 h 111"/>
                <a:gd name="T32" fmla="*/ 138 w 170"/>
                <a:gd name="T33" fmla="*/ 24 h 111"/>
                <a:gd name="T34" fmla="*/ 126 w 170"/>
                <a:gd name="T35" fmla="*/ 27 h 111"/>
                <a:gd name="T36" fmla="*/ 100 w 170"/>
                <a:gd name="T37" fmla="*/ 6 h 111"/>
                <a:gd name="T38" fmla="*/ 81 w 170"/>
                <a:gd name="T39" fmla="*/ 15 h 111"/>
                <a:gd name="T40" fmla="*/ 58 w 170"/>
                <a:gd name="T41" fmla="*/ 0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70" h="111">
                  <a:moveTo>
                    <a:pt x="58" y="0"/>
                  </a:moveTo>
                  <a:cubicBezTo>
                    <a:pt x="45" y="0"/>
                    <a:pt x="35" y="8"/>
                    <a:pt x="32" y="19"/>
                  </a:cubicBezTo>
                  <a:cubicBezTo>
                    <a:pt x="30" y="19"/>
                    <a:pt x="28" y="19"/>
                    <a:pt x="26" y="19"/>
                  </a:cubicBezTo>
                  <a:cubicBezTo>
                    <a:pt x="12" y="19"/>
                    <a:pt x="0" y="30"/>
                    <a:pt x="0" y="45"/>
                  </a:cubicBezTo>
                  <a:cubicBezTo>
                    <a:pt x="0" y="52"/>
                    <a:pt x="3" y="58"/>
                    <a:pt x="7" y="63"/>
                  </a:cubicBezTo>
                  <a:cubicBezTo>
                    <a:pt x="4" y="68"/>
                    <a:pt x="2" y="73"/>
                    <a:pt x="2" y="79"/>
                  </a:cubicBezTo>
                  <a:cubicBezTo>
                    <a:pt x="2" y="94"/>
                    <a:pt x="14" y="105"/>
                    <a:pt x="28" y="105"/>
                  </a:cubicBezTo>
                  <a:cubicBezTo>
                    <a:pt x="35" y="105"/>
                    <a:pt x="41" y="103"/>
                    <a:pt x="45" y="99"/>
                  </a:cubicBezTo>
                  <a:cubicBezTo>
                    <a:pt x="50" y="105"/>
                    <a:pt x="58" y="109"/>
                    <a:pt x="66" y="109"/>
                  </a:cubicBezTo>
                  <a:cubicBezTo>
                    <a:pt x="75" y="109"/>
                    <a:pt x="83" y="105"/>
                    <a:pt x="87" y="98"/>
                  </a:cubicBezTo>
                  <a:cubicBezTo>
                    <a:pt x="92" y="106"/>
                    <a:pt x="100" y="111"/>
                    <a:pt x="110" y="111"/>
                  </a:cubicBezTo>
                  <a:cubicBezTo>
                    <a:pt x="118" y="111"/>
                    <a:pt x="124" y="108"/>
                    <a:pt x="129" y="102"/>
                  </a:cubicBezTo>
                  <a:cubicBezTo>
                    <a:pt x="133" y="105"/>
                    <a:pt x="138" y="107"/>
                    <a:pt x="144" y="107"/>
                  </a:cubicBezTo>
                  <a:cubicBezTo>
                    <a:pt x="158" y="107"/>
                    <a:pt x="170" y="95"/>
                    <a:pt x="170" y="81"/>
                  </a:cubicBezTo>
                  <a:cubicBezTo>
                    <a:pt x="170" y="73"/>
                    <a:pt x="167" y="66"/>
                    <a:pt x="162" y="62"/>
                  </a:cubicBezTo>
                  <a:cubicBezTo>
                    <a:pt x="164" y="58"/>
                    <a:pt x="165" y="54"/>
                    <a:pt x="165" y="50"/>
                  </a:cubicBezTo>
                  <a:cubicBezTo>
                    <a:pt x="165" y="35"/>
                    <a:pt x="153" y="24"/>
                    <a:pt x="138" y="24"/>
                  </a:cubicBezTo>
                  <a:cubicBezTo>
                    <a:pt x="134" y="24"/>
                    <a:pt x="130" y="25"/>
                    <a:pt x="126" y="27"/>
                  </a:cubicBezTo>
                  <a:cubicBezTo>
                    <a:pt x="123" y="15"/>
                    <a:pt x="113" y="6"/>
                    <a:pt x="100" y="6"/>
                  </a:cubicBezTo>
                  <a:cubicBezTo>
                    <a:pt x="93" y="6"/>
                    <a:pt x="86" y="10"/>
                    <a:pt x="81" y="15"/>
                  </a:cubicBezTo>
                  <a:cubicBezTo>
                    <a:pt x="77" y="6"/>
                    <a:pt x="68" y="0"/>
                    <a:pt x="58" y="0"/>
                  </a:cubicBezTo>
                </a:path>
              </a:pathLst>
            </a:custGeom>
            <a:solidFill>
              <a:srgbClr val="D9F2F9"/>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72" name="Freeform 706"/>
            <p:cNvSpPr/>
            <p:nvPr/>
          </p:nvSpPr>
          <p:spPr bwMode="auto">
            <a:xfrm>
              <a:off x="2789238" y="2762250"/>
              <a:ext cx="387350" cy="255587"/>
            </a:xfrm>
            <a:custGeom>
              <a:avLst/>
              <a:gdLst>
                <a:gd name="T0" fmla="*/ 68 w 103"/>
                <a:gd name="T1" fmla="*/ 0 h 68"/>
                <a:gd name="T2" fmla="*/ 54 w 103"/>
                <a:gd name="T3" fmla="*/ 9 h 68"/>
                <a:gd name="T4" fmla="*/ 42 w 103"/>
                <a:gd name="T5" fmla="*/ 4 h 68"/>
                <a:gd name="T6" fmla="*/ 27 w 103"/>
                <a:gd name="T7" fmla="*/ 17 h 68"/>
                <a:gd name="T8" fmla="*/ 19 w 103"/>
                <a:gd name="T9" fmla="*/ 15 h 68"/>
                <a:gd name="T10" fmla="*/ 3 w 103"/>
                <a:gd name="T11" fmla="*/ 31 h 68"/>
                <a:gd name="T12" fmla="*/ 5 w 103"/>
                <a:gd name="T13" fmla="*/ 38 h 68"/>
                <a:gd name="T14" fmla="*/ 0 w 103"/>
                <a:gd name="T15" fmla="*/ 49 h 68"/>
                <a:gd name="T16" fmla="*/ 16 w 103"/>
                <a:gd name="T17" fmla="*/ 65 h 68"/>
                <a:gd name="T18" fmla="*/ 25 w 103"/>
                <a:gd name="T19" fmla="*/ 63 h 68"/>
                <a:gd name="T20" fmla="*/ 36 w 103"/>
                <a:gd name="T21" fmla="*/ 68 h 68"/>
                <a:gd name="T22" fmla="*/ 50 w 103"/>
                <a:gd name="T23" fmla="*/ 60 h 68"/>
                <a:gd name="T24" fmla="*/ 63 w 103"/>
                <a:gd name="T25" fmla="*/ 67 h 68"/>
                <a:gd name="T26" fmla="*/ 76 w 103"/>
                <a:gd name="T27" fmla="*/ 61 h 68"/>
                <a:gd name="T28" fmla="*/ 86 w 103"/>
                <a:gd name="T29" fmla="*/ 64 h 68"/>
                <a:gd name="T30" fmla="*/ 102 w 103"/>
                <a:gd name="T31" fmla="*/ 49 h 68"/>
                <a:gd name="T32" fmla="*/ 99 w 103"/>
                <a:gd name="T33" fmla="*/ 39 h 68"/>
                <a:gd name="T34" fmla="*/ 103 w 103"/>
                <a:gd name="T35" fmla="*/ 28 h 68"/>
                <a:gd name="T36" fmla="*/ 87 w 103"/>
                <a:gd name="T37" fmla="*/ 12 h 68"/>
                <a:gd name="T38" fmla="*/ 84 w 103"/>
                <a:gd name="T39" fmla="*/ 12 h 68"/>
                <a:gd name="T40" fmla="*/ 68 w 103"/>
                <a:gd name="T41" fmla="*/ 0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03" h="68">
                  <a:moveTo>
                    <a:pt x="68" y="0"/>
                  </a:moveTo>
                  <a:cubicBezTo>
                    <a:pt x="62" y="0"/>
                    <a:pt x="56" y="4"/>
                    <a:pt x="54" y="9"/>
                  </a:cubicBezTo>
                  <a:cubicBezTo>
                    <a:pt x="51" y="6"/>
                    <a:pt x="47" y="4"/>
                    <a:pt x="42" y="4"/>
                  </a:cubicBezTo>
                  <a:cubicBezTo>
                    <a:pt x="35" y="4"/>
                    <a:pt x="28" y="10"/>
                    <a:pt x="27" y="17"/>
                  </a:cubicBezTo>
                  <a:cubicBezTo>
                    <a:pt x="25" y="16"/>
                    <a:pt x="22" y="15"/>
                    <a:pt x="19" y="15"/>
                  </a:cubicBezTo>
                  <a:cubicBezTo>
                    <a:pt x="10" y="15"/>
                    <a:pt x="3" y="22"/>
                    <a:pt x="3" y="31"/>
                  </a:cubicBezTo>
                  <a:cubicBezTo>
                    <a:pt x="3" y="33"/>
                    <a:pt x="4" y="36"/>
                    <a:pt x="5" y="38"/>
                  </a:cubicBezTo>
                  <a:cubicBezTo>
                    <a:pt x="2" y="41"/>
                    <a:pt x="0" y="45"/>
                    <a:pt x="0" y="49"/>
                  </a:cubicBezTo>
                  <a:cubicBezTo>
                    <a:pt x="0" y="58"/>
                    <a:pt x="7" y="65"/>
                    <a:pt x="16" y="65"/>
                  </a:cubicBezTo>
                  <a:cubicBezTo>
                    <a:pt x="19" y="65"/>
                    <a:pt x="22" y="64"/>
                    <a:pt x="25" y="63"/>
                  </a:cubicBezTo>
                  <a:cubicBezTo>
                    <a:pt x="28" y="66"/>
                    <a:pt x="32" y="68"/>
                    <a:pt x="36" y="68"/>
                  </a:cubicBezTo>
                  <a:cubicBezTo>
                    <a:pt x="42" y="68"/>
                    <a:pt x="47" y="65"/>
                    <a:pt x="50" y="60"/>
                  </a:cubicBezTo>
                  <a:cubicBezTo>
                    <a:pt x="53" y="64"/>
                    <a:pt x="58" y="67"/>
                    <a:pt x="63" y="67"/>
                  </a:cubicBezTo>
                  <a:cubicBezTo>
                    <a:pt x="68" y="67"/>
                    <a:pt x="73" y="64"/>
                    <a:pt x="76" y="61"/>
                  </a:cubicBezTo>
                  <a:cubicBezTo>
                    <a:pt x="78" y="63"/>
                    <a:pt x="82" y="64"/>
                    <a:pt x="86" y="64"/>
                  </a:cubicBezTo>
                  <a:cubicBezTo>
                    <a:pt x="95" y="64"/>
                    <a:pt x="102" y="57"/>
                    <a:pt x="102" y="49"/>
                  </a:cubicBezTo>
                  <a:cubicBezTo>
                    <a:pt x="102" y="45"/>
                    <a:pt x="101" y="42"/>
                    <a:pt x="99" y="39"/>
                  </a:cubicBezTo>
                  <a:cubicBezTo>
                    <a:pt x="101" y="36"/>
                    <a:pt x="103" y="32"/>
                    <a:pt x="103" y="28"/>
                  </a:cubicBezTo>
                  <a:cubicBezTo>
                    <a:pt x="103" y="19"/>
                    <a:pt x="96" y="12"/>
                    <a:pt x="87" y="12"/>
                  </a:cubicBezTo>
                  <a:cubicBezTo>
                    <a:pt x="86" y="12"/>
                    <a:pt x="85" y="12"/>
                    <a:pt x="84" y="12"/>
                  </a:cubicBezTo>
                  <a:cubicBezTo>
                    <a:pt x="82" y="5"/>
                    <a:pt x="76" y="0"/>
                    <a:pt x="68" y="0"/>
                  </a:cubicBezTo>
                </a:path>
              </a:pathLst>
            </a:custGeom>
            <a:solidFill>
              <a:srgbClr val="D9F2F9"/>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73" name="Freeform 707"/>
            <p:cNvSpPr/>
            <p:nvPr/>
          </p:nvSpPr>
          <p:spPr bwMode="auto">
            <a:xfrm>
              <a:off x="1309688" y="4029075"/>
              <a:ext cx="388938" cy="257175"/>
            </a:xfrm>
            <a:custGeom>
              <a:avLst/>
              <a:gdLst>
                <a:gd name="T0" fmla="*/ 35 w 103"/>
                <a:gd name="T1" fmla="*/ 0 h 68"/>
                <a:gd name="T2" fmla="*/ 19 w 103"/>
                <a:gd name="T3" fmla="*/ 12 h 68"/>
                <a:gd name="T4" fmla="*/ 16 w 103"/>
                <a:gd name="T5" fmla="*/ 12 h 68"/>
                <a:gd name="T6" fmla="*/ 0 w 103"/>
                <a:gd name="T7" fmla="*/ 28 h 68"/>
                <a:gd name="T8" fmla="*/ 4 w 103"/>
                <a:gd name="T9" fmla="*/ 39 h 68"/>
                <a:gd name="T10" fmla="*/ 1 w 103"/>
                <a:gd name="T11" fmla="*/ 49 h 68"/>
                <a:gd name="T12" fmla="*/ 17 w 103"/>
                <a:gd name="T13" fmla="*/ 64 h 68"/>
                <a:gd name="T14" fmla="*/ 27 w 103"/>
                <a:gd name="T15" fmla="*/ 60 h 68"/>
                <a:gd name="T16" fmla="*/ 40 w 103"/>
                <a:gd name="T17" fmla="*/ 67 h 68"/>
                <a:gd name="T18" fmla="*/ 53 w 103"/>
                <a:gd name="T19" fmla="*/ 60 h 68"/>
                <a:gd name="T20" fmla="*/ 66 w 103"/>
                <a:gd name="T21" fmla="*/ 68 h 68"/>
                <a:gd name="T22" fmla="*/ 78 w 103"/>
                <a:gd name="T23" fmla="*/ 63 h 68"/>
                <a:gd name="T24" fmla="*/ 87 w 103"/>
                <a:gd name="T25" fmla="*/ 65 h 68"/>
                <a:gd name="T26" fmla="*/ 103 w 103"/>
                <a:gd name="T27" fmla="*/ 49 h 68"/>
                <a:gd name="T28" fmla="*/ 98 w 103"/>
                <a:gd name="T29" fmla="*/ 38 h 68"/>
                <a:gd name="T30" fmla="*/ 100 w 103"/>
                <a:gd name="T31" fmla="*/ 31 h 68"/>
                <a:gd name="T32" fmla="*/ 84 w 103"/>
                <a:gd name="T33" fmla="*/ 15 h 68"/>
                <a:gd name="T34" fmla="*/ 76 w 103"/>
                <a:gd name="T35" fmla="*/ 17 h 68"/>
                <a:gd name="T36" fmla="*/ 61 w 103"/>
                <a:gd name="T37" fmla="*/ 4 h 68"/>
                <a:gd name="T38" fmla="*/ 49 w 103"/>
                <a:gd name="T39" fmla="*/ 9 h 68"/>
                <a:gd name="T40" fmla="*/ 35 w 103"/>
                <a:gd name="T41" fmla="*/ 0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03" h="68">
                  <a:moveTo>
                    <a:pt x="35" y="0"/>
                  </a:moveTo>
                  <a:cubicBezTo>
                    <a:pt x="27" y="0"/>
                    <a:pt x="21" y="5"/>
                    <a:pt x="19" y="12"/>
                  </a:cubicBezTo>
                  <a:cubicBezTo>
                    <a:pt x="18" y="12"/>
                    <a:pt x="17" y="12"/>
                    <a:pt x="16" y="12"/>
                  </a:cubicBezTo>
                  <a:cubicBezTo>
                    <a:pt x="7" y="12"/>
                    <a:pt x="0" y="19"/>
                    <a:pt x="0" y="28"/>
                  </a:cubicBezTo>
                  <a:cubicBezTo>
                    <a:pt x="0" y="32"/>
                    <a:pt x="1" y="36"/>
                    <a:pt x="4" y="39"/>
                  </a:cubicBezTo>
                  <a:cubicBezTo>
                    <a:pt x="2" y="41"/>
                    <a:pt x="1" y="45"/>
                    <a:pt x="1" y="49"/>
                  </a:cubicBezTo>
                  <a:cubicBezTo>
                    <a:pt x="1" y="57"/>
                    <a:pt x="8" y="64"/>
                    <a:pt x="17" y="64"/>
                  </a:cubicBezTo>
                  <a:cubicBezTo>
                    <a:pt x="21" y="64"/>
                    <a:pt x="24" y="63"/>
                    <a:pt x="27" y="60"/>
                  </a:cubicBezTo>
                  <a:cubicBezTo>
                    <a:pt x="30" y="64"/>
                    <a:pt x="35" y="67"/>
                    <a:pt x="40" y="67"/>
                  </a:cubicBezTo>
                  <a:cubicBezTo>
                    <a:pt x="45" y="67"/>
                    <a:pt x="50" y="64"/>
                    <a:pt x="53" y="60"/>
                  </a:cubicBezTo>
                  <a:cubicBezTo>
                    <a:pt x="56" y="65"/>
                    <a:pt x="61" y="68"/>
                    <a:pt x="66" y="68"/>
                  </a:cubicBezTo>
                  <a:cubicBezTo>
                    <a:pt x="71" y="68"/>
                    <a:pt x="75" y="66"/>
                    <a:pt x="78" y="63"/>
                  </a:cubicBezTo>
                  <a:cubicBezTo>
                    <a:pt x="81" y="64"/>
                    <a:pt x="84" y="65"/>
                    <a:pt x="87" y="65"/>
                  </a:cubicBezTo>
                  <a:cubicBezTo>
                    <a:pt x="96" y="65"/>
                    <a:pt x="103" y="58"/>
                    <a:pt x="103" y="49"/>
                  </a:cubicBezTo>
                  <a:cubicBezTo>
                    <a:pt x="103" y="45"/>
                    <a:pt x="101" y="41"/>
                    <a:pt x="98" y="38"/>
                  </a:cubicBezTo>
                  <a:cubicBezTo>
                    <a:pt x="99" y="36"/>
                    <a:pt x="100" y="33"/>
                    <a:pt x="100" y="31"/>
                  </a:cubicBezTo>
                  <a:cubicBezTo>
                    <a:pt x="100" y="22"/>
                    <a:pt x="92" y="15"/>
                    <a:pt x="84" y="15"/>
                  </a:cubicBezTo>
                  <a:cubicBezTo>
                    <a:pt x="81" y="15"/>
                    <a:pt x="78" y="15"/>
                    <a:pt x="76" y="17"/>
                  </a:cubicBezTo>
                  <a:cubicBezTo>
                    <a:pt x="74" y="10"/>
                    <a:pt x="68" y="4"/>
                    <a:pt x="61" y="4"/>
                  </a:cubicBezTo>
                  <a:cubicBezTo>
                    <a:pt x="56" y="4"/>
                    <a:pt x="52" y="6"/>
                    <a:pt x="49" y="9"/>
                  </a:cubicBezTo>
                  <a:cubicBezTo>
                    <a:pt x="46" y="4"/>
                    <a:pt x="41" y="0"/>
                    <a:pt x="35" y="0"/>
                  </a:cubicBezTo>
                </a:path>
              </a:pathLst>
            </a:custGeom>
            <a:solidFill>
              <a:srgbClr val="D9F2F9"/>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74" name="Freeform 708"/>
            <p:cNvSpPr/>
            <p:nvPr/>
          </p:nvSpPr>
          <p:spPr bwMode="auto">
            <a:xfrm>
              <a:off x="2212975" y="4210050"/>
              <a:ext cx="42863" cy="165100"/>
            </a:xfrm>
            <a:custGeom>
              <a:avLst/>
              <a:gdLst>
                <a:gd name="T0" fmla="*/ 0 w 27"/>
                <a:gd name="T1" fmla="*/ 0 h 104"/>
                <a:gd name="T2" fmla="*/ 15 w 27"/>
                <a:gd name="T3" fmla="*/ 104 h 104"/>
                <a:gd name="T4" fmla="*/ 27 w 27"/>
                <a:gd name="T5" fmla="*/ 104 h 104"/>
                <a:gd name="T6" fmla="*/ 15 w 27"/>
                <a:gd name="T7" fmla="*/ 0 h 104"/>
                <a:gd name="T8" fmla="*/ 0 w 27"/>
                <a:gd name="T9" fmla="*/ 0 h 104"/>
              </a:gdLst>
              <a:ahLst/>
              <a:cxnLst>
                <a:cxn ang="0">
                  <a:pos x="T0" y="T1"/>
                </a:cxn>
                <a:cxn ang="0">
                  <a:pos x="T2" y="T3"/>
                </a:cxn>
                <a:cxn ang="0">
                  <a:pos x="T4" y="T5"/>
                </a:cxn>
                <a:cxn ang="0">
                  <a:pos x="T6" y="T7"/>
                </a:cxn>
                <a:cxn ang="0">
                  <a:pos x="T8" y="T9"/>
                </a:cxn>
              </a:cxnLst>
              <a:rect l="0" t="0" r="r" b="b"/>
              <a:pathLst>
                <a:path w="27" h="104">
                  <a:moveTo>
                    <a:pt x="0" y="0"/>
                  </a:moveTo>
                  <a:lnTo>
                    <a:pt x="15" y="104"/>
                  </a:lnTo>
                  <a:lnTo>
                    <a:pt x="27" y="104"/>
                  </a:lnTo>
                  <a:lnTo>
                    <a:pt x="15" y="0"/>
                  </a:lnTo>
                  <a:lnTo>
                    <a:pt x="0" y="0"/>
                  </a:lnTo>
                  <a:close/>
                </a:path>
              </a:pathLst>
            </a:custGeom>
            <a:solidFill>
              <a:srgbClr val="463F37"/>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75" name="Rectangle 709"/>
            <p:cNvSpPr>
              <a:spLocks noChangeArrowheads="1"/>
            </p:cNvSpPr>
            <p:nvPr/>
          </p:nvSpPr>
          <p:spPr bwMode="auto">
            <a:xfrm>
              <a:off x="2297113" y="4210050"/>
              <a:ext cx="17463" cy="165100"/>
            </a:xfrm>
            <a:prstGeom prst="rect">
              <a:avLst/>
            </a:prstGeom>
            <a:solidFill>
              <a:srgbClr val="463F37"/>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76" name="Freeform 710"/>
            <p:cNvSpPr/>
            <p:nvPr/>
          </p:nvSpPr>
          <p:spPr bwMode="auto">
            <a:xfrm>
              <a:off x="2357438" y="4210050"/>
              <a:ext cx="36513" cy="165100"/>
            </a:xfrm>
            <a:custGeom>
              <a:avLst/>
              <a:gdLst>
                <a:gd name="T0" fmla="*/ 11 w 23"/>
                <a:gd name="T1" fmla="*/ 0 h 104"/>
                <a:gd name="T2" fmla="*/ 0 w 23"/>
                <a:gd name="T3" fmla="*/ 104 h 104"/>
                <a:gd name="T4" fmla="*/ 14 w 23"/>
                <a:gd name="T5" fmla="*/ 104 h 104"/>
                <a:gd name="T6" fmla="*/ 23 w 23"/>
                <a:gd name="T7" fmla="*/ 0 h 104"/>
                <a:gd name="T8" fmla="*/ 11 w 23"/>
                <a:gd name="T9" fmla="*/ 0 h 104"/>
              </a:gdLst>
              <a:ahLst/>
              <a:cxnLst>
                <a:cxn ang="0">
                  <a:pos x="T0" y="T1"/>
                </a:cxn>
                <a:cxn ang="0">
                  <a:pos x="T2" y="T3"/>
                </a:cxn>
                <a:cxn ang="0">
                  <a:pos x="T4" y="T5"/>
                </a:cxn>
                <a:cxn ang="0">
                  <a:pos x="T6" y="T7"/>
                </a:cxn>
                <a:cxn ang="0">
                  <a:pos x="T8" y="T9"/>
                </a:cxn>
              </a:cxnLst>
              <a:rect l="0" t="0" r="r" b="b"/>
              <a:pathLst>
                <a:path w="23" h="104">
                  <a:moveTo>
                    <a:pt x="11" y="0"/>
                  </a:moveTo>
                  <a:lnTo>
                    <a:pt x="0" y="104"/>
                  </a:lnTo>
                  <a:lnTo>
                    <a:pt x="14" y="104"/>
                  </a:lnTo>
                  <a:lnTo>
                    <a:pt x="23" y="0"/>
                  </a:lnTo>
                  <a:lnTo>
                    <a:pt x="11" y="0"/>
                  </a:lnTo>
                  <a:close/>
                </a:path>
              </a:pathLst>
            </a:custGeom>
            <a:solidFill>
              <a:srgbClr val="463F37"/>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77" name="Freeform 711"/>
            <p:cNvSpPr/>
            <p:nvPr/>
          </p:nvSpPr>
          <p:spPr bwMode="auto">
            <a:xfrm>
              <a:off x="1770063" y="2894013"/>
              <a:ext cx="1060450" cy="1260475"/>
            </a:xfrm>
            <a:custGeom>
              <a:avLst/>
              <a:gdLst>
                <a:gd name="T0" fmla="*/ 261 w 282"/>
                <a:gd name="T1" fmla="*/ 66 h 335"/>
                <a:gd name="T2" fmla="*/ 268 w 282"/>
                <a:gd name="T3" fmla="*/ 185 h 335"/>
                <a:gd name="T4" fmla="*/ 142 w 282"/>
                <a:gd name="T5" fmla="*/ 335 h 335"/>
                <a:gd name="T6" fmla="*/ 14 w 282"/>
                <a:gd name="T7" fmla="*/ 187 h 335"/>
                <a:gd name="T8" fmla="*/ 18 w 282"/>
                <a:gd name="T9" fmla="*/ 69 h 335"/>
                <a:gd name="T10" fmla="*/ 111 w 282"/>
                <a:gd name="T11" fmla="*/ 8 h 335"/>
                <a:gd name="T12" fmla="*/ 140 w 282"/>
                <a:gd name="T13" fmla="*/ 12 h 335"/>
                <a:gd name="T14" fmla="*/ 165 w 282"/>
                <a:gd name="T15" fmla="*/ 7 h 335"/>
                <a:gd name="T16" fmla="*/ 261 w 282"/>
                <a:gd name="T17" fmla="*/ 66 h 3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82" h="335">
                  <a:moveTo>
                    <a:pt x="261" y="66"/>
                  </a:moveTo>
                  <a:cubicBezTo>
                    <a:pt x="280" y="99"/>
                    <a:pt x="282" y="143"/>
                    <a:pt x="268" y="185"/>
                  </a:cubicBezTo>
                  <a:cubicBezTo>
                    <a:pt x="240" y="272"/>
                    <a:pt x="167" y="335"/>
                    <a:pt x="142" y="335"/>
                  </a:cubicBezTo>
                  <a:cubicBezTo>
                    <a:pt x="117" y="335"/>
                    <a:pt x="43" y="273"/>
                    <a:pt x="14" y="187"/>
                  </a:cubicBezTo>
                  <a:cubicBezTo>
                    <a:pt x="0" y="146"/>
                    <a:pt x="1" y="103"/>
                    <a:pt x="18" y="69"/>
                  </a:cubicBezTo>
                  <a:cubicBezTo>
                    <a:pt x="33" y="40"/>
                    <a:pt x="75" y="4"/>
                    <a:pt x="111" y="8"/>
                  </a:cubicBezTo>
                  <a:cubicBezTo>
                    <a:pt x="119" y="8"/>
                    <a:pt x="131" y="9"/>
                    <a:pt x="140" y="12"/>
                  </a:cubicBezTo>
                  <a:cubicBezTo>
                    <a:pt x="147" y="8"/>
                    <a:pt x="158" y="8"/>
                    <a:pt x="165" y="7"/>
                  </a:cubicBezTo>
                  <a:cubicBezTo>
                    <a:pt x="199" y="0"/>
                    <a:pt x="246" y="38"/>
                    <a:pt x="261" y="66"/>
                  </a:cubicBezTo>
                  <a:close/>
                </a:path>
              </a:pathLst>
            </a:custGeom>
            <a:solidFill>
              <a:srgbClr val="ED2A27"/>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78" name="Freeform 712"/>
            <p:cNvSpPr/>
            <p:nvPr/>
          </p:nvSpPr>
          <p:spPr bwMode="auto">
            <a:xfrm>
              <a:off x="2225675" y="4368800"/>
              <a:ext cx="165100" cy="112712"/>
            </a:xfrm>
            <a:custGeom>
              <a:avLst/>
              <a:gdLst>
                <a:gd name="T0" fmla="*/ 44 w 44"/>
                <a:gd name="T1" fmla="*/ 0 h 30"/>
                <a:gd name="T2" fmla="*/ 44 w 44"/>
                <a:gd name="T3" fmla="*/ 4 h 30"/>
                <a:gd name="T4" fmla="*/ 33 w 44"/>
                <a:gd name="T5" fmla="*/ 30 h 30"/>
                <a:gd name="T6" fmla="*/ 12 w 44"/>
                <a:gd name="T7" fmla="*/ 30 h 30"/>
                <a:gd name="T8" fmla="*/ 0 w 44"/>
                <a:gd name="T9" fmla="*/ 5 h 30"/>
                <a:gd name="T10" fmla="*/ 0 w 44"/>
                <a:gd name="T11" fmla="*/ 1 h 30"/>
                <a:gd name="T12" fmla="*/ 44 w 44"/>
                <a:gd name="T13" fmla="*/ 0 h 30"/>
              </a:gdLst>
              <a:ahLst/>
              <a:cxnLst>
                <a:cxn ang="0">
                  <a:pos x="T0" y="T1"/>
                </a:cxn>
                <a:cxn ang="0">
                  <a:pos x="T2" y="T3"/>
                </a:cxn>
                <a:cxn ang="0">
                  <a:pos x="T4" y="T5"/>
                </a:cxn>
                <a:cxn ang="0">
                  <a:pos x="T6" y="T7"/>
                </a:cxn>
                <a:cxn ang="0">
                  <a:pos x="T8" y="T9"/>
                </a:cxn>
                <a:cxn ang="0">
                  <a:pos x="T10" y="T11"/>
                </a:cxn>
                <a:cxn ang="0">
                  <a:pos x="T12" y="T13"/>
                </a:cxn>
              </a:cxnLst>
              <a:rect l="0" t="0" r="r" b="b"/>
              <a:pathLst>
                <a:path w="44" h="30">
                  <a:moveTo>
                    <a:pt x="44" y="0"/>
                  </a:moveTo>
                  <a:cubicBezTo>
                    <a:pt x="44" y="2"/>
                    <a:pt x="44" y="3"/>
                    <a:pt x="44" y="4"/>
                  </a:cubicBezTo>
                  <a:cubicBezTo>
                    <a:pt x="44" y="15"/>
                    <a:pt x="40" y="25"/>
                    <a:pt x="33" y="30"/>
                  </a:cubicBezTo>
                  <a:cubicBezTo>
                    <a:pt x="12" y="30"/>
                    <a:pt x="12" y="30"/>
                    <a:pt x="12" y="30"/>
                  </a:cubicBezTo>
                  <a:cubicBezTo>
                    <a:pt x="5" y="25"/>
                    <a:pt x="0" y="15"/>
                    <a:pt x="0" y="5"/>
                  </a:cubicBezTo>
                  <a:cubicBezTo>
                    <a:pt x="0" y="3"/>
                    <a:pt x="0" y="2"/>
                    <a:pt x="0" y="1"/>
                  </a:cubicBezTo>
                  <a:lnTo>
                    <a:pt x="44" y="0"/>
                  </a:lnTo>
                  <a:close/>
                </a:path>
              </a:pathLst>
            </a:custGeom>
            <a:solidFill>
              <a:srgbClr val="F1E4C4"/>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79" name="Freeform 713"/>
            <p:cNvSpPr/>
            <p:nvPr/>
          </p:nvSpPr>
          <p:spPr bwMode="auto">
            <a:xfrm>
              <a:off x="1836738" y="2905125"/>
              <a:ext cx="927100" cy="1249362"/>
            </a:xfrm>
            <a:custGeom>
              <a:avLst/>
              <a:gdLst>
                <a:gd name="T0" fmla="*/ 200 w 246"/>
                <a:gd name="T1" fmla="*/ 31 h 332"/>
                <a:gd name="T2" fmla="*/ 230 w 246"/>
                <a:gd name="T3" fmla="*/ 183 h 332"/>
                <a:gd name="T4" fmla="*/ 124 w 246"/>
                <a:gd name="T5" fmla="*/ 332 h 332"/>
                <a:gd name="T6" fmla="*/ 17 w 246"/>
                <a:gd name="T7" fmla="*/ 184 h 332"/>
                <a:gd name="T8" fmla="*/ 43 w 246"/>
                <a:gd name="T9" fmla="*/ 33 h 332"/>
                <a:gd name="T10" fmla="*/ 105 w 246"/>
                <a:gd name="T11" fmla="*/ 5 h 332"/>
                <a:gd name="T12" fmla="*/ 122 w 246"/>
                <a:gd name="T13" fmla="*/ 8 h 332"/>
                <a:gd name="T14" fmla="*/ 139 w 246"/>
                <a:gd name="T15" fmla="*/ 4 h 332"/>
                <a:gd name="T16" fmla="*/ 200 w 246"/>
                <a:gd name="T17" fmla="*/ 31 h 3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46" h="332">
                  <a:moveTo>
                    <a:pt x="200" y="31"/>
                  </a:moveTo>
                  <a:cubicBezTo>
                    <a:pt x="236" y="65"/>
                    <a:pt x="246" y="125"/>
                    <a:pt x="230" y="183"/>
                  </a:cubicBezTo>
                  <a:cubicBezTo>
                    <a:pt x="206" y="269"/>
                    <a:pt x="145" y="332"/>
                    <a:pt x="124" y="332"/>
                  </a:cubicBezTo>
                  <a:cubicBezTo>
                    <a:pt x="103" y="332"/>
                    <a:pt x="41" y="270"/>
                    <a:pt x="17" y="184"/>
                  </a:cubicBezTo>
                  <a:cubicBezTo>
                    <a:pt x="0" y="127"/>
                    <a:pt x="9" y="67"/>
                    <a:pt x="43" y="33"/>
                  </a:cubicBezTo>
                  <a:cubicBezTo>
                    <a:pt x="59" y="17"/>
                    <a:pt x="80" y="1"/>
                    <a:pt x="105" y="5"/>
                  </a:cubicBezTo>
                  <a:cubicBezTo>
                    <a:pt x="110" y="6"/>
                    <a:pt x="117" y="6"/>
                    <a:pt x="122" y="8"/>
                  </a:cubicBezTo>
                  <a:cubicBezTo>
                    <a:pt x="127" y="5"/>
                    <a:pt x="133" y="5"/>
                    <a:pt x="139" y="4"/>
                  </a:cubicBezTo>
                  <a:cubicBezTo>
                    <a:pt x="161" y="0"/>
                    <a:pt x="186" y="18"/>
                    <a:pt x="200" y="31"/>
                  </a:cubicBezTo>
                  <a:close/>
                </a:path>
              </a:pathLst>
            </a:custGeom>
            <a:solidFill>
              <a:srgbClr val="FFFFFF"/>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80" name="Freeform 714"/>
            <p:cNvSpPr/>
            <p:nvPr/>
          </p:nvSpPr>
          <p:spPr bwMode="auto">
            <a:xfrm>
              <a:off x="1976438" y="2897188"/>
              <a:ext cx="647700" cy="1257300"/>
            </a:xfrm>
            <a:custGeom>
              <a:avLst/>
              <a:gdLst>
                <a:gd name="T0" fmla="*/ 146 w 172"/>
                <a:gd name="T1" fmla="*/ 41 h 334"/>
                <a:gd name="T2" fmla="*/ 162 w 172"/>
                <a:gd name="T3" fmla="*/ 185 h 334"/>
                <a:gd name="T4" fmla="*/ 87 w 172"/>
                <a:gd name="T5" fmla="*/ 334 h 334"/>
                <a:gd name="T6" fmla="*/ 11 w 172"/>
                <a:gd name="T7" fmla="*/ 186 h 334"/>
                <a:gd name="T8" fmla="*/ 25 w 172"/>
                <a:gd name="T9" fmla="*/ 40 h 334"/>
                <a:gd name="T10" fmla="*/ 80 w 172"/>
                <a:gd name="T11" fmla="*/ 7 h 334"/>
                <a:gd name="T12" fmla="*/ 85 w 172"/>
                <a:gd name="T13" fmla="*/ 9 h 334"/>
                <a:gd name="T14" fmla="*/ 90 w 172"/>
                <a:gd name="T15" fmla="*/ 7 h 334"/>
                <a:gd name="T16" fmla="*/ 146 w 172"/>
                <a:gd name="T17" fmla="*/ 41 h 3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2" h="334">
                  <a:moveTo>
                    <a:pt x="146" y="41"/>
                  </a:moveTo>
                  <a:cubicBezTo>
                    <a:pt x="167" y="75"/>
                    <a:pt x="172" y="131"/>
                    <a:pt x="162" y="185"/>
                  </a:cubicBezTo>
                  <a:cubicBezTo>
                    <a:pt x="145" y="271"/>
                    <a:pt x="102" y="334"/>
                    <a:pt x="87" y="334"/>
                  </a:cubicBezTo>
                  <a:cubicBezTo>
                    <a:pt x="72" y="334"/>
                    <a:pt x="28" y="272"/>
                    <a:pt x="11" y="186"/>
                  </a:cubicBezTo>
                  <a:cubicBezTo>
                    <a:pt x="0" y="132"/>
                    <a:pt x="4" y="75"/>
                    <a:pt x="25" y="40"/>
                  </a:cubicBezTo>
                  <a:cubicBezTo>
                    <a:pt x="37" y="21"/>
                    <a:pt x="59" y="3"/>
                    <a:pt x="80" y="7"/>
                  </a:cubicBezTo>
                  <a:cubicBezTo>
                    <a:pt x="81" y="7"/>
                    <a:pt x="83" y="8"/>
                    <a:pt x="85" y="9"/>
                  </a:cubicBezTo>
                  <a:cubicBezTo>
                    <a:pt x="86" y="8"/>
                    <a:pt x="88" y="7"/>
                    <a:pt x="90" y="7"/>
                  </a:cubicBezTo>
                  <a:cubicBezTo>
                    <a:pt x="110" y="0"/>
                    <a:pt x="135" y="22"/>
                    <a:pt x="146" y="41"/>
                  </a:cubicBezTo>
                  <a:close/>
                </a:path>
              </a:pathLst>
            </a:custGeom>
            <a:solidFill>
              <a:srgbClr val="ED2A27"/>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81" name="Freeform 715"/>
            <p:cNvSpPr/>
            <p:nvPr/>
          </p:nvSpPr>
          <p:spPr bwMode="auto">
            <a:xfrm>
              <a:off x="2154238" y="2913063"/>
              <a:ext cx="292100" cy="1241425"/>
            </a:xfrm>
            <a:custGeom>
              <a:avLst/>
              <a:gdLst>
                <a:gd name="T0" fmla="*/ 53 w 78"/>
                <a:gd name="T1" fmla="*/ 10 h 330"/>
                <a:gd name="T2" fmla="*/ 72 w 78"/>
                <a:gd name="T3" fmla="*/ 181 h 330"/>
                <a:gd name="T4" fmla="*/ 40 w 78"/>
                <a:gd name="T5" fmla="*/ 330 h 330"/>
                <a:gd name="T6" fmla="*/ 7 w 78"/>
                <a:gd name="T7" fmla="*/ 181 h 330"/>
                <a:gd name="T8" fmla="*/ 24 w 78"/>
                <a:gd name="T9" fmla="*/ 10 h 330"/>
                <a:gd name="T10" fmla="*/ 53 w 78"/>
                <a:gd name="T11" fmla="*/ 10 h 330"/>
              </a:gdLst>
              <a:ahLst/>
              <a:cxnLst>
                <a:cxn ang="0">
                  <a:pos x="T0" y="T1"/>
                </a:cxn>
                <a:cxn ang="0">
                  <a:pos x="T2" y="T3"/>
                </a:cxn>
                <a:cxn ang="0">
                  <a:pos x="T4" y="T5"/>
                </a:cxn>
                <a:cxn ang="0">
                  <a:pos x="T6" y="T7"/>
                </a:cxn>
                <a:cxn ang="0">
                  <a:pos x="T8" y="T9"/>
                </a:cxn>
                <a:cxn ang="0">
                  <a:pos x="T10" y="T11"/>
                </a:cxn>
              </a:cxnLst>
              <a:rect l="0" t="0" r="r" b="b"/>
              <a:pathLst>
                <a:path w="78" h="330">
                  <a:moveTo>
                    <a:pt x="53" y="10"/>
                  </a:moveTo>
                  <a:cubicBezTo>
                    <a:pt x="71" y="34"/>
                    <a:pt x="78" y="109"/>
                    <a:pt x="72" y="181"/>
                  </a:cubicBezTo>
                  <a:cubicBezTo>
                    <a:pt x="65" y="268"/>
                    <a:pt x="47" y="330"/>
                    <a:pt x="40" y="330"/>
                  </a:cubicBezTo>
                  <a:cubicBezTo>
                    <a:pt x="34" y="330"/>
                    <a:pt x="15" y="268"/>
                    <a:pt x="7" y="181"/>
                  </a:cubicBezTo>
                  <a:cubicBezTo>
                    <a:pt x="0" y="109"/>
                    <a:pt x="5" y="33"/>
                    <a:pt x="24" y="10"/>
                  </a:cubicBezTo>
                  <a:cubicBezTo>
                    <a:pt x="32" y="0"/>
                    <a:pt x="45" y="0"/>
                    <a:pt x="53" y="10"/>
                  </a:cubicBezTo>
                  <a:close/>
                </a:path>
              </a:pathLst>
            </a:custGeom>
            <a:solidFill>
              <a:srgbClr val="FFFFFF"/>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82" name="Freeform 716"/>
            <p:cNvSpPr/>
            <p:nvPr/>
          </p:nvSpPr>
          <p:spPr bwMode="auto">
            <a:xfrm>
              <a:off x="2025650" y="3946525"/>
              <a:ext cx="557213" cy="230187"/>
            </a:xfrm>
            <a:custGeom>
              <a:avLst/>
              <a:gdLst>
                <a:gd name="T0" fmla="*/ 351 w 351"/>
                <a:gd name="T1" fmla="*/ 0 h 145"/>
                <a:gd name="T2" fmla="*/ 237 w 351"/>
                <a:gd name="T3" fmla="*/ 145 h 145"/>
                <a:gd name="T4" fmla="*/ 114 w 351"/>
                <a:gd name="T5" fmla="*/ 145 h 145"/>
                <a:gd name="T6" fmla="*/ 0 w 351"/>
                <a:gd name="T7" fmla="*/ 3 h 145"/>
                <a:gd name="T8" fmla="*/ 351 w 351"/>
                <a:gd name="T9" fmla="*/ 0 h 145"/>
              </a:gdLst>
              <a:ahLst/>
              <a:cxnLst>
                <a:cxn ang="0">
                  <a:pos x="T0" y="T1"/>
                </a:cxn>
                <a:cxn ang="0">
                  <a:pos x="T2" y="T3"/>
                </a:cxn>
                <a:cxn ang="0">
                  <a:pos x="T4" y="T5"/>
                </a:cxn>
                <a:cxn ang="0">
                  <a:pos x="T6" y="T7"/>
                </a:cxn>
                <a:cxn ang="0">
                  <a:pos x="T8" y="T9"/>
                </a:cxn>
              </a:cxnLst>
              <a:rect l="0" t="0" r="r" b="b"/>
              <a:pathLst>
                <a:path w="351" h="145">
                  <a:moveTo>
                    <a:pt x="351" y="0"/>
                  </a:moveTo>
                  <a:lnTo>
                    <a:pt x="237" y="145"/>
                  </a:lnTo>
                  <a:lnTo>
                    <a:pt x="114" y="145"/>
                  </a:lnTo>
                  <a:lnTo>
                    <a:pt x="0" y="3"/>
                  </a:lnTo>
                  <a:lnTo>
                    <a:pt x="351" y="0"/>
                  </a:lnTo>
                  <a:close/>
                </a:path>
              </a:pathLst>
            </a:custGeom>
            <a:solidFill>
              <a:srgbClr val="463F37"/>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83" name="Rectangle 717"/>
            <p:cNvSpPr>
              <a:spLocks noChangeArrowheads="1"/>
            </p:cNvSpPr>
            <p:nvPr/>
          </p:nvSpPr>
          <p:spPr bwMode="auto">
            <a:xfrm>
              <a:off x="2212975" y="4176713"/>
              <a:ext cx="185738" cy="49212"/>
            </a:xfrm>
            <a:prstGeom prst="rect">
              <a:avLst/>
            </a:prstGeom>
            <a:solidFill>
              <a:srgbClr val="F1E4C4"/>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84" name="Freeform 718"/>
            <p:cNvSpPr/>
            <p:nvPr/>
          </p:nvSpPr>
          <p:spPr bwMode="auto">
            <a:xfrm>
              <a:off x="3184525" y="4014788"/>
              <a:ext cx="211138" cy="63500"/>
            </a:xfrm>
            <a:custGeom>
              <a:avLst/>
              <a:gdLst>
                <a:gd name="T0" fmla="*/ 9 w 56"/>
                <a:gd name="T1" fmla="*/ 1 h 17"/>
                <a:gd name="T2" fmla="*/ 19 w 56"/>
                <a:gd name="T3" fmla="*/ 8 h 17"/>
                <a:gd name="T4" fmla="*/ 25 w 56"/>
                <a:gd name="T5" fmla="*/ 11 h 17"/>
                <a:gd name="T6" fmla="*/ 27 w 56"/>
                <a:gd name="T7" fmla="*/ 12 h 17"/>
                <a:gd name="T8" fmla="*/ 30 w 56"/>
                <a:gd name="T9" fmla="*/ 15 h 17"/>
                <a:gd name="T10" fmla="*/ 38 w 56"/>
                <a:gd name="T11" fmla="*/ 4 h 17"/>
                <a:gd name="T12" fmla="*/ 43 w 56"/>
                <a:gd name="T13" fmla="*/ 2 h 17"/>
                <a:gd name="T14" fmla="*/ 56 w 56"/>
                <a:gd name="T15" fmla="*/ 10 h 17"/>
                <a:gd name="T16" fmla="*/ 36 w 56"/>
                <a:gd name="T17" fmla="*/ 11 h 17"/>
                <a:gd name="T18" fmla="*/ 28 w 56"/>
                <a:gd name="T19" fmla="*/ 17 h 17"/>
                <a:gd name="T20" fmla="*/ 12 w 56"/>
                <a:gd name="T21" fmla="*/ 6 h 17"/>
                <a:gd name="T22" fmla="*/ 0 w 56"/>
                <a:gd name="T23" fmla="*/ 7 h 17"/>
                <a:gd name="T24" fmla="*/ 9 w 56"/>
                <a:gd name="T25" fmla="*/ 1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6" h="17">
                  <a:moveTo>
                    <a:pt x="9" y="1"/>
                  </a:moveTo>
                  <a:cubicBezTo>
                    <a:pt x="11" y="1"/>
                    <a:pt x="13" y="0"/>
                    <a:pt x="19" y="8"/>
                  </a:cubicBezTo>
                  <a:cubicBezTo>
                    <a:pt x="24" y="15"/>
                    <a:pt x="25" y="11"/>
                    <a:pt x="25" y="11"/>
                  </a:cubicBezTo>
                  <a:cubicBezTo>
                    <a:pt x="25" y="11"/>
                    <a:pt x="25" y="9"/>
                    <a:pt x="27" y="12"/>
                  </a:cubicBezTo>
                  <a:cubicBezTo>
                    <a:pt x="30" y="15"/>
                    <a:pt x="30" y="15"/>
                    <a:pt x="30" y="15"/>
                  </a:cubicBezTo>
                  <a:cubicBezTo>
                    <a:pt x="30" y="15"/>
                    <a:pt x="34" y="7"/>
                    <a:pt x="38" y="4"/>
                  </a:cubicBezTo>
                  <a:cubicBezTo>
                    <a:pt x="40" y="3"/>
                    <a:pt x="42" y="2"/>
                    <a:pt x="43" y="2"/>
                  </a:cubicBezTo>
                  <a:cubicBezTo>
                    <a:pt x="50" y="2"/>
                    <a:pt x="56" y="10"/>
                    <a:pt x="56" y="10"/>
                  </a:cubicBezTo>
                  <a:cubicBezTo>
                    <a:pt x="56" y="10"/>
                    <a:pt x="44" y="4"/>
                    <a:pt x="36" y="11"/>
                  </a:cubicBezTo>
                  <a:cubicBezTo>
                    <a:pt x="31" y="16"/>
                    <a:pt x="33" y="16"/>
                    <a:pt x="28" y="17"/>
                  </a:cubicBezTo>
                  <a:cubicBezTo>
                    <a:pt x="23" y="17"/>
                    <a:pt x="19" y="9"/>
                    <a:pt x="12" y="6"/>
                  </a:cubicBezTo>
                  <a:cubicBezTo>
                    <a:pt x="5" y="2"/>
                    <a:pt x="4" y="7"/>
                    <a:pt x="0" y="7"/>
                  </a:cubicBezTo>
                  <a:cubicBezTo>
                    <a:pt x="4" y="3"/>
                    <a:pt x="6" y="1"/>
                    <a:pt x="9" y="1"/>
                  </a:cubicBezTo>
                  <a:close/>
                </a:path>
              </a:pathLst>
            </a:custGeom>
            <a:solidFill>
              <a:srgbClr val="414042"/>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85" name="Freeform 719"/>
            <p:cNvSpPr/>
            <p:nvPr/>
          </p:nvSpPr>
          <p:spPr bwMode="auto">
            <a:xfrm>
              <a:off x="1449388" y="3690938"/>
              <a:ext cx="153988" cy="60325"/>
            </a:xfrm>
            <a:custGeom>
              <a:avLst/>
              <a:gdLst>
                <a:gd name="T0" fmla="*/ 33 w 41"/>
                <a:gd name="T1" fmla="*/ 2 h 16"/>
                <a:gd name="T2" fmla="*/ 21 w 41"/>
                <a:gd name="T3" fmla="*/ 13 h 16"/>
                <a:gd name="T4" fmla="*/ 10 w 41"/>
                <a:gd name="T5" fmla="*/ 8 h 16"/>
                <a:gd name="T6" fmla="*/ 9 w 41"/>
                <a:gd name="T7" fmla="*/ 7 h 16"/>
                <a:gd name="T8" fmla="*/ 0 w 41"/>
                <a:gd name="T9" fmla="*/ 5 h 16"/>
                <a:gd name="T10" fmla="*/ 10 w 41"/>
                <a:gd name="T11" fmla="*/ 10 h 16"/>
                <a:gd name="T12" fmla="*/ 20 w 41"/>
                <a:gd name="T13" fmla="*/ 15 h 16"/>
                <a:gd name="T14" fmla="*/ 24 w 41"/>
                <a:gd name="T15" fmla="*/ 14 h 16"/>
                <a:gd name="T16" fmla="*/ 27 w 41"/>
                <a:gd name="T17" fmla="*/ 10 h 16"/>
                <a:gd name="T18" fmla="*/ 38 w 41"/>
                <a:gd name="T19" fmla="*/ 2 h 16"/>
                <a:gd name="T20" fmla="*/ 41 w 41"/>
                <a:gd name="T21" fmla="*/ 2 h 16"/>
                <a:gd name="T22" fmla="*/ 33 w 41"/>
                <a:gd name="T23" fmla="*/ 2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1" h="16">
                  <a:moveTo>
                    <a:pt x="33" y="2"/>
                  </a:moveTo>
                  <a:cubicBezTo>
                    <a:pt x="28" y="3"/>
                    <a:pt x="23" y="11"/>
                    <a:pt x="21" y="13"/>
                  </a:cubicBezTo>
                  <a:cubicBezTo>
                    <a:pt x="19" y="15"/>
                    <a:pt x="13" y="10"/>
                    <a:pt x="10" y="8"/>
                  </a:cubicBezTo>
                  <a:cubicBezTo>
                    <a:pt x="9" y="7"/>
                    <a:pt x="9" y="7"/>
                    <a:pt x="9" y="7"/>
                  </a:cubicBezTo>
                  <a:cubicBezTo>
                    <a:pt x="7" y="5"/>
                    <a:pt x="0" y="5"/>
                    <a:pt x="0" y="5"/>
                  </a:cubicBezTo>
                  <a:cubicBezTo>
                    <a:pt x="0" y="5"/>
                    <a:pt x="8" y="8"/>
                    <a:pt x="10" y="10"/>
                  </a:cubicBezTo>
                  <a:cubicBezTo>
                    <a:pt x="13" y="12"/>
                    <a:pt x="20" y="15"/>
                    <a:pt x="20" y="15"/>
                  </a:cubicBezTo>
                  <a:cubicBezTo>
                    <a:pt x="20" y="15"/>
                    <a:pt x="24" y="16"/>
                    <a:pt x="24" y="14"/>
                  </a:cubicBezTo>
                  <a:cubicBezTo>
                    <a:pt x="24" y="13"/>
                    <a:pt x="25" y="11"/>
                    <a:pt x="27" y="10"/>
                  </a:cubicBezTo>
                  <a:cubicBezTo>
                    <a:pt x="28" y="9"/>
                    <a:pt x="34" y="2"/>
                    <a:pt x="38" y="2"/>
                  </a:cubicBezTo>
                  <a:cubicBezTo>
                    <a:pt x="41" y="2"/>
                    <a:pt x="41" y="2"/>
                    <a:pt x="41" y="2"/>
                  </a:cubicBezTo>
                  <a:cubicBezTo>
                    <a:pt x="41" y="2"/>
                    <a:pt x="38" y="0"/>
                    <a:pt x="33" y="2"/>
                  </a:cubicBezTo>
                  <a:close/>
                </a:path>
              </a:pathLst>
            </a:custGeom>
            <a:solidFill>
              <a:srgbClr val="414042"/>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86" name="Freeform 720"/>
            <p:cNvSpPr/>
            <p:nvPr/>
          </p:nvSpPr>
          <p:spPr bwMode="auto">
            <a:xfrm>
              <a:off x="2168525" y="4691063"/>
              <a:ext cx="219075" cy="76200"/>
            </a:xfrm>
            <a:custGeom>
              <a:avLst/>
              <a:gdLst>
                <a:gd name="T0" fmla="*/ 0 w 58"/>
                <a:gd name="T1" fmla="*/ 18 h 20"/>
                <a:gd name="T2" fmla="*/ 7 w 58"/>
                <a:gd name="T3" fmla="*/ 9 h 20"/>
                <a:gd name="T4" fmla="*/ 17 w 58"/>
                <a:gd name="T5" fmla="*/ 11 h 20"/>
                <a:gd name="T6" fmla="*/ 21 w 58"/>
                <a:gd name="T7" fmla="*/ 10 h 20"/>
                <a:gd name="T8" fmla="*/ 21 w 58"/>
                <a:gd name="T9" fmla="*/ 9 h 20"/>
                <a:gd name="T10" fmla="*/ 26 w 58"/>
                <a:gd name="T11" fmla="*/ 11 h 20"/>
                <a:gd name="T12" fmla="*/ 35 w 58"/>
                <a:gd name="T13" fmla="*/ 6 h 20"/>
                <a:gd name="T14" fmla="*/ 50 w 58"/>
                <a:gd name="T15" fmla="*/ 7 h 20"/>
                <a:gd name="T16" fmla="*/ 58 w 58"/>
                <a:gd name="T17" fmla="*/ 14 h 20"/>
                <a:gd name="T18" fmla="*/ 41 w 58"/>
                <a:gd name="T19" fmla="*/ 9 h 20"/>
                <a:gd name="T20" fmla="*/ 27 w 58"/>
                <a:gd name="T21" fmla="*/ 17 h 20"/>
                <a:gd name="T22" fmla="*/ 29 w 58"/>
                <a:gd name="T23" fmla="*/ 19 h 20"/>
                <a:gd name="T24" fmla="*/ 27 w 58"/>
                <a:gd name="T25" fmla="*/ 20 h 20"/>
                <a:gd name="T26" fmla="*/ 25 w 58"/>
                <a:gd name="T27" fmla="*/ 17 h 20"/>
                <a:gd name="T28" fmla="*/ 17 w 58"/>
                <a:gd name="T29" fmla="*/ 16 h 20"/>
                <a:gd name="T30" fmla="*/ 6 w 58"/>
                <a:gd name="T31" fmla="*/ 13 h 20"/>
                <a:gd name="T32" fmla="*/ 0 w 58"/>
                <a:gd name="T33" fmla="*/ 18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8" h="20">
                  <a:moveTo>
                    <a:pt x="0" y="18"/>
                  </a:moveTo>
                  <a:cubicBezTo>
                    <a:pt x="0" y="18"/>
                    <a:pt x="1" y="11"/>
                    <a:pt x="7" y="9"/>
                  </a:cubicBezTo>
                  <a:cubicBezTo>
                    <a:pt x="10" y="8"/>
                    <a:pt x="13" y="9"/>
                    <a:pt x="17" y="11"/>
                  </a:cubicBezTo>
                  <a:cubicBezTo>
                    <a:pt x="24" y="13"/>
                    <a:pt x="21" y="10"/>
                    <a:pt x="21" y="10"/>
                  </a:cubicBezTo>
                  <a:cubicBezTo>
                    <a:pt x="21" y="10"/>
                    <a:pt x="21" y="10"/>
                    <a:pt x="21" y="9"/>
                  </a:cubicBezTo>
                  <a:cubicBezTo>
                    <a:pt x="22" y="8"/>
                    <a:pt x="25" y="11"/>
                    <a:pt x="26" y="11"/>
                  </a:cubicBezTo>
                  <a:cubicBezTo>
                    <a:pt x="29" y="10"/>
                    <a:pt x="32" y="10"/>
                    <a:pt x="35" y="6"/>
                  </a:cubicBezTo>
                  <a:cubicBezTo>
                    <a:pt x="40" y="0"/>
                    <a:pt x="44" y="4"/>
                    <a:pt x="50" y="7"/>
                  </a:cubicBezTo>
                  <a:cubicBezTo>
                    <a:pt x="56" y="11"/>
                    <a:pt x="58" y="14"/>
                    <a:pt x="58" y="14"/>
                  </a:cubicBezTo>
                  <a:cubicBezTo>
                    <a:pt x="58" y="14"/>
                    <a:pt x="49" y="8"/>
                    <a:pt x="41" y="9"/>
                  </a:cubicBezTo>
                  <a:cubicBezTo>
                    <a:pt x="36" y="10"/>
                    <a:pt x="32" y="17"/>
                    <a:pt x="27" y="17"/>
                  </a:cubicBezTo>
                  <a:cubicBezTo>
                    <a:pt x="27" y="17"/>
                    <a:pt x="29" y="19"/>
                    <a:pt x="29" y="19"/>
                  </a:cubicBezTo>
                  <a:cubicBezTo>
                    <a:pt x="28" y="19"/>
                    <a:pt x="28" y="19"/>
                    <a:pt x="27" y="20"/>
                  </a:cubicBezTo>
                  <a:cubicBezTo>
                    <a:pt x="27" y="20"/>
                    <a:pt x="25" y="17"/>
                    <a:pt x="25" y="17"/>
                  </a:cubicBezTo>
                  <a:cubicBezTo>
                    <a:pt x="23" y="18"/>
                    <a:pt x="20" y="17"/>
                    <a:pt x="17" y="16"/>
                  </a:cubicBezTo>
                  <a:cubicBezTo>
                    <a:pt x="12" y="14"/>
                    <a:pt x="14" y="12"/>
                    <a:pt x="6" y="13"/>
                  </a:cubicBezTo>
                  <a:cubicBezTo>
                    <a:pt x="3" y="14"/>
                    <a:pt x="0" y="18"/>
                    <a:pt x="0" y="18"/>
                  </a:cubicBezTo>
                  <a:close/>
                </a:path>
              </a:pathLst>
            </a:custGeom>
            <a:solidFill>
              <a:srgbClr val="414042"/>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grpSp>
      <p:grpSp>
        <p:nvGrpSpPr>
          <p:cNvPr id="87" name="组合 1080"/>
          <p:cNvGrpSpPr/>
          <p:nvPr/>
        </p:nvGrpSpPr>
        <p:grpSpPr>
          <a:xfrm>
            <a:off x="6114138" y="3279234"/>
            <a:ext cx="1097629" cy="1098776"/>
            <a:chOff x="11426825" y="2573338"/>
            <a:chExt cx="3038475" cy="3041650"/>
          </a:xfrm>
        </p:grpSpPr>
        <p:sp>
          <p:nvSpPr>
            <p:cNvPr id="88" name="Oval 1021"/>
            <p:cNvSpPr>
              <a:spLocks noChangeArrowheads="1"/>
            </p:cNvSpPr>
            <p:nvPr/>
          </p:nvSpPr>
          <p:spPr bwMode="auto">
            <a:xfrm>
              <a:off x="11426825" y="2573338"/>
              <a:ext cx="3038475" cy="3041650"/>
            </a:xfrm>
            <a:prstGeom prst="ellipse">
              <a:avLst/>
            </a:prstGeom>
            <a:solidFill>
              <a:srgbClr val="00AAD5"/>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89" name="Freeform 1022"/>
            <p:cNvSpPr/>
            <p:nvPr/>
          </p:nvSpPr>
          <p:spPr bwMode="auto">
            <a:xfrm>
              <a:off x="11426825" y="3311526"/>
              <a:ext cx="1398588" cy="1806575"/>
            </a:xfrm>
            <a:custGeom>
              <a:avLst/>
              <a:gdLst>
                <a:gd name="T0" fmla="*/ 156 w 372"/>
                <a:gd name="T1" fmla="*/ 0 h 480"/>
                <a:gd name="T2" fmla="*/ 36 w 372"/>
                <a:gd name="T3" fmla="*/ 40 h 480"/>
                <a:gd name="T4" fmla="*/ 0 w 372"/>
                <a:gd name="T5" fmla="*/ 208 h 480"/>
                <a:gd name="T6" fmla="*/ 97 w 372"/>
                <a:gd name="T7" fmla="*/ 471 h 480"/>
                <a:gd name="T8" fmla="*/ 156 w 372"/>
                <a:gd name="T9" fmla="*/ 480 h 480"/>
                <a:gd name="T10" fmla="*/ 372 w 372"/>
                <a:gd name="T11" fmla="*/ 240 h 480"/>
                <a:gd name="T12" fmla="*/ 156 w 372"/>
                <a:gd name="T13" fmla="*/ 0 h 480"/>
              </a:gdLst>
              <a:ahLst/>
              <a:cxnLst>
                <a:cxn ang="0">
                  <a:pos x="T0" y="T1"/>
                </a:cxn>
                <a:cxn ang="0">
                  <a:pos x="T2" y="T3"/>
                </a:cxn>
                <a:cxn ang="0">
                  <a:pos x="T4" y="T5"/>
                </a:cxn>
                <a:cxn ang="0">
                  <a:pos x="T6" y="T7"/>
                </a:cxn>
                <a:cxn ang="0">
                  <a:pos x="T8" y="T9"/>
                </a:cxn>
                <a:cxn ang="0">
                  <a:pos x="T10" y="T11"/>
                </a:cxn>
                <a:cxn ang="0">
                  <a:pos x="T12" y="T13"/>
                </a:cxn>
              </a:cxnLst>
              <a:rect l="0" t="0" r="r" b="b"/>
              <a:pathLst>
                <a:path w="372" h="480">
                  <a:moveTo>
                    <a:pt x="156" y="0"/>
                  </a:moveTo>
                  <a:cubicBezTo>
                    <a:pt x="111" y="0"/>
                    <a:pt x="70" y="15"/>
                    <a:pt x="36" y="40"/>
                  </a:cubicBezTo>
                  <a:cubicBezTo>
                    <a:pt x="13" y="91"/>
                    <a:pt x="0" y="148"/>
                    <a:pt x="0" y="208"/>
                  </a:cubicBezTo>
                  <a:cubicBezTo>
                    <a:pt x="0" y="308"/>
                    <a:pt x="36" y="400"/>
                    <a:pt x="97" y="471"/>
                  </a:cubicBezTo>
                  <a:cubicBezTo>
                    <a:pt x="116" y="477"/>
                    <a:pt x="135" y="480"/>
                    <a:pt x="156" y="480"/>
                  </a:cubicBezTo>
                  <a:cubicBezTo>
                    <a:pt x="275" y="480"/>
                    <a:pt x="372" y="373"/>
                    <a:pt x="372" y="240"/>
                  </a:cubicBezTo>
                  <a:cubicBezTo>
                    <a:pt x="372" y="107"/>
                    <a:pt x="275" y="0"/>
                    <a:pt x="156" y="0"/>
                  </a:cubicBezTo>
                </a:path>
              </a:pathLst>
            </a:custGeom>
            <a:solidFill>
              <a:srgbClr val="006F8D"/>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90" name="Freeform 1023"/>
            <p:cNvSpPr/>
            <p:nvPr/>
          </p:nvSpPr>
          <p:spPr bwMode="auto">
            <a:xfrm>
              <a:off x="13341350" y="3608388"/>
              <a:ext cx="1123950" cy="1727200"/>
            </a:xfrm>
            <a:custGeom>
              <a:avLst/>
              <a:gdLst>
                <a:gd name="T0" fmla="*/ 217 w 299"/>
                <a:gd name="T1" fmla="*/ 0 h 459"/>
                <a:gd name="T2" fmla="*/ 0 w 299"/>
                <a:gd name="T3" fmla="*/ 240 h 459"/>
                <a:gd name="T4" fmla="*/ 128 w 299"/>
                <a:gd name="T5" fmla="*/ 459 h 459"/>
                <a:gd name="T6" fmla="*/ 299 w 299"/>
                <a:gd name="T7" fmla="*/ 129 h 459"/>
                <a:gd name="T8" fmla="*/ 281 w 299"/>
                <a:gd name="T9" fmla="*/ 10 h 459"/>
                <a:gd name="T10" fmla="*/ 217 w 299"/>
                <a:gd name="T11" fmla="*/ 0 h 459"/>
              </a:gdLst>
              <a:ahLst/>
              <a:cxnLst>
                <a:cxn ang="0">
                  <a:pos x="T0" y="T1"/>
                </a:cxn>
                <a:cxn ang="0">
                  <a:pos x="T2" y="T3"/>
                </a:cxn>
                <a:cxn ang="0">
                  <a:pos x="T4" y="T5"/>
                </a:cxn>
                <a:cxn ang="0">
                  <a:pos x="T6" y="T7"/>
                </a:cxn>
                <a:cxn ang="0">
                  <a:pos x="T8" y="T9"/>
                </a:cxn>
                <a:cxn ang="0">
                  <a:pos x="T10" y="T11"/>
                </a:cxn>
              </a:cxnLst>
              <a:rect l="0" t="0" r="r" b="b"/>
              <a:pathLst>
                <a:path w="299" h="459">
                  <a:moveTo>
                    <a:pt x="217" y="0"/>
                  </a:moveTo>
                  <a:cubicBezTo>
                    <a:pt x="97" y="0"/>
                    <a:pt x="0" y="107"/>
                    <a:pt x="0" y="240"/>
                  </a:cubicBezTo>
                  <a:cubicBezTo>
                    <a:pt x="0" y="337"/>
                    <a:pt x="53" y="421"/>
                    <a:pt x="128" y="459"/>
                  </a:cubicBezTo>
                  <a:cubicBezTo>
                    <a:pt x="231" y="386"/>
                    <a:pt x="299" y="265"/>
                    <a:pt x="299" y="129"/>
                  </a:cubicBezTo>
                  <a:cubicBezTo>
                    <a:pt x="299" y="88"/>
                    <a:pt x="292" y="48"/>
                    <a:pt x="281" y="10"/>
                  </a:cubicBezTo>
                  <a:cubicBezTo>
                    <a:pt x="261" y="3"/>
                    <a:pt x="239" y="0"/>
                    <a:pt x="217" y="0"/>
                  </a:cubicBezTo>
                </a:path>
              </a:pathLst>
            </a:custGeom>
            <a:solidFill>
              <a:srgbClr val="006F8D"/>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91" name="Freeform 1024"/>
            <p:cNvSpPr/>
            <p:nvPr/>
          </p:nvSpPr>
          <p:spPr bwMode="auto">
            <a:xfrm>
              <a:off x="13600113" y="3187701"/>
              <a:ext cx="485775" cy="315913"/>
            </a:xfrm>
            <a:custGeom>
              <a:avLst/>
              <a:gdLst>
                <a:gd name="T0" fmla="*/ 85 w 129"/>
                <a:gd name="T1" fmla="*/ 0 h 84"/>
                <a:gd name="T2" fmla="*/ 67 w 129"/>
                <a:gd name="T3" fmla="*/ 11 h 84"/>
                <a:gd name="T4" fmla="*/ 53 w 129"/>
                <a:gd name="T5" fmla="*/ 5 h 84"/>
                <a:gd name="T6" fmla="*/ 33 w 129"/>
                <a:gd name="T7" fmla="*/ 20 h 84"/>
                <a:gd name="T8" fmla="*/ 24 w 129"/>
                <a:gd name="T9" fmla="*/ 18 h 84"/>
                <a:gd name="T10" fmla="*/ 4 w 129"/>
                <a:gd name="T11" fmla="*/ 38 h 84"/>
                <a:gd name="T12" fmla="*/ 6 w 129"/>
                <a:gd name="T13" fmla="*/ 47 h 84"/>
                <a:gd name="T14" fmla="*/ 0 w 129"/>
                <a:gd name="T15" fmla="*/ 61 h 84"/>
                <a:gd name="T16" fmla="*/ 20 w 129"/>
                <a:gd name="T17" fmla="*/ 81 h 84"/>
                <a:gd name="T18" fmla="*/ 31 w 129"/>
                <a:gd name="T19" fmla="*/ 77 h 84"/>
                <a:gd name="T20" fmla="*/ 45 w 129"/>
                <a:gd name="T21" fmla="*/ 84 h 84"/>
                <a:gd name="T22" fmla="*/ 63 w 129"/>
                <a:gd name="T23" fmla="*/ 74 h 84"/>
                <a:gd name="T24" fmla="*/ 79 w 129"/>
                <a:gd name="T25" fmla="*/ 83 h 84"/>
                <a:gd name="T26" fmla="*/ 94 w 129"/>
                <a:gd name="T27" fmla="*/ 75 h 84"/>
                <a:gd name="T28" fmla="*/ 107 w 129"/>
                <a:gd name="T29" fmla="*/ 80 h 84"/>
                <a:gd name="T30" fmla="*/ 127 w 129"/>
                <a:gd name="T31" fmla="*/ 60 h 84"/>
                <a:gd name="T32" fmla="*/ 123 w 129"/>
                <a:gd name="T33" fmla="*/ 48 h 84"/>
                <a:gd name="T34" fmla="*/ 129 w 129"/>
                <a:gd name="T35" fmla="*/ 34 h 84"/>
                <a:gd name="T36" fmla="*/ 109 w 129"/>
                <a:gd name="T37" fmla="*/ 14 h 84"/>
                <a:gd name="T38" fmla="*/ 104 w 129"/>
                <a:gd name="T39" fmla="*/ 15 h 84"/>
                <a:gd name="T40" fmla="*/ 85 w 129"/>
                <a:gd name="T41" fmla="*/ 0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29" h="84">
                  <a:moveTo>
                    <a:pt x="85" y="0"/>
                  </a:moveTo>
                  <a:cubicBezTo>
                    <a:pt x="77" y="0"/>
                    <a:pt x="70" y="4"/>
                    <a:pt x="67" y="11"/>
                  </a:cubicBezTo>
                  <a:cubicBezTo>
                    <a:pt x="64" y="7"/>
                    <a:pt x="58" y="5"/>
                    <a:pt x="53" y="5"/>
                  </a:cubicBezTo>
                  <a:cubicBezTo>
                    <a:pt x="43" y="5"/>
                    <a:pt x="35" y="11"/>
                    <a:pt x="33" y="20"/>
                  </a:cubicBezTo>
                  <a:cubicBezTo>
                    <a:pt x="31" y="19"/>
                    <a:pt x="27" y="18"/>
                    <a:pt x="24" y="18"/>
                  </a:cubicBezTo>
                  <a:cubicBezTo>
                    <a:pt x="13" y="18"/>
                    <a:pt x="4" y="27"/>
                    <a:pt x="4" y="38"/>
                  </a:cubicBezTo>
                  <a:cubicBezTo>
                    <a:pt x="4" y="41"/>
                    <a:pt x="5" y="44"/>
                    <a:pt x="6" y="47"/>
                  </a:cubicBezTo>
                  <a:cubicBezTo>
                    <a:pt x="3" y="50"/>
                    <a:pt x="0" y="55"/>
                    <a:pt x="0" y="61"/>
                  </a:cubicBezTo>
                  <a:cubicBezTo>
                    <a:pt x="0" y="72"/>
                    <a:pt x="9" y="81"/>
                    <a:pt x="20" y="81"/>
                  </a:cubicBezTo>
                  <a:cubicBezTo>
                    <a:pt x="24" y="81"/>
                    <a:pt x="28" y="80"/>
                    <a:pt x="31" y="77"/>
                  </a:cubicBezTo>
                  <a:cubicBezTo>
                    <a:pt x="34" y="81"/>
                    <a:pt x="40" y="84"/>
                    <a:pt x="45" y="84"/>
                  </a:cubicBezTo>
                  <a:cubicBezTo>
                    <a:pt x="53" y="84"/>
                    <a:pt x="59" y="80"/>
                    <a:pt x="63" y="74"/>
                  </a:cubicBezTo>
                  <a:cubicBezTo>
                    <a:pt x="66" y="79"/>
                    <a:pt x="72" y="83"/>
                    <a:pt x="79" y="83"/>
                  </a:cubicBezTo>
                  <a:cubicBezTo>
                    <a:pt x="85" y="83"/>
                    <a:pt x="91" y="79"/>
                    <a:pt x="94" y="75"/>
                  </a:cubicBezTo>
                  <a:cubicBezTo>
                    <a:pt x="98" y="78"/>
                    <a:pt x="102" y="80"/>
                    <a:pt x="107" y="80"/>
                  </a:cubicBezTo>
                  <a:cubicBezTo>
                    <a:pt x="118" y="80"/>
                    <a:pt x="127" y="71"/>
                    <a:pt x="127" y="60"/>
                  </a:cubicBezTo>
                  <a:cubicBezTo>
                    <a:pt x="127" y="55"/>
                    <a:pt x="126" y="51"/>
                    <a:pt x="123" y="48"/>
                  </a:cubicBezTo>
                  <a:cubicBezTo>
                    <a:pt x="126" y="44"/>
                    <a:pt x="129" y="39"/>
                    <a:pt x="129" y="34"/>
                  </a:cubicBezTo>
                  <a:cubicBezTo>
                    <a:pt x="129" y="23"/>
                    <a:pt x="120" y="14"/>
                    <a:pt x="109" y="14"/>
                  </a:cubicBezTo>
                  <a:cubicBezTo>
                    <a:pt x="107" y="14"/>
                    <a:pt x="106" y="14"/>
                    <a:pt x="104" y="15"/>
                  </a:cubicBezTo>
                  <a:cubicBezTo>
                    <a:pt x="102" y="6"/>
                    <a:pt x="94" y="0"/>
                    <a:pt x="85" y="0"/>
                  </a:cubicBezTo>
                </a:path>
              </a:pathLst>
            </a:custGeom>
            <a:solidFill>
              <a:srgbClr val="D9F2F9"/>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92" name="Oval 1025"/>
            <p:cNvSpPr>
              <a:spLocks noChangeArrowheads="1"/>
            </p:cNvSpPr>
            <p:nvPr/>
          </p:nvSpPr>
          <p:spPr bwMode="auto">
            <a:xfrm>
              <a:off x="11761788" y="3514726"/>
              <a:ext cx="2500313" cy="1712913"/>
            </a:xfrm>
            <a:prstGeom prst="ellipse">
              <a:avLst/>
            </a:prstGeom>
            <a:solidFill>
              <a:srgbClr val="539B3E"/>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93" name="Freeform 1031"/>
            <p:cNvSpPr/>
            <p:nvPr/>
          </p:nvSpPr>
          <p:spPr bwMode="auto">
            <a:xfrm>
              <a:off x="12780963" y="2836863"/>
              <a:ext cx="390525" cy="255588"/>
            </a:xfrm>
            <a:custGeom>
              <a:avLst/>
              <a:gdLst>
                <a:gd name="T0" fmla="*/ 69 w 104"/>
                <a:gd name="T1" fmla="*/ 0 h 68"/>
                <a:gd name="T2" fmla="*/ 54 w 104"/>
                <a:gd name="T3" fmla="*/ 9 h 68"/>
                <a:gd name="T4" fmla="*/ 43 w 104"/>
                <a:gd name="T5" fmla="*/ 4 h 68"/>
                <a:gd name="T6" fmla="*/ 27 w 104"/>
                <a:gd name="T7" fmla="*/ 16 h 68"/>
                <a:gd name="T8" fmla="*/ 20 w 104"/>
                <a:gd name="T9" fmla="*/ 14 h 68"/>
                <a:gd name="T10" fmla="*/ 4 w 104"/>
                <a:gd name="T11" fmla="*/ 30 h 68"/>
                <a:gd name="T12" fmla="*/ 5 w 104"/>
                <a:gd name="T13" fmla="*/ 38 h 68"/>
                <a:gd name="T14" fmla="*/ 0 w 104"/>
                <a:gd name="T15" fmla="*/ 49 h 68"/>
                <a:gd name="T16" fmla="*/ 16 w 104"/>
                <a:gd name="T17" fmla="*/ 65 h 68"/>
                <a:gd name="T18" fmla="*/ 25 w 104"/>
                <a:gd name="T19" fmla="*/ 62 h 68"/>
                <a:gd name="T20" fmla="*/ 37 w 104"/>
                <a:gd name="T21" fmla="*/ 68 h 68"/>
                <a:gd name="T22" fmla="*/ 50 w 104"/>
                <a:gd name="T23" fmla="*/ 60 h 68"/>
                <a:gd name="T24" fmla="*/ 63 w 104"/>
                <a:gd name="T25" fmla="*/ 66 h 68"/>
                <a:gd name="T26" fmla="*/ 76 w 104"/>
                <a:gd name="T27" fmla="*/ 60 h 68"/>
                <a:gd name="T28" fmla="*/ 86 w 104"/>
                <a:gd name="T29" fmla="*/ 64 h 68"/>
                <a:gd name="T30" fmla="*/ 102 w 104"/>
                <a:gd name="T31" fmla="*/ 48 h 68"/>
                <a:gd name="T32" fmla="*/ 99 w 104"/>
                <a:gd name="T33" fmla="*/ 39 h 68"/>
                <a:gd name="T34" fmla="*/ 104 w 104"/>
                <a:gd name="T35" fmla="*/ 27 h 68"/>
                <a:gd name="T36" fmla="*/ 88 w 104"/>
                <a:gd name="T37" fmla="*/ 12 h 68"/>
                <a:gd name="T38" fmla="*/ 84 w 104"/>
                <a:gd name="T39" fmla="*/ 12 h 68"/>
                <a:gd name="T40" fmla="*/ 69 w 104"/>
                <a:gd name="T41" fmla="*/ 0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04" h="68">
                  <a:moveTo>
                    <a:pt x="69" y="0"/>
                  </a:moveTo>
                  <a:cubicBezTo>
                    <a:pt x="62" y="0"/>
                    <a:pt x="57" y="4"/>
                    <a:pt x="54" y="9"/>
                  </a:cubicBezTo>
                  <a:cubicBezTo>
                    <a:pt x="51" y="6"/>
                    <a:pt x="47" y="4"/>
                    <a:pt x="43" y="4"/>
                  </a:cubicBezTo>
                  <a:cubicBezTo>
                    <a:pt x="35" y="4"/>
                    <a:pt x="29" y="9"/>
                    <a:pt x="27" y="16"/>
                  </a:cubicBezTo>
                  <a:cubicBezTo>
                    <a:pt x="25" y="15"/>
                    <a:pt x="22" y="14"/>
                    <a:pt x="20" y="14"/>
                  </a:cubicBezTo>
                  <a:cubicBezTo>
                    <a:pt x="11" y="14"/>
                    <a:pt x="4" y="22"/>
                    <a:pt x="4" y="30"/>
                  </a:cubicBezTo>
                  <a:cubicBezTo>
                    <a:pt x="4" y="33"/>
                    <a:pt x="4" y="35"/>
                    <a:pt x="5" y="38"/>
                  </a:cubicBezTo>
                  <a:cubicBezTo>
                    <a:pt x="2" y="41"/>
                    <a:pt x="0" y="45"/>
                    <a:pt x="0" y="49"/>
                  </a:cubicBezTo>
                  <a:cubicBezTo>
                    <a:pt x="0" y="58"/>
                    <a:pt x="8" y="65"/>
                    <a:pt x="16" y="65"/>
                  </a:cubicBezTo>
                  <a:cubicBezTo>
                    <a:pt x="20" y="65"/>
                    <a:pt x="23" y="64"/>
                    <a:pt x="25" y="62"/>
                  </a:cubicBezTo>
                  <a:cubicBezTo>
                    <a:pt x="28" y="66"/>
                    <a:pt x="32" y="68"/>
                    <a:pt x="37" y="68"/>
                  </a:cubicBezTo>
                  <a:cubicBezTo>
                    <a:pt x="43" y="68"/>
                    <a:pt x="48" y="64"/>
                    <a:pt x="50" y="60"/>
                  </a:cubicBezTo>
                  <a:cubicBezTo>
                    <a:pt x="53" y="64"/>
                    <a:pt x="58" y="66"/>
                    <a:pt x="63" y="66"/>
                  </a:cubicBezTo>
                  <a:cubicBezTo>
                    <a:pt x="69" y="66"/>
                    <a:pt x="73" y="64"/>
                    <a:pt x="76" y="60"/>
                  </a:cubicBezTo>
                  <a:cubicBezTo>
                    <a:pt x="79" y="63"/>
                    <a:pt x="82" y="64"/>
                    <a:pt x="86" y="64"/>
                  </a:cubicBezTo>
                  <a:cubicBezTo>
                    <a:pt x="95" y="64"/>
                    <a:pt x="102" y="57"/>
                    <a:pt x="102" y="48"/>
                  </a:cubicBezTo>
                  <a:cubicBezTo>
                    <a:pt x="102" y="45"/>
                    <a:pt x="101" y="41"/>
                    <a:pt x="99" y="39"/>
                  </a:cubicBezTo>
                  <a:cubicBezTo>
                    <a:pt x="102" y="36"/>
                    <a:pt x="104" y="32"/>
                    <a:pt x="104" y="27"/>
                  </a:cubicBezTo>
                  <a:cubicBezTo>
                    <a:pt x="104" y="19"/>
                    <a:pt x="96" y="12"/>
                    <a:pt x="88" y="12"/>
                  </a:cubicBezTo>
                  <a:cubicBezTo>
                    <a:pt x="86" y="12"/>
                    <a:pt x="85" y="12"/>
                    <a:pt x="84" y="12"/>
                  </a:cubicBezTo>
                  <a:cubicBezTo>
                    <a:pt x="82" y="5"/>
                    <a:pt x="76" y="0"/>
                    <a:pt x="69" y="0"/>
                  </a:cubicBezTo>
                </a:path>
              </a:pathLst>
            </a:custGeom>
            <a:solidFill>
              <a:srgbClr val="D9F2F9"/>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94" name="Freeform 1032"/>
            <p:cNvSpPr/>
            <p:nvPr/>
          </p:nvSpPr>
          <p:spPr bwMode="auto">
            <a:xfrm>
              <a:off x="12118975" y="2836863"/>
              <a:ext cx="387350" cy="255588"/>
            </a:xfrm>
            <a:custGeom>
              <a:avLst/>
              <a:gdLst>
                <a:gd name="T0" fmla="*/ 34 w 103"/>
                <a:gd name="T1" fmla="*/ 0 h 68"/>
                <a:gd name="T2" fmla="*/ 19 w 103"/>
                <a:gd name="T3" fmla="*/ 12 h 68"/>
                <a:gd name="T4" fmla="*/ 15 w 103"/>
                <a:gd name="T5" fmla="*/ 12 h 68"/>
                <a:gd name="T6" fmla="*/ 0 w 103"/>
                <a:gd name="T7" fmla="*/ 27 h 68"/>
                <a:gd name="T8" fmla="*/ 4 w 103"/>
                <a:gd name="T9" fmla="*/ 38 h 68"/>
                <a:gd name="T10" fmla="*/ 1 w 103"/>
                <a:gd name="T11" fmla="*/ 48 h 68"/>
                <a:gd name="T12" fmla="*/ 17 w 103"/>
                <a:gd name="T13" fmla="*/ 64 h 68"/>
                <a:gd name="T14" fmla="*/ 27 w 103"/>
                <a:gd name="T15" fmla="*/ 60 h 68"/>
                <a:gd name="T16" fmla="*/ 40 w 103"/>
                <a:gd name="T17" fmla="*/ 66 h 68"/>
                <a:gd name="T18" fmla="*/ 53 w 103"/>
                <a:gd name="T19" fmla="*/ 60 h 68"/>
                <a:gd name="T20" fmla="*/ 66 w 103"/>
                <a:gd name="T21" fmla="*/ 68 h 68"/>
                <a:gd name="T22" fmla="*/ 78 w 103"/>
                <a:gd name="T23" fmla="*/ 62 h 68"/>
                <a:gd name="T24" fmla="*/ 87 w 103"/>
                <a:gd name="T25" fmla="*/ 65 h 68"/>
                <a:gd name="T26" fmla="*/ 103 w 103"/>
                <a:gd name="T27" fmla="*/ 49 h 68"/>
                <a:gd name="T28" fmla="*/ 98 w 103"/>
                <a:gd name="T29" fmla="*/ 38 h 68"/>
                <a:gd name="T30" fmla="*/ 99 w 103"/>
                <a:gd name="T31" fmla="*/ 30 h 68"/>
                <a:gd name="T32" fmla="*/ 83 w 103"/>
                <a:gd name="T33" fmla="*/ 14 h 68"/>
                <a:gd name="T34" fmla="*/ 76 w 103"/>
                <a:gd name="T35" fmla="*/ 16 h 68"/>
                <a:gd name="T36" fmla="*/ 60 w 103"/>
                <a:gd name="T37" fmla="*/ 4 h 68"/>
                <a:gd name="T38" fmla="*/ 49 w 103"/>
                <a:gd name="T39" fmla="*/ 9 h 68"/>
                <a:gd name="T40" fmla="*/ 34 w 103"/>
                <a:gd name="T41" fmla="*/ 0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03" h="68">
                  <a:moveTo>
                    <a:pt x="34" y="0"/>
                  </a:moveTo>
                  <a:cubicBezTo>
                    <a:pt x="27" y="0"/>
                    <a:pt x="21" y="5"/>
                    <a:pt x="19" y="12"/>
                  </a:cubicBezTo>
                  <a:cubicBezTo>
                    <a:pt x="18" y="12"/>
                    <a:pt x="17" y="12"/>
                    <a:pt x="15" y="12"/>
                  </a:cubicBezTo>
                  <a:cubicBezTo>
                    <a:pt x="7" y="12"/>
                    <a:pt x="0" y="19"/>
                    <a:pt x="0" y="27"/>
                  </a:cubicBezTo>
                  <a:cubicBezTo>
                    <a:pt x="0" y="32"/>
                    <a:pt x="1" y="36"/>
                    <a:pt x="4" y="38"/>
                  </a:cubicBezTo>
                  <a:cubicBezTo>
                    <a:pt x="2" y="41"/>
                    <a:pt x="1" y="45"/>
                    <a:pt x="1" y="48"/>
                  </a:cubicBezTo>
                  <a:cubicBezTo>
                    <a:pt x="1" y="57"/>
                    <a:pt x="8" y="64"/>
                    <a:pt x="17" y="64"/>
                  </a:cubicBezTo>
                  <a:cubicBezTo>
                    <a:pt x="21" y="64"/>
                    <a:pt x="24" y="63"/>
                    <a:pt x="27" y="60"/>
                  </a:cubicBezTo>
                  <a:cubicBezTo>
                    <a:pt x="30" y="64"/>
                    <a:pt x="34" y="66"/>
                    <a:pt x="40" y="66"/>
                  </a:cubicBezTo>
                  <a:cubicBezTo>
                    <a:pt x="45" y="66"/>
                    <a:pt x="50" y="64"/>
                    <a:pt x="53" y="60"/>
                  </a:cubicBezTo>
                  <a:cubicBezTo>
                    <a:pt x="55" y="64"/>
                    <a:pt x="60" y="68"/>
                    <a:pt x="66" y="68"/>
                  </a:cubicBezTo>
                  <a:cubicBezTo>
                    <a:pt x="71" y="68"/>
                    <a:pt x="75" y="66"/>
                    <a:pt x="78" y="62"/>
                  </a:cubicBezTo>
                  <a:cubicBezTo>
                    <a:pt x="80" y="64"/>
                    <a:pt x="83" y="65"/>
                    <a:pt x="87" y="65"/>
                  </a:cubicBezTo>
                  <a:cubicBezTo>
                    <a:pt x="95" y="65"/>
                    <a:pt x="103" y="58"/>
                    <a:pt x="103" y="49"/>
                  </a:cubicBezTo>
                  <a:cubicBezTo>
                    <a:pt x="103" y="45"/>
                    <a:pt x="101" y="40"/>
                    <a:pt x="98" y="38"/>
                  </a:cubicBezTo>
                  <a:cubicBezTo>
                    <a:pt x="99" y="35"/>
                    <a:pt x="99" y="33"/>
                    <a:pt x="99" y="30"/>
                  </a:cubicBezTo>
                  <a:cubicBezTo>
                    <a:pt x="99" y="22"/>
                    <a:pt x="92" y="14"/>
                    <a:pt x="83" y="14"/>
                  </a:cubicBezTo>
                  <a:cubicBezTo>
                    <a:pt x="81" y="14"/>
                    <a:pt x="78" y="15"/>
                    <a:pt x="76" y="16"/>
                  </a:cubicBezTo>
                  <a:cubicBezTo>
                    <a:pt x="74" y="9"/>
                    <a:pt x="68" y="4"/>
                    <a:pt x="60" y="4"/>
                  </a:cubicBezTo>
                  <a:cubicBezTo>
                    <a:pt x="56" y="4"/>
                    <a:pt x="52" y="6"/>
                    <a:pt x="49" y="9"/>
                  </a:cubicBezTo>
                  <a:cubicBezTo>
                    <a:pt x="46" y="4"/>
                    <a:pt x="41" y="0"/>
                    <a:pt x="34" y="0"/>
                  </a:cubicBezTo>
                </a:path>
              </a:pathLst>
            </a:custGeom>
            <a:solidFill>
              <a:srgbClr val="D9F2F9"/>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95" name="Rectangle 1033"/>
            <p:cNvSpPr>
              <a:spLocks noChangeArrowheads="1"/>
            </p:cNvSpPr>
            <p:nvPr/>
          </p:nvSpPr>
          <p:spPr bwMode="auto">
            <a:xfrm>
              <a:off x="13525500" y="4278313"/>
              <a:ext cx="41275" cy="271463"/>
            </a:xfrm>
            <a:prstGeom prst="rect">
              <a:avLst/>
            </a:prstGeom>
            <a:solidFill>
              <a:srgbClr val="9C519E"/>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96" name="Rectangle 1034"/>
            <p:cNvSpPr>
              <a:spLocks noChangeArrowheads="1"/>
            </p:cNvSpPr>
            <p:nvPr/>
          </p:nvSpPr>
          <p:spPr bwMode="auto">
            <a:xfrm>
              <a:off x="13190538" y="4560888"/>
              <a:ext cx="266700" cy="52388"/>
            </a:xfrm>
            <a:prstGeom prst="rect">
              <a:avLst/>
            </a:prstGeom>
            <a:solidFill>
              <a:srgbClr val="9C519E"/>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97" name="Freeform 1035"/>
            <p:cNvSpPr/>
            <p:nvPr/>
          </p:nvSpPr>
          <p:spPr bwMode="auto">
            <a:xfrm>
              <a:off x="12341225" y="4283076"/>
              <a:ext cx="25400" cy="631825"/>
            </a:xfrm>
            <a:custGeom>
              <a:avLst/>
              <a:gdLst>
                <a:gd name="T0" fmla="*/ 4 w 16"/>
                <a:gd name="T1" fmla="*/ 398 h 398"/>
                <a:gd name="T2" fmla="*/ 0 w 16"/>
                <a:gd name="T3" fmla="*/ 0 h 398"/>
                <a:gd name="T4" fmla="*/ 12 w 16"/>
                <a:gd name="T5" fmla="*/ 0 h 398"/>
                <a:gd name="T6" fmla="*/ 16 w 16"/>
                <a:gd name="T7" fmla="*/ 398 h 398"/>
                <a:gd name="T8" fmla="*/ 4 w 16"/>
                <a:gd name="T9" fmla="*/ 398 h 398"/>
              </a:gdLst>
              <a:ahLst/>
              <a:cxnLst>
                <a:cxn ang="0">
                  <a:pos x="T0" y="T1"/>
                </a:cxn>
                <a:cxn ang="0">
                  <a:pos x="T2" y="T3"/>
                </a:cxn>
                <a:cxn ang="0">
                  <a:pos x="T4" y="T5"/>
                </a:cxn>
                <a:cxn ang="0">
                  <a:pos x="T6" y="T7"/>
                </a:cxn>
                <a:cxn ang="0">
                  <a:pos x="T8" y="T9"/>
                </a:cxn>
              </a:cxnLst>
              <a:rect l="0" t="0" r="r" b="b"/>
              <a:pathLst>
                <a:path w="16" h="398">
                  <a:moveTo>
                    <a:pt x="4" y="398"/>
                  </a:moveTo>
                  <a:lnTo>
                    <a:pt x="0" y="0"/>
                  </a:lnTo>
                  <a:lnTo>
                    <a:pt x="12" y="0"/>
                  </a:lnTo>
                  <a:lnTo>
                    <a:pt x="16" y="398"/>
                  </a:lnTo>
                  <a:lnTo>
                    <a:pt x="4" y="398"/>
                  </a:lnTo>
                  <a:close/>
                </a:path>
              </a:pathLst>
            </a:custGeom>
            <a:solidFill>
              <a:srgbClr val="E3E4E5"/>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98" name="Freeform 1036"/>
            <p:cNvSpPr/>
            <p:nvPr/>
          </p:nvSpPr>
          <p:spPr bwMode="auto">
            <a:xfrm>
              <a:off x="12122150" y="4371976"/>
              <a:ext cx="466725" cy="452438"/>
            </a:xfrm>
            <a:custGeom>
              <a:avLst/>
              <a:gdLst>
                <a:gd name="T0" fmla="*/ 285 w 294"/>
                <a:gd name="T1" fmla="*/ 285 h 285"/>
                <a:gd name="T2" fmla="*/ 0 w 294"/>
                <a:gd name="T3" fmla="*/ 8 h 285"/>
                <a:gd name="T4" fmla="*/ 7 w 294"/>
                <a:gd name="T5" fmla="*/ 0 h 285"/>
                <a:gd name="T6" fmla="*/ 294 w 294"/>
                <a:gd name="T7" fmla="*/ 278 h 285"/>
                <a:gd name="T8" fmla="*/ 285 w 294"/>
                <a:gd name="T9" fmla="*/ 285 h 285"/>
              </a:gdLst>
              <a:ahLst/>
              <a:cxnLst>
                <a:cxn ang="0">
                  <a:pos x="T0" y="T1"/>
                </a:cxn>
                <a:cxn ang="0">
                  <a:pos x="T2" y="T3"/>
                </a:cxn>
                <a:cxn ang="0">
                  <a:pos x="T4" y="T5"/>
                </a:cxn>
                <a:cxn ang="0">
                  <a:pos x="T6" y="T7"/>
                </a:cxn>
                <a:cxn ang="0">
                  <a:pos x="T8" y="T9"/>
                </a:cxn>
              </a:cxnLst>
              <a:rect l="0" t="0" r="r" b="b"/>
              <a:pathLst>
                <a:path w="294" h="285">
                  <a:moveTo>
                    <a:pt x="285" y="285"/>
                  </a:moveTo>
                  <a:lnTo>
                    <a:pt x="0" y="8"/>
                  </a:lnTo>
                  <a:lnTo>
                    <a:pt x="7" y="0"/>
                  </a:lnTo>
                  <a:lnTo>
                    <a:pt x="294" y="278"/>
                  </a:lnTo>
                  <a:lnTo>
                    <a:pt x="285" y="285"/>
                  </a:lnTo>
                  <a:close/>
                </a:path>
              </a:pathLst>
            </a:custGeom>
            <a:solidFill>
              <a:srgbClr val="E3E4E5"/>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99" name="Freeform 1037"/>
            <p:cNvSpPr/>
            <p:nvPr/>
          </p:nvSpPr>
          <p:spPr bwMode="auto">
            <a:xfrm>
              <a:off x="12126913" y="4365626"/>
              <a:ext cx="454025" cy="466725"/>
            </a:xfrm>
            <a:custGeom>
              <a:avLst/>
              <a:gdLst>
                <a:gd name="T0" fmla="*/ 9 w 286"/>
                <a:gd name="T1" fmla="*/ 294 h 294"/>
                <a:gd name="T2" fmla="*/ 0 w 286"/>
                <a:gd name="T3" fmla="*/ 284 h 294"/>
                <a:gd name="T4" fmla="*/ 277 w 286"/>
                <a:gd name="T5" fmla="*/ 0 h 294"/>
                <a:gd name="T6" fmla="*/ 286 w 286"/>
                <a:gd name="T7" fmla="*/ 9 h 294"/>
                <a:gd name="T8" fmla="*/ 9 w 286"/>
                <a:gd name="T9" fmla="*/ 294 h 294"/>
              </a:gdLst>
              <a:ahLst/>
              <a:cxnLst>
                <a:cxn ang="0">
                  <a:pos x="T0" y="T1"/>
                </a:cxn>
                <a:cxn ang="0">
                  <a:pos x="T2" y="T3"/>
                </a:cxn>
                <a:cxn ang="0">
                  <a:pos x="T4" y="T5"/>
                </a:cxn>
                <a:cxn ang="0">
                  <a:pos x="T6" y="T7"/>
                </a:cxn>
                <a:cxn ang="0">
                  <a:pos x="T8" y="T9"/>
                </a:cxn>
              </a:cxnLst>
              <a:rect l="0" t="0" r="r" b="b"/>
              <a:pathLst>
                <a:path w="286" h="294">
                  <a:moveTo>
                    <a:pt x="9" y="294"/>
                  </a:moveTo>
                  <a:lnTo>
                    <a:pt x="0" y="284"/>
                  </a:lnTo>
                  <a:lnTo>
                    <a:pt x="277" y="0"/>
                  </a:lnTo>
                  <a:lnTo>
                    <a:pt x="286" y="9"/>
                  </a:lnTo>
                  <a:lnTo>
                    <a:pt x="9" y="294"/>
                  </a:lnTo>
                  <a:close/>
                </a:path>
              </a:pathLst>
            </a:custGeom>
            <a:solidFill>
              <a:srgbClr val="E3E4E5"/>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00" name="Freeform 1038"/>
            <p:cNvSpPr/>
            <p:nvPr/>
          </p:nvSpPr>
          <p:spPr bwMode="auto">
            <a:xfrm>
              <a:off x="12039600" y="4583113"/>
              <a:ext cx="631825" cy="30163"/>
            </a:xfrm>
            <a:custGeom>
              <a:avLst/>
              <a:gdLst>
                <a:gd name="T0" fmla="*/ 0 w 398"/>
                <a:gd name="T1" fmla="*/ 19 h 19"/>
                <a:gd name="T2" fmla="*/ 0 w 398"/>
                <a:gd name="T3" fmla="*/ 7 h 19"/>
                <a:gd name="T4" fmla="*/ 396 w 398"/>
                <a:gd name="T5" fmla="*/ 0 h 19"/>
                <a:gd name="T6" fmla="*/ 398 w 398"/>
                <a:gd name="T7" fmla="*/ 12 h 19"/>
                <a:gd name="T8" fmla="*/ 0 w 398"/>
                <a:gd name="T9" fmla="*/ 19 h 19"/>
              </a:gdLst>
              <a:ahLst/>
              <a:cxnLst>
                <a:cxn ang="0">
                  <a:pos x="T0" y="T1"/>
                </a:cxn>
                <a:cxn ang="0">
                  <a:pos x="T2" y="T3"/>
                </a:cxn>
                <a:cxn ang="0">
                  <a:pos x="T4" y="T5"/>
                </a:cxn>
                <a:cxn ang="0">
                  <a:pos x="T6" y="T7"/>
                </a:cxn>
                <a:cxn ang="0">
                  <a:pos x="T8" y="T9"/>
                </a:cxn>
              </a:cxnLst>
              <a:rect l="0" t="0" r="r" b="b"/>
              <a:pathLst>
                <a:path w="398" h="19">
                  <a:moveTo>
                    <a:pt x="0" y="19"/>
                  </a:moveTo>
                  <a:lnTo>
                    <a:pt x="0" y="7"/>
                  </a:lnTo>
                  <a:lnTo>
                    <a:pt x="396" y="0"/>
                  </a:lnTo>
                  <a:lnTo>
                    <a:pt x="398" y="12"/>
                  </a:lnTo>
                  <a:lnTo>
                    <a:pt x="0" y="19"/>
                  </a:lnTo>
                  <a:close/>
                </a:path>
              </a:pathLst>
            </a:custGeom>
            <a:solidFill>
              <a:srgbClr val="E3E4E5"/>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01" name="Freeform 1039"/>
            <p:cNvSpPr/>
            <p:nvPr/>
          </p:nvSpPr>
          <p:spPr bwMode="auto">
            <a:xfrm>
              <a:off x="12234863" y="4300538"/>
              <a:ext cx="238125" cy="598488"/>
            </a:xfrm>
            <a:custGeom>
              <a:avLst/>
              <a:gdLst>
                <a:gd name="T0" fmla="*/ 12 w 150"/>
                <a:gd name="T1" fmla="*/ 377 h 377"/>
                <a:gd name="T2" fmla="*/ 0 w 150"/>
                <a:gd name="T3" fmla="*/ 373 h 377"/>
                <a:gd name="T4" fmla="*/ 138 w 150"/>
                <a:gd name="T5" fmla="*/ 0 h 377"/>
                <a:gd name="T6" fmla="*/ 150 w 150"/>
                <a:gd name="T7" fmla="*/ 3 h 377"/>
                <a:gd name="T8" fmla="*/ 12 w 150"/>
                <a:gd name="T9" fmla="*/ 377 h 377"/>
              </a:gdLst>
              <a:ahLst/>
              <a:cxnLst>
                <a:cxn ang="0">
                  <a:pos x="T0" y="T1"/>
                </a:cxn>
                <a:cxn ang="0">
                  <a:pos x="T2" y="T3"/>
                </a:cxn>
                <a:cxn ang="0">
                  <a:pos x="T4" y="T5"/>
                </a:cxn>
                <a:cxn ang="0">
                  <a:pos x="T6" y="T7"/>
                </a:cxn>
                <a:cxn ang="0">
                  <a:pos x="T8" y="T9"/>
                </a:cxn>
              </a:cxnLst>
              <a:rect l="0" t="0" r="r" b="b"/>
              <a:pathLst>
                <a:path w="150" h="377">
                  <a:moveTo>
                    <a:pt x="12" y="377"/>
                  </a:moveTo>
                  <a:lnTo>
                    <a:pt x="0" y="373"/>
                  </a:lnTo>
                  <a:lnTo>
                    <a:pt x="138" y="0"/>
                  </a:lnTo>
                  <a:lnTo>
                    <a:pt x="150" y="3"/>
                  </a:lnTo>
                  <a:lnTo>
                    <a:pt x="12" y="377"/>
                  </a:lnTo>
                  <a:close/>
                </a:path>
              </a:pathLst>
            </a:custGeom>
            <a:solidFill>
              <a:srgbClr val="E3E4E5"/>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02" name="Freeform 1040"/>
            <p:cNvSpPr/>
            <p:nvPr/>
          </p:nvSpPr>
          <p:spPr bwMode="auto">
            <a:xfrm>
              <a:off x="12212638" y="4308476"/>
              <a:ext cx="282575" cy="579438"/>
            </a:xfrm>
            <a:custGeom>
              <a:avLst/>
              <a:gdLst>
                <a:gd name="T0" fmla="*/ 166 w 178"/>
                <a:gd name="T1" fmla="*/ 365 h 365"/>
                <a:gd name="T2" fmla="*/ 0 w 178"/>
                <a:gd name="T3" fmla="*/ 5 h 365"/>
                <a:gd name="T4" fmla="*/ 12 w 178"/>
                <a:gd name="T5" fmla="*/ 0 h 365"/>
                <a:gd name="T6" fmla="*/ 178 w 178"/>
                <a:gd name="T7" fmla="*/ 360 h 365"/>
                <a:gd name="T8" fmla="*/ 166 w 178"/>
                <a:gd name="T9" fmla="*/ 365 h 365"/>
              </a:gdLst>
              <a:ahLst/>
              <a:cxnLst>
                <a:cxn ang="0">
                  <a:pos x="T0" y="T1"/>
                </a:cxn>
                <a:cxn ang="0">
                  <a:pos x="T2" y="T3"/>
                </a:cxn>
                <a:cxn ang="0">
                  <a:pos x="T4" y="T5"/>
                </a:cxn>
                <a:cxn ang="0">
                  <a:pos x="T6" y="T7"/>
                </a:cxn>
                <a:cxn ang="0">
                  <a:pos x="T8" y="T9"/>
                </a:cxn>
              </a:cxnLst>
              <a:rect l="0" t="0" r="r" b="b"/>
              <a:pathLst>
                <a:path w="178" h="365">
                  <a:moveTo>
                    <a:pt x="166" y="365"/>
                  </a:moveTo>
                  <a:lnTo>
                    <a:pt x="0" y="5"/>
                  </a:lnTo>
                  <a:lnTo>
                    <a:pt x="12" y="0"/>
                  </a:lnTo>
                  <a:lnTo>
                    <a:pt x="178" y="360"/>
                  </a:lnTo>
                  <a:lnTo>
                    <a:pt x="166" y="365"/>
                  </a:lnTo>
                  <a:close/>
                </a:path>
              </a:pathLst>
            </a:custGeom>
            <a:solidFill>
              <a:srgbClr val="E3E4E5"/>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03" name="Freeform 1041"/>
            <p:cNvSpPr/>
            <p:nvPr/>
          </p:nvSpPr>
          <p:spPr bwMode="auto">
            <a:xfrm>
              <a:off x="12061825" y="4459288"/>
              <a:ext cx="584200" cy="277813"/>
            </a:xfrm>
            <a:custGeom>
              <a:avLst/>
              <a:gdLst>
                <a:gd name="T0" fmla="*/ 7 w 368"/>
                <a:gd name="T1" fmla="*/ 175 h 175"/>
                <a:gd name="T2" fmla="*/ 0 w 368"/>
                <a:gd name="T3" fmla="*/ 166 h 175"/>
                <a:gd name="T4" fmla="*/ 363 w 368"/>
                <a:gd name="T5" fmla="*/ 0 h 175"/>
                <a:gd name="T6" fmla="*/ 368 w 368"/>
                <a:gd name="T7" fmla="*/ 9 h 175"/>
                <a:gd name="T8" fmla="*/ 7 w 368"/>
                <a:gd name="T9" fmla="*/ 175 h 175"/>
              </a:gdLst>
              <a:ahLst/>
              <a:cxnLst>
                <a:cxn ang="0">
                  <a:pos x="T0" y="T1"/>
                </a:cxn>
                <a:cxn ang="0">
                  <a:pos x="T2" y="T3"/>
                </a:cxn>
                <a:cxn ang="0">
                  <a:pos x="T4" y="T5"/>
                </a:cxn>
                <a:cxn ang="0">
                  <a:pos x="T6" y="T7"/>
                </a:cxn>
                <a:cxn ang="0">
                  <a:pos x="T8" y="T9"/>
                </a:cxn>
              </a:cxnLst>
              <a:rect l="0" t="0" r="r" b="b"/>
              <a:pathLst>
                <a:path w="368" h="175">
                  <a:moveTo>
                    <a:pt x="7" y="175"/>
                  </a:moveTo>
                  <a:lnTo>
                    <a:pt x="0" y="166"/>
                  </a:lnTo>
                  <a:lnTo>
                    <a:pt x="363" y="0"/>
                  </a:lnTo>
                  <a:lnTo>
                    <a:pt x="368" y="9"/>
                  </a:lnTo>
                  <a:lnTo>
                    <a:pt x="7" y="175"/>
                  </a:lnTo>
                  <a:close/>
                </a:path>
              </a:pathLst>
            </a:custGeom>
            <a:solidFill>
              <a:srgbClr val="E3E4E5"/>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04" name="Freeform 1042"/>
            <p:cNvSpPr/>
            <p:nvPr/>
          </p:nvSpPr>
          <p:spPr bwMode="auto">
            <a:xfrm>
              <a:off x="12055475" y="4481513"/>
              <a:ext cx="596900" cy="233363"/>
            </a:xfrm>
            <a:custGeom>
              <a:avLst/>
              <a:gdLst>
                <a:gd name="T0" fmla="*/ 372 w 376"/>
                <a:gd name="T1" fmla="*/ 147 h 147"/>
                <a:gd name="T2" fmla="*/ 0 w 376"/>
                <a:gd name="T3" fmla="*/ 10 h 147"/>
                <a:gd name="T4" fmla="*/ 4 w 376"/>
                <a:gd name="T5" fmla="*/ 0 h 147"/>
                <a:gd name="T6" fmla="*/ 376 w 376"/>
                <a:gd name="T7" fmla="*/ 138 h 147"/>
                <a:gd name="T8" fmla="*/ 372 w 376"/>
                <a:gd name="T9" fmla="*/ 147 h 147"/>
              </a:gdLst>
              <a:ahLst/>
              <a:cxnLst>
                <a:cxn ang="0">
                  <a:pos x="T0" y="T1"/>
                </a:cxn>
                <a:cxn ang="0">
                  <a:pos x="T2" y="T3"/>
                </a:cxn>
                <a:cxn ang="0">
                  <a:pos x="T4" y="T5"/>
                </a:cxn>
                <a:cxn ang="0">
                  <a:pos x="T6" y="T7"/>
                </a:cxn>
                <a:cxn ang="0">
                  <a:pos x="T8" y="T9"/>
                </a:cxn>
              </a:cxnLst>
              <a:rect l="0" t="0" r="r" b="b"/>
              <a:pathLst>
                <a:path w="376" h="147">
                  <a:moveTo>
                    <a:pt x="372" y="147"/>
                  </a:moveTo>
                  <a:lnTo>
                    <a:pt x="0" y="10"/>
                  </a:lnTo>
                  <a:lnTo>
                    <a:pt x="4" y="0"/>
                  </a:lnTo>
                  <a:lnTo>
                    <a:pt x="376" y="138"/>
                  </a:lnTo>
                  <a:lnTo>
                    <a:pt x="372" y="147"/>
                  </a:lnTo>
                  <a:close/>
                </a:path>
              </a:pathLst>
            </a:custGeom>
            <a:solidFill>
              <a:srgbClr val="E3E4E5"/>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05" name="Freeform 1043"/>
            <p:cNvSpPr/>
            <p:nvPr/>
          </p:nvSpPr>
          <p:spPr bwMode="auto">
            <a:xfrm>
              <a:off x="13525500" y="4278313"/>
              <a:ext cx="30163" cy="628650"/>
            </a:xfrm>
            <a:custGeom>
              <a:avLst/>
              <a:gdLst>
                <a:gd name="T0" fmla="*/ 7 w 19"/>
                <a:gd name="T1" fmla="*/ 396 h 396"/>
                <a:gd name="T2" fmla="*/ 0 w 19"/>
                <a:gd name="T3" fmla="*/ 0 h 396"/>
                <a:gd name="T4" fmla="*/ 12 w 19"/>
                <a:gd name="T5" fmla="*/ 0 h 396"/>
                <a:gd name="T6" fmla="*/ 19 w 19"/>
                <a:gd name="T7" fmla="*/ 396 h 396"/>
                <a:gd name="T8" fmla="*/ 7 w 19"/>
                <a:gd name="T9" fmla="*/ 396 h 396"/>
              </a:gdLst>
              <a:ahLst/>
              <a:cxnLst>
                <a:cxn ang="0">
                  <a:pos x="T0" y="T1"/>
                </a:cxn>
                <a:cxn ang="0">
                  <a:pos x="T2" y="T3"/>
                </a:cxn>
                <a:cxn ang="0">
                  <a:pos x="T4" y="T5"/>
                </a:cxn>
                <a:cxn ang="0">
                  <a:pos x="T6" y="T7"/>
                </a:cxn>
                <a:cxn ang="0">
                  <a:pos x="T8" y="T9"/>
                </a:cxn>
              </a:cxnLst>
              <a:rect l="0" t="0" r="r" b="b"/>
              <a:pathLst>
                <a:path w="19" h="396">
                  <a:moveTo>
                    <a:pt x="7" y="396"/>
                  </a:moveTo>
                  <a:lnTo>
                    <a:pt x="0" y="0"/>
                  </a:lnTo>
                  <a:lnTo>
                    <a:pt x="12" y="0"/>
                  </a:lnTo>
                  <a:lnTo>
                    <a:pt x="19" y="396"/>
                  </a:lnTo>
                  <a:lnTo>
                    <a:pt x="7" y="396"/>
                  </a:lnTo>
                  <a:close/>
                </a:path>
              </a:pathLst>
            </a:custGeom>
            <a:solidFill>
              <a:srgbClr val="E3E4E5"/>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06" name="Freeform 1044"/>
            <p:cNvSpPr/>
            <p:nvPr/>
          </p:nvSpPr>
          <p:spPr bwMode="auto">
            <a:xfrm>
              <a:off x="13308013" y="4365626"/>
              <a:ext cx="465138" cy="455613"/>
            </a:xfrm>
            <a:custGeom>
              <a:avLst/>
              <a:gdLst>
                <a:gd name="T0" fmla="*/ 284 w 293"/>
                <a:gd name="T1" fmla="*/ 287 h 287"/>
                <a:gd name="T2" fmla="*/ 0 w 293"/>
                <a:gd name="T3" fmla="*/ 9 h 287"/>
                <a:gd name="T4" fmla="*/ 9 w 293"/>
                <a:gd name="T5" fmla="*/ 0 h 287"/>
                <a:gd name="T6" fmla="*/ 293 w 293"/>
                <a:gd name="T7" fmla="*/ 277 h 287"/>
                <a:gd name="T8" fmla="*/ 284 w 293"/>
                <a:gd name="T9" fmla="*/ 287 h 287"/>
              </a:gdLst>
              <a:ahLst/>
              <a:cxnLst>
                <a:cxn ang="0">
                  <a:pos x="T0" y="T1"/>
                </a:cxn>
                <a:cxn ang="0">
                  <a:pos x="T2" y="T3"/>
                </a:cxn>
                <a:cxn ang="0">
                  <a:pos x="T4" y="T5"/>
                </a:cxn>
                <a:cxn ang="0">
                  <a:pos x="T6" y="T7"/>
                </a:cxn>
                <a:cxn ang="0">
                  <a:pos x="T8" y="T9"/>
                </a:cxn>
              </a:cxnLst>
              <a:rect l="0" t="0" r="r" b="b"/>
              <a:pathLst>
                <a:path w="293" h="287">
                  <a:moveTo>
                    <a:pt x="284" y="287"/>
                  </a:moveTo>
                  <a:lnTo>
                    <a:pt x="0" y="9"/>
                  </a:lnTo>
                  <a:lnTo>
                    <a:pt x="9" y="0"/>
                  </a:lnTo>
                  <a:lnTo>
                    <a:pt x="293" y="277"/>
                  </a:lnTo>
                  <a:lnTo>
                    <a:pt x="284" y="287"/>
                  </a:lnTo>
                  <a:close/>
                </a:path>
              </a:pathLst>
            </a:custGeom>
            <a:solidFill>
              <a:srgbClr val="E3E4E5"/>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07" name="Freeform 1045"/>
            <p:cNvSpPr/>
            <p:nvPr/>
          </p:nvSpPr>
          <p:spPr bwMode="auto">
            <a:xfrm>
              <a:off x="13314363" y="4360863"/>
              <a:ext cx="452438" cy="463550"/>
            </a:xfrm>
            <a:custGeom>
              <a:avLst/>
              <a:gdLst>
                <a:gd name="T0" fmla="*/ 7 w 285"/>
                <a:gd name="T1" fmla="*/ 292 h 292"/>
                <a:gd name="T2" fmla="*/ 0 w 285"/>
                <a:gd name="T3" fmla="*/ 285 h 292"/>
                <a:gd name="T4" fmla="*/ 277 w 285"/>
                <a:gd name="T5" fmla="*/ 0 h 292"/>
                <a:gd name="T6" fmla="*/ 285 w 285"/>
                <a:gd name="T7" fmla="*/ 7 h 292"/>
                <a:gd name="T8" fmla="*/ 7 w 285"/>
                <a:gd name="T9" fmla="*/ 292 h 292"/>
              </a:gdLst>
              <a:ahLst/>
              <a:cxnLst>
                <a:cxn ang="0">
                  <a:pos x="T0" y="T1"/>
                </a:cxn>
                <a:cxn ang="0">
                  <a:pos x="T2" y="T3"/>
                </a:cxn>
                <a:cxn ang="0">
                  <a:pos x="T4" y="T5"/>
                </a:cxn>
                <a:cxn ang="0">
                  <a:pos x="T6" y="T7"/>
                </a:cxn>
                <a:cxn ang="0">
                  <a:pos x="T8" y="T9"/>
                </a:cxn>
              </a:cxnLst>
              <a:rect l="0" t="0" r="r" b="b"/>
              <a:pathLst>
                <a:path w="285" h="292">
                  <a:moveTo>
                    <a:pt x="7" y="292"/>
                  </a:moveTo>
                  <a:lnTo>
                    <a:pt x="0" y="285"/>
                  </a:lnTo>
                  <a:lnTo>
                    <a:pt x="277" y="0"/>
                  </a:lnTo>
                  <a:lnTo>
                    <a:pt x="285" y="7"/>
                  </a:lnTo>
                  <a:lnTo>
                    <a:pt x="7" y="292"/>
                  </a:lnTo>
                  <a:close/>
                </a:path>
              </a:pathLst>
            </a:custGeom>
            <a:solidFill>
              <a:srgbClr val="E3E4E5"/>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08" name="Freeform 1046"/>
            <p:cNvSpPr/>
            <p:nvPr/>
          </p:nvSpPr>
          <p:spPr bwMode="auto">
            <a:xfrm>
              <a:off x="13223875" y="4579938"/>
              <a:ext cx="631825" cy="25400"/>
            </a:xfrm>
            <a:custGeom>
              <a:avLst/>
              <a:gdLst>
                <a:gd name="T0" fmla="*/ 0 w 398"/>
                <a:gd name="T1" fmla="*/ 16 h 16"/>
                <a:gd name="T2" fmla="*/ 0 w 398"/>
                <a:gd name="T3" fmla="*/ 5 h 16"/>
                <a:gd name="T4" fmla="*/ 398 w 398"/>
                <a:gd name="T5" fmla="*/ 0 h 16"/>
                <a:gd name="T6" fmla="*/ 398 w 398"/>
                <a:gd name="T7" fmla="*/ 12 h 16"/>
                <a:gd name="T8" fmla="*/ 0 w 398"/>
                <a:gd name="T9" fmla="*/ 16 h 16"/>
              </a:gdLst>
              <a:ahLst/>
              <a:cxnLst>
                <a:cxn ang="0">
                  <a:pos x="T0" y="T1"/>
                </a:cxn>
                <a:cxn ang="0">
                  <a:pos x="T2" y="T3"/>
                </a:cxn>
                <a:cxn ang="0">
                  <a:pos x="T4" y="T5"/>
                </a:cxn>
                <a:cxn ang="0">
                  <a:pos x="T6" y="T7"/>
                </a:cxn>
                <a:cxn ang="0">
                  <a:pos x="T8" y="T9"/>
                </a:cxn>
              </a:cxnLst>
              <a:rect l="0" t="0" r="r" b="b"/>
              <a:pathLst>
                <a:path w="398" h="16">
                  <a:moveTo>
                    <a:pt x="0" y="16"/>
                  </a:moveTo>
                  <a:lnTo>
                    <a:pt x="0" y="5"/>
                  </a:lnTo>
                  <a:lnTo>
                    <a:pt x="398" y="0"/>
                  </a:lnTo>
                  <a:lnTo>
                    <a:pt x="398" y="12"/>
                  </a:lnTo>
                  <a:lnTo>
                    <a:pt x="0" y="16"/>
                  </a:lnTo>
                  <a:close/>
                </a:path>
              </a:pathLst>
            </a:custGeom>
            <a:solidFill>
              <a:srgbClr val="E3E4E5"/>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09" name="Freeform 1047"/>
            <p:cNvSpPr/>
            <p:nvPr/>
          </p:nvSpPr>
          <p:spPr bwMode="auto">
            <a:xfrm>
              <a:off x="13423900" y="4294188"/>
              <a:ext cx="233363" cy="598488"/>
            </a:xfrm>
            <a:custGeom>
              <a:avLst/>
              <a:gdLst>
                <a:gd name="T0" fmla="*/ 9 w 147"/>
                <a:gd name="T1" fmla="*/ 377 h 377"/>
                <a:gd name="T2" fmla="*/ 0 w 147"/>
                <a:gd name="T3" fmla="*/ 372 h 377"/>
                <a:gd name="T4" fmla="*/ 137 w 147"/>
                <a:gd name="T5" fmla="*/ 0 h 377"/>
                <a:gd name="T6" fmla="*/ 147 w 147"/>
                <a:gd name="T7" fmla="*/ 4 h 377"/>
                <a:gd name="T8" fmla="*/ 9 w 147"/>
                <a:gd name="T9" fmla="*/ 377 h 377"/>
              </a:gdLst>
              <a:ahLst/>
              <a:cxnLst>
                <a:cxn ang="0">
                  <a:pos x="T0" y="T1"/>
                </a:cxn>
                <a:cxn ang="0">
                  <a:pos x="T2" y="T3"/>
                </a:cxn>
                <a:cxn ang="0">
                  <a:pos x="T4" y="T5"/>
                </a:cxn>
                <a:cxn ang="0">
                  <a:pos x="T6" y="T7"/>
                </a:cxn>
                <a:cxn ang="0">
                  <a:pos x="T8" y="T9"/>
                </a:cxn>
              </a:cxnLst>
              <a:rect l="0" t="0" r="r" b="b"/>
              <a:pathLst>
                <a:path w="147" h="377">
                  <a:moveTo>
                    <a:pt x="9" y="377"/>
                  </a:moveTo>
                  <a:lnTo>
                    <a:pt x="0" y="372"/>
                  </a:lnTo>
                  <a:lnTo>
                    <a:pt x="137" y="0"/>
                  </a:lnTo>
                  <a:lnTo>
                    <a:pt x="147" y="4"/>
                  </a:lnTo>
                  <a:lnTo>
                    <a:pt x="9" y="377"/>
                  </a:lnTo>
                  <a:close/>
                </a:path>
              </a:pathLst>
            </a:custGeom>
            <a:solidFill>
              <a:srgbClr val="E3E4E5"/>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10" name="Freeform 1048"/>
            <p:cNvSpPr/>
            <p:nvPr/>
          </p:nvSpPr>
          <p:spPr bwMode="auto">
            <a:xfrm>
              <a:off x="13401675" y="4300538"/>
              <a:ext cx="277813" cy="584200"/>
            </a:xfrm>
            <a:custGeom>
              <a:avLst/>
              <a:gdLst>
                <a:gd name="T0" fmla="*/ 166 w 175"/>
                <a:gd name="T1" fmla="*/ 368 h 368"/>
                <a:gd name="T2" fmla="*/ 0 w 175"/>
                <a:gd name="T3" fmla="*/ 5 h 368"/>
                <a:gd name="T4" fmla="*/ 9 w 175"/>
                <a:gd name="T5" fmla="*/ 0 h 368"/>
                <a:gd name="T6" fmla="*/ 175 w 175"/>
                <a:gd name="T7" fmla="*/ 363 h 368"/>
                <a:gd name="T8" fmla="*/ 166 w 175"/>
                <a:gd name="T9" fmla="*/ 368 h 368"/>
              </a:gdLst>
              <a:ahLst/>
              <a:cxnLst>
                <a:cxn ang="0">
                  <a:pos x="T0" y="T1"/>
                </a:cxn>
                <a:cxn ang="0">
                  <a:pos x="T2" y="T3"/>
                </a:cxn>
                <a:cxn ang="0">
                  <a:pos x="T4" y="T5"/>
                </a:cxn>
                <a:cxn ang="0">
                  <a:pos x="T6" y="T7"/>
                </a:cxn>
                <a:cxn ang="0">
                  <a:pos x="T8" y="T9"/>
                </a:cxn>
              </a:cxnLst>
              <a:rect l="0" t="0" r="r" b="b"/>
              <a:pathLst>
                <a:path w="175" h="368">
                  <a:moveTo>
                    <a:pt x="166" y="368"/>
                  </a:moveTo>
                  <a:lnTo>
                    <a:pt x="0" y="5"/>
                  </a:lnTo>
                  <a:lnTo>
                    <a:pt x="9" y="0"/>
                  </a:lnTo>
                  <a:lnTo>
                    <a:pt x="175" y="363"/>
                  </a:lnTo>
                  <a:lnTo>
                    <a:pt x="166" y="368"/>
                  </a:lnTo>
                  <a:close/>
                </a:path>
              </a:pathLst>
            </a:custGeom>
            <a:solidFill>
              <a:srgbClr val="E3E4E5"/>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11" name="Freeform 1049"/>
            <p:cNvSpPr/>
            <p:nvPr/>
          </p:nvSpPr>
          <p:spPr bwMode="auto">
            <a:xfrm>
              <a:off x="13250863" y="4451351"/>
              <a:ext cx="579438" cy="282575"/>
            </a:xfrm>
            <a:custGeom>
              <a:avLst/>
              <a:gdLst>
                <a:gd name="T0" fmla="*/ 5 w 365"/>
                <a:gd name="T1" fmla="*/ 178 h 178"/>
                <a:gd name="T2" fmla="*/ 0 w 365"/>
                <a:gd name="T3" fmla="*/ 166 h 178"/>
                <a:gd name="T4" fmla="*/ 360 w 365"/>
                <a:gd name="T5" fmla="*/ 0 h 178"/>
                <a:gd name="T6" fmla="*/ 365 w 365"/>
                <a:gd name="T7" fmla="*/ 12 h 178"/>
                <a:gd name="T8" fmla="*/ 5 w 365"/>
                <a:gd name="T9" fmla="*/ 178 h 178"/>
              </a:gdLst>
              <a:ahLst/>
              <a:cxnLst>
                <a:cxn ang="0">
                  <a:pos x="T0" y="T1"/>
                </a:cxn>
                <a:cxn ang="0">
                  <a:pos x="T2" y="T3"/>
                </a:cxn>
                <a:cxn ang="0">
                  <a:pos x="T4" y="T5"/>
                </a:cxn>
                <a:cxn ang="0">
                  <a:pos x="T6" y="T7"/>
                </a:cxn>
                <a:cxn ang="0">
                  <a:pos x="T8" y="T9"/>
                </a:cxn>
              </a:cxnLst>
              <a:rect l="0" t="0" r="r" b="b"/>
              <a:pathLst>
                <a:path w="365" h="178">
                  <a:moveTo>
                    <a:pt x="5" y="178"/>
                  </a:moveTo>
                  <a:lnTo>
                    <a:pt x="0" y="166"/>
                  </a:lnTo>
                  <a:lnTo>
                    <a:pt x="360" y="0"/>
                  </a:lnTo>
                  <a:lnTo>
                    <a:pt x="365" y="12"/>
                  </a:lnTo>
                  <a:lnTo>
                    <a:pt x="5" y="178"/>
                  </a:lnTo>
                  <a:close/>
                </a:path>
              </a:pathLst>
            </a:custGeom>
            <a:solidFill>
              <a:srgbClr val="E3E4E5"/>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12" name="Freeform 1050"/>
            <p:cNvSpPr/>
            <p:nvPr/>
          </p:nvSpPr>
          <p:spPr bwMode="auto">
            <a:xfrm>
              <a:off x="13242925" y="4473576"/>
              <a:ext cx="598488" cy="238125"/>
            </a:xfrm>
            <a:custGeom>
              <a:avLst/>
              <a:gdLst>
                <a:gd name="T0" fmla="*/ 372 w 377"/>
                <a:gd name="T1" fmla="*/ 150 h 150"/>
                <a:gd name="T2" fmla="*/ 0 w 377"/>
                <a:gd name="T3" fmla="*/ 12 h 150"/>
                <a:gd name="T4" fmla="*/ 3 w 377"/>
                <a:gd name="T5" fmla="*/ 0 h 150"/>
                <a:gd name="T6" fmla="*/ 377 w 377"/>
                <a:gd name="T7" fmla="*/ 138 h 150"/>
                <a:gd name="T8" fmla="*/ 372 w 377"/>
                <a:gd name="T9" fmla="*/ 150 h 150"/>
              </a:gdLst>
              <a:ahLst/>
              <a:cxnLst>
                <a:cxn ang="0">
                  <a:pos x="T0" y="T1"/>
                </a:cxn>
                <a:cxn ang="0">
                  <a:pos x="T2" y="T3"/>
                </a:cxn>
                <a:cxn ang="0">
                  <a:pos x="T4" y="T5"/>
                </a:cxn>
                <a:cxn ang="0">
                  <a:pos x="T6" y="T7"/>
                </a:cxn>
                <a:cxn ang="0">
                  <a:pos x="T8" y="T9"/>
                </a:cxn>
              </a:cxnLst>
              <a:rect l="0" t="0" r="r" b="b"/>
              <a:pathLst>
                <a:path w="377" h="150">
                  <a:moveTo>
                    <a:pt x="372" y="150"/>
                  </a:moveTo>
                  <a:lnTo>
                    <a:pt x="0" y="12"/>
                  </a:lnTo>
                  <a:lnTo>
                    <a:pt x="3" y="0"/>
                  </a:lnTo>
                  <a:lnTo>
                    <a:pt x="377" y="138"/>
                  </a:lnTo>
                  <a:lnTo>
                    <a:pt x="372" y="150"/>
                  </a:lnTo>
                  <a:close/>
                </a:path>
              </a:pathLst>
            </a:custGeom>
            <a:solidFill>
              <a:srgbClr val="E3E4E5"/>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13" name="Freeform 1051"/>
            <p:cNvSpPr/>
            <p:nvPr/>
          </p:nvSpPr>
          <p:spPr bwMode="auto">
            <a:xfrm>
              <a:off x="12693650" y="4248151"/>
              <a:ext cx="268288" cy="381000"/>
            </a:xfrm>
            <a:custGeom>
              <a:avLst/>
              <a:gdLst>
                <a:gd name="T0" fmla="*/ 0 w 71"/>
                <a:gd name="T1" fmla="*/ 0 h 101"/>
                <a:gd name="T2" fmla="*/ 25 w 71"/>
                <a:gd name="T3" fmla="*/ 39 h 101"/>
                <a:gd name="T4" fmla="*/ 67 w 71"/>
                <a:gd name="T5" fmla="*/ 85 h 101"/>
                <a:gd name="T6" fmla="*/ 71 w 71"/>
                <a:gd name="T7" fmla="*/ 101 h 101"/>
                <a:gd name="T8" fmla="*/ 71 w 71"/>
                <a:gd name="T9" fmla="*/ 68 h 101"/>
                <a:gd name="T10" fmla="*/ 0 w 71"/>
                <a:gd name="T11" fmla="*/ 0 h 101"/>
              </a:gdLst>
              <a:ahLst/>
              <a:cxnLst>
                <a:cxn ang="0">
                  <a:pos x="T0" y="T1"/>
                </a:cxn>
                <a:cxn ang="0">
                  <a:pos x="T2" y="T3"/>
                </a:cxn>
                <a:cxn ang="0">
                  <a:pos x="T4" y="T5"/>
                </a:cxn>
                <a:cxn ang="0">
                  <a:pos x="T6" y="T7"/>
                </a:cxn>
                <a:cxn ang="0">
                  <a:pos x="T8" y="T9"/>
                </a:cxn>
                <a:cxn ang="0">
                  <a:pos x="T10" y="T11"/>
                </a:cxn>
              </a:cxnLst>
              <a:rect l="0" t="0" r="r" b="b"/>
              <a:pathLst>
                <a:path w="71" h="101">
                  <a:moveTo>
                    <a:pt x="0" y="0"/>
                  </a:moveTo>
                  <a:cubicBezTo>
                    <a:pt x="9" y="12"/>
                    <a:pt x="25" y="39"/>
                    <a:pt x="25" y="39"/>
                  </a:cubicBezTo>
                  <a:cubicBezTo>
                    <a:pt x="30" y="43"/>
                    <a:pt x="54" y="63"/>
                    <a:pt x="67" y="85"/>
                  </a:cubicBezTo>
                  <a:cubicBezTo>
                    <a:pt x="67" y="92"/>
                    <a:pt x="69" y="97"/>
                    <a:pt x="71" y="101"/>
                  </a:cubicBezTo>
                  <a:cubicBezTo>
                    <a:pt x="71" y="68"/>
                    <a:pt x="71" y="68"/>
                    <a:pt x="71" y="68"/>
                  </a:cubicBezTo>
                  <a:cubicBezTo>
                    <a:pt x="64" y="58"/>
                    <a:pt x="42" y="31"/>
                    <a:pt x="0" y="0"/>
                  </a:cubicBezTo>
                  <a:close/>
                </a:path>
              </a:pathLst>
            </a:custGeom>
            <a:solidFill>
              <a:srgbClr val="9C519E"/>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14" name="Freeform 1052"/>
            <p:cNvSpPr/>
            <p:nvPr/>
          </p:nvSpPr>
          <p:spPr bwMode="auto">
            <a:xfrm>
              <a:off x="12555538" y="3792538"/>
              <a:ext cx="233363" cy="400050"/>
            </a:xfrm>
            <a:custGeom>
              <a:avLst/>
              <a:gdLst>
                <a:gd name="T0" fmla="*/ 62 w 62"/>
                <a:gd name="T1" fmla="*/ 0 h 106"/>
                <a:gd name="T2" fmla="*/ 36 w 62"/>
                <a:gd name="T3" fmla="*/ 19 h 106"/>
                <a:gd name="T4" fmla="*/ 0 w 62"/>
                <a:gd name="T5" fmla="*/ 99 h 106"/>
                <a:gd name="T6" fmla="*/ 14 w 62"/>
                <a:gd name="T7" fmla="*/ 106 h 106"/>
                <a:gd name="T8" fmla="*/ 50 w 62"/>
                <a:gd name="T9" fmla="*/ 22 h 106"/>
                <a:gd name="T10" fmla="*/ 62 w 62"/>
                <a:gd name="T11" fmla="*/ 15 h 106"/>
              </a:gdLst>
              <a:ahLst/>
              <a:cxnLst>
                <a:cxn ang="0">
                  <a:pos x="T0" y="T1"/>
                </a:cxn>
                <a:cxn ang="0">
                  <a:pos x="T2" y="T3"/>
                </a:cxn>
                <a:cxn ang="0">
                  <a:pos x="T4" y="T5"/>
                </a:cxn>
                <a:cxn ang="0">
                  <a:pos x="T6" y="T7"/>
                </a:cxn>
                <a:cxn ang="0">
                  <a:pos x="T8" y="T9"/>
                </a:cxn>
                <a:cxn ang="0">
                  <a:pos x="T10" y="T11"/>
                </a:cxn>
              </a:cxnLst>
              <a:rect l="0" t="0" r="r" b="b"/>
              <a:pathLst>
                <a:path w="62" h="106">
                  <a:moveTo>
                    <a:pt x="62" y="0"/>
                  </a:moveTo>
                  <a:cubicBezTo>
                    <a:pt x="42" y="1"/>
                    <a:pt x="36" y="19"/>
                    <a:pt x="36" y="19"/>
                  </a:cubicBezTo>
                  <a:cubicBezTo>
                    <a:pt x="23" y="47"/>
                    <a:pt x="14" y="68"/>
                    <a:pt x="0" y="99"/>
                  </a:cubicBezTo>
                  <a:cubicBezTo>
                    <a:pt x="14" y="106"/>
                    <a:pt x="14" y="106"/>
                    <a:pt x="14" y="106"/>
                  </a:cubicBezTo>
                  <a:cubicBezTo>
                    <a:pt x="17" y="100"/>
                    <a:pt x="34" y="60"/>
                    <a:pt x="50" y="22"/>
                  </a:cubicBezTo>
                  <a:cubicBezTo>
                    <a:pt x="54" y="15"/>
                    <a:pt x="57" y="14"/>
                    <a:pt x="62" y="15"/>
                  </a:cubicBezTo>
                </a:path>
              </a:pathLst>
            </a:custGeom>
            <a:solidFill>
              <a:srgbClr val="9C519E"/>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15" name="Freeform 1053"/>
            <p:cNvSpPr/>
            <p:nvPr/>
          </p:nvSpPr>
          <p:spPr bwMode="auto">
            <a:xfrm>
              <a:off x="12160250" y="4110038"/>
              <a:ext cx="676275" cy="544513"/>
            </a:xfrm>
            <a:custGeom>
              <a:avLst/>
              <a:gdLst>
                <a:gd name="T0" fmla="*/ 169 w 180"/>
                <a:gd name="T1" fmla="*/ 72 h 145"/>
                <a:gd name="T2" fmla="*/ 142 w 180"/>
                <a:gd name="T3" fmla="*/ 37 h 145"/>
                <a:gd name="T4" fmla="*/ 119 w 180"/>
                <a:gd name="T5" fmla="*/ 21 h 145"/>
                <a:gd name="T6" fmla="*/ 105 w 180"/>
                <a:gd name="T7" fmla="*/ 15 h 145"/>
                <a:gd name="T8" fmla="*/ 24 w 180"/>
                <a:gd name="T9" fmla="*/ 7 h 145"/>
                <a:gd name="T10" fmla="*/ 15 w 180"/>
                <a:gd name="T11" fmla="*/ 24 h 145"/>
                <a:gd name="T12" fmla="*/ 97 w 180"/>
                <a:gd name="T13" fmla="*/ 32 h 145"/>
                <a:gd name="T14" fmla="*/ 97 w 180"/>
                <a:gd name="T15" fmla="*/ 32 h 145"/>
                <a:gd name="T16" fmla="*/ 114 w 180"/>
                <a:gd name="T17" fmla="*/ 39 h 145"/>
                <a:gd name="T18" fmla="*/ 114 w 180"/>
                <a:gd name="T19" fmla="*/ 39 h 145"/>
                <a:gd name="T20" fmla="*/ 132 w 180"/>
                <a:gd name="T21" fmla="*/ 52 h 145"/>
                <a:gd name="T22" fmla="*/ 162 w 180"/>
                <a:gd name="T23" fmla="*/ 128 h 145"/>
                <a:gd name="T24" fmla="*/ 175 w 180"/>
                <a:gd name="T25" fmla="*/ 128 h 145"/>
                <a:gd name="T26" fmla="*/ 169 w 180"/>
                <a:gd name="T27" fmla="*/ 72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80" h="145">
                  <a:moveTo>
                    <a:pt x="169" y="72"/>
                  </a:moveTo>
                  <a:cubicBezTo>
                    <a:pt x="162" y="59"/>
                    <a:pt x="150" y="43"/>
                    <a:pt x="142" y="37"/>
                  </a:cubicBezTo>
                  <a:cubicBezTo>
                    <a:pt x="134" y="31"/>
                    <a:pt x="128" y="27"/>
                    <a:pt x="119" y="21"/>
                  </a:cubicBezTo>
                  <a:cubicBezTo>
                    <a:pt x="105" y="15"/>
                    <a:pt x="105" y="15"/>
                    <a:pt x="105" y="15"/>
                  </a:cubicBezTo>
                  <a:cubicBezTo>
                    <a:pt x="66" y="0"/>
                    <a:pt x="30" y="7"/>
                    <a:pt x="24" y="7"/>
                  </a:cubicBezTo>
                  <a:cubicBezTo>
                    <a:pt x="7" y="10"/>
                    <a:pt x="0" y="24"/>
                    <a:pt x="15" y="24"/>
                  </a:cubicBezTo>
                  <a:cubicBezTo>
                    <a:pt x="74" y="15"/>
                    <a:pt x="97" y="32"/>
                    <a:pt x="97" y="32"/>
                  </a:cubicBezTo>
                  <a:cubicBezTo>
                    <a:pt x="97" y="32"/>
                    <a:pt x="97" y="32"/>
                    <a:pt x="97" y="32"/>
                  </a:cubicBezTo>
                  <a:cubicBezTo>
                    <a:pt x="114" y="39"/>
                    <a:pt x="114" y="39"/>
                    <a:pt x="114" y="39"/>
                  </a:cubicBezTo>
                  <a:cubicBezTo>
                    <a:pt x="114" y="39"/>
                    <a:pt x="114" y="39"/>
                    <a:pt x="114" y="39"/>
                  </a:cubicBezTo>
                  <a:cubicBezTo>
                    <a:pt x="121" y="42"/>
                    <a:pt x="132" y="52"/>
                    <a:pt x="132" y="52"/>
                  </a:cubicBezTo>
                  <a:cubicBezTo>
                    <a:pt x="132" y="52"/>
                    <a:pt x="166" y="81"/>
                    <a:pt x="162" y="128"/>
                  </a:cubicBezTo>
                  <a:cubicBezTo>
                    <a:pt x="160" y="140"/>
                    <a:pt x="172" y="145"/>
                    <a:pt x="175" y="128"/>
                  </a:cubicBezTo>
                  <a:cubicBezTo>
                    <a:pt x="177" y="116"/>
                    <a:pt x="180" y="95"/>
                    <a:pt x="169" y="72"/>
                  </a:cubicBezTo>
                  <a:close/>
                </a:path>
              </a:pathLst>
            </a:custGeom>
            <a:solidFill>
              <a:srgbClr val="353028"/>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16" name="Freeform 1054"/>
            <p:cNvSpPr>
              <a:spLocks noEditPoints="1"/>
            </p:cNvSpPr>
            <p:nvPr/>
          </p:nvSpPr>
          <p:spPr bwMode="auto">
            <a:xfrm>
              <a:off x="11987213" y="4222751"/>
              <a:ext cx="736600" cy="736600"/>
            </a:xfrm>
            <a:custGeom>
              <a:avLst/>
              <a:gdLst>
                <a:gd name="T0" fmla="*/ 140 w 196"/>
                <a:gd name="T1" fmla="*/ 9 h 196"/>
                <a:gd name="T2" fmla="*/ 98 w 196"/>
                <a:gd name="T3" fmla="*/ 0 h 196"/>
                <a:gd name="T4" fmla="*/ 0 w 196"/>
                <a:gd name="T5" fmla="*/ 98 h 196"/>
                <a:gd name="T6" fmla="*/ 98 w 196"/>
                <a:gd name="T7" fmla="*/ 196 h 196"/>
                <a:gd name="T8" fmla="*/ 196 w 196"/>
                <a:gd name="T9" fmla="*/ 98 h 196"/>
                <a:gd name="T10" fmla="*/ 155 w 196"/>
                <a:gd name="T11" fmla="*/ 18 h 196"/>
                <a:gd name="T12" fmla="*/ 160 w 196"/>
                <a:gd name="T13" fmla="*/ 9 h 196"/>
                <a:gd name="T14" fmla="*/ 143 w 196"/>
                <a:gd name="T15" fmla="*/ 2 h 196"/>
                <a:gd name="T16" fmla="*/ 140 w 196"/>
                <a:gd name="T17" fmla="*/ 9 h 196"/>
                <a:gd name="T18" fmla="*/ 110 w 196"/>
                <a:gd name="T19" fmla="*/ 93 h 196"/>
                <a:gd name="T20" fmla="*/ 147 w 196"/>
                <a:gd name="T21" fmla="*/ 34 h 196"/>
                <a:gd name="T22" fmla="*/ 179 w 196"/>
                <a:gd name="T23" fmla="*/ 98 h 196"/>
                <a:gd name="T24" fmla="*/ 98 w 196"/>
                <a:gd name="T25" fmla="*/ 179 h 196"/>
                <a:gd name="T26" fmla="*/ 18 w 196"/>
                <a:gd name="T27" fmla="*/ 98 h 196"/>
                <a:gd name="T28" fmla="*/ 98 w 196"/>
                <a:gd name="T29" fmla="*/ 18 h 196"/>
                <a:gd name="T30" fmla="*/ 131 w 196"/>
                <a:gd name="T31" fmla="*/ 25 h 196"/>
                <a:gd name="T32" fmla="*/ 102 w 196"/>
                <a:gd name="T33" fmla="*/ 81 h 1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96" h="196">
                  <a:moveTo>
                    <a:pt x="140" y="9"/>
                  </a:moveTo>
                  <a:cubicBezTo>
                    <a:pt x="127" y="3"/>
                    <a:pt x="113" y="0"/>
                    <a:pt x="98" y="0"/>
                  </a:cubicBezTo>
                  <a:cubicBezTo>
                    <a:pt x="44" y="0"/>
                    <a:pt x="0" y="44"/>
                    <a:pt x="0" y="98"/>
                  </a:cubicBezTo>
                  <a:cubicBezTo>
                    <a:pt x="0" y="152"/>
                    <a:pt x="44" y="196"/>
                    <a:pt x="98" y="196"/>
                  </a:cubicBezTo>
                  <a:cubicBezTo>
                    <a:pt x="152" y="196"/>
                    <a:pt x="196" y="152"/>
                    <a:pt x="196" y="98"/>
                  </a:cubicBezTo>
                  <a:cubicBezTo>
                    <a:pt x="196" y="65"/>
                    <a:pt x="180" y="36"/>
                    <a:pt x="155" y="18"/>
                  </a:cubicBezTo>
                  <a:cubicBezTo>
                    <a:pt x="157" y="15"/>
                    <a:pt x="158" y="12"/>
                    <a:pt x="160" y="9"/>
                  </a:cubicBezTo>
                  <a:cubicBezTo>
                    <a:pt x="143" y="2"/>
                    <a:pt x="143" y="2"/>
                    <a:pt x="143" y="2"/>
                  </a:cubicBezTo>
                  <a:cubicBezTo>
                    <a:pt x="143" y="2"/>
                    <a:pt x="141" y="7"/>
                    <a:pt x="140" y="9"/>
                  </a:cubicBezTo>
                  <a:close/>
                  <a:moveTo>
                    <a:pt x="110" y="93"/>
                  </a:moveTo>
                  <a:cubicBezTo>
                    <a:pt x="112" y="90"/>
                    <a:pt x="126" y="72"/>
                    <a:pt x="147" y="34"/>
                  </a:cubicBezTo>
                  <a:cubicBezTo>
                    <a:pt x="166" y="49"/>
                    <a:pt x="179" y="72"/>
                    <a:pt x="179" y="98"/>
                  </a:cubicBezTo>
                  <a:cubicBezTo>
                    <a:pt x="179" y="142"/>
                    <a:pt x="142" y="179"/>
                    <a:pt x="98" y="179"/>
                  </a:cubicBezTo>
                  <a:cubicBezTo>
                    <a:pt x="54" y="179"/>
                    <a:pt x="18" y="142"/>
                    <a:pt x="18" y="98"/>
                  </a:cubicBezTo>
                  <a:cubicBezTo>
                    <a:pt x="18" y="54"/>
                    <a:pt x="54" y="18"/>
                    <a:pt x="98" y="18"/>
                  </a:cubicBezTo>
                  <a:cubicBezTo>
                    <a:pt x="110" y="18"/>
                    <a:pt x="121" y="20"/>
                    <a:pt x="131" y="25"/>
                  </a:cubicBezTo>
                  <a:cubicBezTo>
                    <a:pt x="111" y="63"/>
                    <a:pt x="102" y="81"/>
                    <a:pt x="102" y="81"/>
                  </a:cubicBezTo>
                </a:path>
              </a:pathLst>
            </a:custGeom>
            <a:solidFill>
              <a:srgbClr val="9C519E"/>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17" name="Freeform 1055"/>
            <p:cNvSpPr/>
            <p:nvPr/>
          </p:nvSpPr>
          <p:spPr bwMode="auto">
            <a:xfrm>
              <a:off x="13288963" y="4102101"/>
              <a:ext cx="642938" cy="266700"/>
            </a:xfrm>
            <a:custGeom>
              <a:avLst/>
              <a:gdLst>
                <a:gd name="T0" fmla="*/ 38 w 171"/>
                <a:gd name="T1" fmla="*/ 27 h 71"/>
                <a:gd name="T2" fmla="*/ 147 w 171"/>
                <a:gd name="T3" fmla="*/ 60 h 71"/>
                <a:gd name="T4" fmla="*/ 155 w 171"/>
                <a:gd name="T5" fmla="*/ 42 h 71"/>
                <a:gd name="T6" fmla="*/ 33 w 171"/>
                <a:gd name="T7" fmla="*/ 10 h 71"/>
                <a:gd name="T8" fmla="*/ 0 w 171"/>
                <a:gd name="T9" fmla="*/ 32 h 71"/>
                <a:gd name="T10" fmla="*/ 26 w 171"/>
                <a:gd name="T11" fmla="*/ 32 h 71"/>
                <a:gd name="T12" fmla="*/ 38 w 171"/>
                <a:gd name="T13" fmla="*/ 27 h 71"/>
              </a:gdLst>
              <a:ahLst/>
              <a:cxnLst>
                <a:cxn ang="0">
                  <a:pos x="T0" y="T1"/>
                </a:cxn>
                <a:cxn ang="0">
                  <a:pos x="T2" y="T3"/>
                </a:cxn>
                <a:cxn ang="0">
                  <a:pos x="T4" y="T5"/>
                </a:cxn>
                <a:cxn ang="0">
                  <a:pos x="T6" y="T7"/>
                </a:cxn>
                <a:cxn ang="0">
                  <a:pos x="T8" y="T9"/>
                </a:cxn>
                <a:cxn ang="0">
                  <a:pos x="T10" y="T11"/>
                </a:cxn>
                <a:cxn ang="0">
                  <a:pos x="T12" y="T13"/>
                </a:cxn>
              </a:cxnLst>
              <a:rect l="0" t="0" r="r" b="b"/>
              <a:pathLst>
                <a:path w="171" h="71">
                  <a:moveTo>
                    <a:pt x="38" y="27"/>
                  </a:moveTo>
                  <a:cubicBezTo>
                    <a:pt x="57" y="21"/>
                    <a:pt x="103" y="18"/>
                    <a:pt x="147" y="60"/>
                  </a:cubicBezTo>
                  <a:cubicBezTo>
                    <a:pt x="158" y="71"/>
                    <a:pt x="171" y="58"/>
                    <a:pt x="155" y="42"/>
                  </a:cubicBezTo>
                  <a:cubicBezTo>
                    <a:pt x="115" y="7"/>
                    <a:pt x="65" y="0"/>
                    <a:pt x="33" y="10"/>
                  </a:cubicBezTo>
                  <a:cubicBezTo>
                    <a:pt x="14" y="16"/>
                    <a:pt x="4" y="26"/>
                    <a:pt x="0" y="32"/>
                  </a:cubicBezTo>
                  <a:cubicBezTo>
                    <a:pt x="26" y="32"/>
                    <a:pt x="26" y="32"/>
                    <a:pt x="26" y="32"/>
                  </a:cubicBezTo>
                  <a:cubicBezTo>
                    <a:pt x="29" y="30"/>
                    <a:pt x="33" y="28"/>
                    <a:pt x="38" y="27"/>
                  </a:cubicBezTo>
                  <a:close/>
                </a:path>
              </a:pathLst>
            </a:custGeom>
            <a:solidFill>
              <a:srgbClr val="353028"/>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18" name="Freeform 1056"/>
            <p:cNvSpPr>
              <a:spLocks noEditPoints="1"/>
            </p:cNvSpPr>
            <p:nvPr/>
          </p:nvSpPr>
          <p:spPr bwMode="auto">
            <a:xfrm>
              <a:off x="12961938" y="3917951"/>
              <a:ext cx="935038" cy="1041400"/>
            </a:xfrm>
            <a:custGeom>
              <a:avLst/>
              <a:gdLst>
                <a:gd name="T0" fmla="*/ 151 w 249"/>
                <a:gd name="T1" fmla="*/ 81 h 277"/>
                <a:gd name="T2" fmla="*/ 140 w 249"/>
                <a:gd name="T3" fmla="*/ 81 h 277"/>
                <a:gd name="T4" fmla="*/ 119 w 249"/>
                <a:gd name="T5" fmla="*/ 81 h 277"/>
                <a:gd name="T6" fmla="*/ 113 w 249"/>
                <a:gd name="T7" fmla="*/ 81 h 277"/>
                <a:gd name="T8" fmla="*/ 113 w 249"/>
                <a:gd name="T9" fmla="*/ 81 h 277"/>
                <a:gd name="T10" fmla="*/ 87 w 249"/>
                <a:gd name="T11" fmla="*/ 81 h 277"/>
                <a:gd name="T12" fmla="*/ 86 w 249"/>
                <a:gd name="T13" fmla="*/ 81 h 277"/>
                <a:gd name="T14" fmla="*/ 82 w 249"/>
                <a:gd name="T15" fmla="*/ 81 h 277"/>
                <a:gd name="T16" fmla="*/ 119 w 249"/>
                <a:gd name="T17" fmla="*/ 18 h 277"/>
                <a:gd name="T18" fmla="*/ 151 w 249"/>
                <a:gd name="T19" fmla="*/ 18 h 277"/>
                <a:gd name="T20" fmla="*/ 151 w 249"/>
                <a:gd name="T21" fmla="*/ 0 h 277"/>
                <a:gd name="T22" fmla="*/ 92 w 249"/>
                <a:gd name="T23" fmla="*/ 0 h 277"/>
                <a:gd name="T24" fmla="*/ 92 w 249"/>
                <a:gd name="T25" fmla="*/ 18 h 277"/>
                <a:gd name="T26" fmla="*/ 98 w 249"/>
                <a:gd name="T27" fmla="*/ 18 h 277"/>
                <a:gd name="T28" fmla="*/ 20 w 249"/>
                <a:gd name="T29" fmla="*/ 153 h 277"/>
                <a:gd name="T30" fmla="*/ 19 w 249"/>
                <a:gd name="T31" fmla="*/ 153 h 277"/>
                <a:gd name="T32" fmla="*/ 18 w 249"/>
                <a:gd name="T33" fmla="*/ 153 h 277"/>
                <a:gd name="T34" fmla="*/ 12 w 249"/>
                <a:gd name="T35" fmla="*/ 122 h 277"/>
                <a:gd name="T36" fmla="*/ 19 w 249"/>
                <a:gd name="T37" fmla="*/ 122 h 277"/>
                <a:gd name="T38" fmla="*/ 19 w 249"/>
                <a:gd name="T39" fmla="*/ 113 h 277"/>
                <a:gd name="T40" fmla="*/ 0 w 249"/>
                <a:gd name="T41" fmla="*/ 113 h 277"/>
                <a:gd name="T42" fmla="*/ 0 w 249"/>
                <a:gd name="T43" fmla="*/ 122 h 277"/>
                <a:gd name="T44" fmla="*/ 3 w 249"/>
                <a:gd name="T45" fmla="*/ 122 h 277"/>
                <a:gd name="T46" fmla="*/ 9 w 249"/>
                <a:gd name="T47" fmla="*/ 155 h 277"/>
                <a:gd name="T48" fmla="*/ 3 w 249"/>
                <a:gd name="T49" fmla="*/ 160 h 277"/>
                <a:gd name="T50" fmla="*/ 0 w 249"/>
                <a:gd name="T51" fmla="*/ 156 h 277"/>
                <a:gd name="T52" fmla="*/ 0 w 249"/>
                <a:gd name="T53" fmla="*/ 189 h 277"/>
                <a:gd name="T54" fmla="*/ 19 w 249"/>
                <a:gd name="T55" fmla="*/ 199 h 277"/>
                <a:gd name="T56" fmla="*/ 39 w 249"/>
                <a:gd name="T57" fmla="*/ 188 h 277"/>
                <a:gd name="T58" fmla="*/ 53 w 249"/>
                <a:gd name="T59" fmla="*/ 188 h 277"/>
                <a:gd name="T60" fmla="*/ 151 w 249"/>
                <a:gd name="T61" fmla="*/ 277 h 277"/>
                <a:gd name="T62" fmla="*/ 249 w 249"/>
                <a:gd name="T63" fmla="*/ 179 h 277"/>
                <a:gd name="T64" fmla="*/ 151 w 249"/>
                <a:gd name="T65" fmla="*/ 81 h 277"/>
                <a:gd name="T66" fmla="*/ 53 w 249"/>
                <a:gd name="T67" fmla="*/ 170 h 277"/>
                <a:gd name="T68" fmla="*/ 41 w 249"/>
                <a:gd name="T69" fmla="*/ 170 h 277"/>
                <a:gd name="T70" fmla="*/ 37 w 249"/>
                <a:gd name="T71" fmla="*/ 161 h 277"/>
                <a:gd name="T72" fmla="*/ 74 w 249"/>
                <a:gd name="T73" fmla="*/ 99 h 277"/>
                <a:gd name="T74" fmla="*/ 94 w 249"/>
                <a:gd name="T75" fmla="*/ 99 h 277"/>
                <a:gd name="T76" fmla="*/ 53 w 249"/>
                <a:gd name="T77" fmla="*/ 170 h 277"/>
                <a:gd name="T78" fmla="*/ 151 w 249"/>
                <a:gd name="T79" fmla="*/ 260 h 277"/>
                <a:gd name="T80" fmla="*/ 73 w 249"/>
                <a:gd name="T81" fmla="*/ 202 h 277"/>
                <a:gd name="T82" fmla="*/ 63 w 249"/>
                <a:gd name="T83" fmla="*/ 195 h 277"/>
                <a:gd name="T84" fmla="*/ 72 w 249"/>
                <a:gd name="T85" fmla="*/ 163 h 277"/>
                <a:gd name="T86" fmla="*/ 137 w 249"/>
                <a:gd name="T87" fmla="*/ 100 h 277"/>
                <a:gd name="T88" fmla="*/ 168 w 249"/>
                <a:gd name="T89" fmla="*/ 87 h 277"/>
                <a:gd name="T90" fmla="*/ 170 w 249"/>
                <a:gd name="T91" fmla="*/ 98 h 277"/>
                <a:gd name="T92" fmla="*/ 235 w 249"/>
                <a:gd name="T93" fmla="*/ 179 h 277"/>
                <a:gd name="T94" fmla="*/ 151 w 249"/>
                <a:gd name="T95" fmla="*/ 260 h 2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49" h="277">
                  <a:moveTo>
                    <a:pt x="151" y="81"/>
                  </a:moveTo>
                  <a:cubicBezTo>
                    <a:pt x="147" y="81"/>
                    <a:pt x="143" y="81"/>
                    <a:pt x="140" y="81"/>
                  </a:cubicBezTo>
                  <a:cubicBezTo>
                    <a:pt x="119" y="81"/>
                    <a:pt x="119" y="81"/>
                    <a:pt x="119" y="81"/>
                  </a:cubicBezTo>
                  <a:cubicBezTo>
                    <a:pt x="113" y="81"/>
                    <a:pt x="113" y="81"/>
                    <a:pt x="113" y="81"/>
                  </a:cubicBezTo>
                  <a:cubicBezTo>
                    <a:pt x="113" y="81"/>
                    <a:pt x="113" y="81"/>
                    <a:pt x="113" y="81"/>
                  </a:cubicBezTo>
                  <a:cubicBezTo>
                    <a:pt x="87" y="81"/>
                    <a:pt x="87" y="81"/>
                    <a:pt x="87" y="81"/>
                  </a:cubicBezTo>
                  <a:cubicBezTo>
                    <a:pt x="86" y="81"/>
                    <a:pt x="86" y="81"/>
                    <a:pt x="86" y="81"/>
                  </a:cubicBezTo>
                  <a:cubicBezTo>
                    <a:pt x="82" y="81"/>
                    <a:pt x="82" y="81"/>
                    <a:pt x="82" y="81"/>
                  </a:cubicBezTo>
                  <a:cubicBezTo>
                    <a:pt x="119" y="18"/>
                    <a:pt x="119" y="18"/>
                    <a:pt x="119" y="18"/>
                  </a:cubicBezTo>
                  <a:cubicBezTo>
                    <a:pt x="119" y="18"/>
                    <a:pt x="144" y="18"/>
                    <a:pt x="151" y="18"/>
                  </a:cubicBezTo>
                  <a:cubicBezTo>
                    <a:pt x="165" y="11"/>
                    <a:pt x="156" y="0"/>
                    <a:pt x="151" y="0"/>
                  </a:cubicBezTo>
                  <a:cubicBezTo>
                    <a:pt x="148" y="0"/>
                    <a:pt x="96" y="0"/>
                    <a:pt x="92" y="0"/>
                  </a:cubicBezTo>
                  <a:cubicBezTo>
                    <a:pt x="77" y="3"/>
                    <a:pt x="84" y="18"/>
                    <a:pt x="92" y="18"/>
                  </a:cubicBezTo>
                  <a:cubicBezTo>
                    <a:pt x="94" y="18"/>
                    <a:pt x="98" y="18"/>
                    <a:pt x="98" y="18"/>
                  </a:cubicBezTo>
                  <a:cubicBezTo>
                    <a:pt x="20" y="153"/>
                    <a:pt x="20" y="153"/>
                    <a:pt x="20" y="153"/>
                  </a:cubicBezTo>
                  <a:cubicBezTo>
                    <a:pt x="20" y="153"/>
                    <a:pt x="20" y="153"/>
                    <a:pt x="19" y="153"/>
                  </a:cubicBezTo>
                  <a:cubicBezTo>
                    <a:pt x="19" y="153"/>
                    <a:pt x="18" y="153"/>
                    <a:pt x="18" y="153"/>
                  </a:cubicBezTo>
                  <a:cubicBezTo>
                    <a:pt x="12" y="122"/>
                    <a:pt x="12" y="122"/>
                    <a:pt x="12" y="122"/>
                  </a:cubicBezTo>
                  <a:cubicBezTo>
                    <a:pt x="12" y="122"/>
                    <a:pt x="18" y="122"/>
                    <a:pt x="19" y="122"/>
                  </a:cubicBezTo>
                  <a:cubicBezTo>
                    <a:pt x="24" y="118"/>
                    <a:pt x="21" y="113"/>
                    <a:pt x="19" y="113"/>
                  </a:cubicBezTo>
                  <a:cubicBezTo>
                    <a:pt x="19" y="113"/>
                    <a:pt x="8" y="113"/>
                    <a:pt x="0" y="113"/>
                  </a:cubicBezTo>
                  <a:cubicBezTo>
                    <a:pt x="0" y="122"/>
                    <a:pt x="0" y="122"/>
                    <a:pt x="0" y="122"/>
                  </a:cubicBezTo>
                  <a:cubicBezTo>
                    <a:pt x="2" y="122"/>
                    <a:pt x="3" y="122"/>
                    <a:pt x="3" y="122"/>
                  </a:cubicBezTo>
                  <a:cubicBezTo>
                    <a:pt x="9" y="155"/>
                    <a:pt x="9" y="155"/>
                    <a:pt x="9" y="155"/>
                  </a:cubicBezTo>
                  <a:cubicBezTo>
                    <a:pt x="6" y="157"/>
                    <a:pt x="4" y="159"/>
                    <a:pt x="3" y="160"/>
                  </a:cubicBezTo>
                  <a:cubicBezTo>
                    <a:pt x="3" y="160"/>
                    <a:pt x="2" y="159"/>
                    <a:pt x="0" y="156"/>
                  </a:cubicBezTo>
                  <a:cubicBezTo>
                    <a:pt x="0" y="189"/>
                    <a:pt x="0" y="189"/>
                    <a:pt x="0" y="189"/>
                  </a:cubicBezTo>
                  <a:cubicBezTo>
                    <a:pt x="4" y="195"/>
                    <a:pt x="11" y="199"/>
                    <a:pt x="19" y="199"/>
                  </a:cubicBezTo>
                  <a:cubicBezTo>
                    <a:pt x="27" y="199"/>
                    <a:pt x="35" y="195"/>
                    <a:pt x="39" y="188"/>
                  </a:cubicBezTo>
                  <a:cubicBezTo>
                    <a:pt x="53" y="188"/>
                    <a:pt x="53" y="188"/>
                    <a:pt x="53" y="188"/>
                  </a:cubicBezTo>
                  <a:cubicBezTo>
                    <a:pt x="57" y="238"/>
                    <a:pt x="100" y="277"/>
                    <a:pt x="151" y="277"/>
                  </a:cubicBezTo>
                  <a:cubicBezTo>
                    <a:pt x="205" y="277"/>
                    <a:pt x="249" y="233"/>
                    <a:pt x="249" y="179"/>
                  </a:cubicBezTo>
                  <a:cubicBezTo>
                    <a:pt x="249" y="125"/>
                    <a:pt x="205" y="81"/>
                    <a:pt x="151" y="81"/>
                  </a:cubicBezTo>
                  <a:close/>
                  <a:moveTo>
                    <a:pt x="53" y="170"/>
                  </a:moveTo>
                  <a:cubicBezTo>
                    <a:pt x="41" y="170"/>
                    <a:pt x="41" y="170"/>
                    <a:pt x="41" y="170"/>
                  </a:cubicBezTo>
                  <a:cubicBezTo>
                    <a:pt x="41" y="167"/>
                    <a:pt x="39" y="164"/>
                    <a:pt x="37" y="161"/>
                  </a:cubicBezTo>
                  <a:cubicBezTo>
                    <a:pt x="74" y="99"/>
                    <a:pt x="74" y="99"/>
                    <a:pt x="74" y="99"/>
                  </a:cubicBezTo>
                  <a:cubicBezTo>
                    <a:pt x="94" y="99"/>
                    <a:pt x="94" y="99"/>
                    <a:pt x="94" y="99"/>
                  </a:cubicBezTo>
                  <a:cubicBezTo>
                    <a:pt x="71" y="116"/>
                    <a:pt x="55" y="141"/>
                    <a:pt x="53" y="170"/>
                  </a:cubicBezTo>
                  <a:close/>
                  <a:moveTo>
                    <a:pt x="151" y="260"/>
                  </a:moveTo>
                  <a:cubicBezTo>
                    <a:pt x="114" y="260"/>
                    <a:pt x="83" y="235"/>
                    <a:pt x="73" y="202"/>
                  </a:cubicBezTo>
                  <a:cubicBezTo>
                    <a:pt x="69" y="201"/>
                    <a:pt x="65" y="198"/>
                    <a:pt x="63" y="195"/>
                  </a:cubicBezTo>
                  <a:cubicBezTo>
                    <a:pt x="54" y="184"/>
                    <a:pt x="57" y="167"/>
                    <a:pt x="72" y="163"/>
                  </a:cubicBezTo>
                  <a:cubicBezTo>
                    <a:pt x="78" y="131"/>
                    <a:pt x="104" y="106"/>
                    <a:pt x="137" y="100"/>
                  </a:cubicBezTo>
                  <a:cubicBezTo>
                    <a:pt x="141" y="86"/>
                    <a:pt x="155" y="78"/>
                    <a:pt x="168" y="87"/>
                  </a:cubicBezTo>
                  <a:cubicBezTo>
                    <a:pt x="172" y="90"/>
                    <a:pt x="171" y="94"/>
                    <a:pt x="170" y="98"/>
                  </a:cubicBezTo>
                  <a:cubicBezTo>
                    <a:pt x="206" y="108"/>
                    <a:pt x="235" y="141"/>
                    <a:pt x="235" y="179"/>
                  </a:cubicBezTo>
                  <a:cubicBezTo>
                    <a:pt x="235" y="223"/>
                    <a:pt x="195" y="260"/>
                    <a:pt x="151" y="260"/>
                  </a:cubicBezTo>
                  <a:close/>
                </a:path>
              </a:pathLst>
            </a:custGeom>
            <a:solidFill>
              <a:srgbClr val="9C519E"/>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19" name="Freeform 1057"/>
            <p:cNvSpPr>
              <a:spLocks noEditPoints="1"/>
            </p:cNvSpPr>
            <p:nvPr/>
          </p:nvSpPr>
          <p:spPr bwMode="auto">
            <a:xfrm>
              <a:off x="12242800" y="4478338"/>
              <a:ext cx="225425" cy="225425"/>
            </a:xfrm>
            <a:custGeom>
              <a:avLst/>
              <a:gdLst>
                <a:gd name="T0" fmla="*/ 30 w 60"/>
                <a:gd name="T1" fmla="*/ 0 h 60"/>
                <a:gd name="T2" fmla="*/ 0 w 60"/>
                <a:gd name="T3" fmla="*/ 30 h 60"/>
                <a:gd name="T4" fmla="*/ 30 w 60"/>
                <a:gd name="T5" fmla="*/ 60 h 60"/>
                <a:gd name="T6" fmla="*/ 60 w 60"/>
                <a:gd name="T7" fmla="*/ 30 h 60"/>
                <a:gd name="T8" fmla="*/ 30 w 60"/>
                <a:gd name="T9" fmla="*/ 0 h 60"/>
                <a:gd name="T10" fmla="*/ 30 w 60"/>
                <a:gd name="T11" fmla="*/ 42 h 60"/>
                <a:gd name="T12" fmla="*/ 18 w 60"/>
                <a:gd name="T13" fmla="*/ 30 h 60"/>
                <a:gd name="T14" fmla="*/ 30 w 60"/>
                <a:gd name="T15" fmla="*/ 18 h 60"/>
                <a:gd name="T16" fmla="*/ 41 w 60"/>
                <a:gd name="T17" fmla="*/ 30 h 60"/>
                <a:gd name="T18" fmla="*/ 30 w 60"/>
                <a:gd name="T19" fmla="*/ 42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0" h="60">
                  <a:moveTo>
                    <a:pt x="30" y="0"/>
                  </a:moveTo>
                  <a:cubicBezTo>
                    <a:pt x="13" y="0"/>
                    <a:pt x="0" y="13"/>
                    <a:pt x="0" y="30"/>
                  </a:cubicBezTo>
                  <a:cubicBezTo>
                    <a:pt x="0" y="47"/>
                    <a:pt x="13" y="60"/>
                    <a:pt x="30" y="60"/>
                  </a:cubicBezTo>
                  <a:cubicBezTo>
                    <a:pt x="47" y="60"/>
                    <a:pt x="60" y="47"/>
                    <a:pt x="60" y="30"/>
                  </a:cubicBezTo>
                  <a:cubicBezTo>
                    <a:pt x="60" y="13"/>
                    <a:pt x="47" y="0"/>
                    <a:pt x="30" y="0"/>
                  </a:cubicBezTo>
                  <a:close/>
                  <a:moveTo>
                    <a:pt x="30" y="42"/>
                  </a:moveTo>
                  <a:cubicBezTo>
                    <a:pt x="24" y="42"/>
                    <a:pt x="18" y="36"/>
                    <a:pt x="18" y="30"/>
                  </a:cubicBezTo>
                  <a:cubicBezTo>
                    <a:pt x="18" y="24"/>
                    <a:pt x="24" y="18"/>
                    <a:pt x="30" y="18"/>
                  </a:cubicBezTo>
                  <a:cubicBezTo>
                    <a:pt x="36" y="18"/>
                    <a:pt x="41" y="24"/>
                    <a:pt x="41" y="30"/>
                  </a:cubicBezTo>
                  <a:cubicBezTo>
                    <a:pt x="41" y="36"/>
                    <a:pt x="36" y="42"/>
                    <a:pt x="30" y="42"/>
                  </a:cubicBezTo>
                  <a:close/>
                </a:path>
              </a:pathLst>
            </a:custGeom>
            <a:solidFill>
              <a:srgbClr val="353028"/>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20" name="Oval 1058"/>
            <p:cNvSpPr>
              <a:spLocks noChangeArrowheads="1"/>
            </p:cNvSpPr>
            <p:nvPr/>
          </p:nvSpPr>
          <p:spPr bwMode="auto">
            <a:xfrm>
              <a:off x="13431838" y="4478338"/>
              <a:ext cx="228600" cy="225425"/>
            </a:xfrm>
            <a:prstGeom prst="ellipse">
              <a:avLst/>
            </a:prstGeom>
            <a:solidFill>
              <a:srgbClr val="463F37"/>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21" name="Oval 1059"/>
            <p:cNvSpPr>
              <a:spLocks noChangeArrowheads="1"/>
            </p:cNvSpPr>
            <p:nvPr/>
          </p:nvSpPr>
          <p:spPr bwMode="auto">
            <a:xfrm>
              <a:off x="13503275" y="4546601"/>
              <a:ext cx="85725" cy="88900"/>
            </a:xfrm>
            <a:prstGeom prst="ellipse">
              <a:avLst/>
            </a:prstGeom>
            <a:solidFill>
              <a:srgbClr val="FFFFFF"/>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22" name="Freeform 1060"/>
            <p:cNvSpPr/>
            <p:nvPr/>
          </p:nvSpPr>
          <p:spPr bwMode="auto">
            <a:xfrm>
              <a:off x="13261975" y="3894138"/>
              <a:ext cx="307975" cy="142875"/>
            </a:xfrm>
            <a:custGeom>
              <a:avLst/>
              <a:gdLst>
                <a:gd name="T0" fmla="*/ 82 w 82"/>
                <a:gd name="T1" fmla="*/ 14 h 38"/>
                <a:gd name="T2" fmla="*/ 58 w 82"/>
                <a:gd name="T3" fmla="*/ 38 h 38"/>
                <a:gd name="T4" fmla="*/ 14 w 82"/>
                <a:gd name="T5" fmla="*/ 29 h 38"/>
                <a:gd name="T6" fmla="*/ 0 w 82"/>
                <a:gd name="T7" fmla="*/ 14 h 38"/>
                <a:gd name="T8" fmla="*/ 14 w 82"/>
                <a:gd name="T9" fmla="*/ 0 h 38"/>
                <a:gd name="T10" fmla="*/ 68 w 82"/>
                <a:gd name="T11" fmla="*/ 0 h 38"/>
                <a:gd name="T12" fmla="*/ 82 w 82"/>
                <a:gd name="T13" fmla="*/ 14 h 38"/>
              </a:gdLst>
              <a:ahLst/>
              <a:cxnLst>
                <a:cxn ang="0">
                  <a:pos x="T0" y="T1"/>
                </a:cxn>
                <a:cxn ang="0">
                  <a:pos x="T2" y="T3"/>
                </a:cxn>
                <a:cxn ang="0">
                  <a:pos x="T4" y="T5"/>
                </a:cxn>
                <a:cxn ang="0">
                  <a:pos x="T6" y="T7"/>
                </a:cxn>
                <a:cxn ang="0">
                  <a:pos x="T8" y="T9"/>
                </a:cxn>
                <a:cxn ang="0">
                  <a:pos x="T10" y="T11"/>
                </a:cxn>
                <a:cxn ang="0">
                  <a:pos x="T12" y="T13"/>
                </a:cxn>
              </a:cxnLst>
              <a:rect l="0" t="0" r="r" b="b"/>
              <a:pathLst>
                <a:path w="82" h="38">
                  <a:moveTo>
                    <a:pt x="82" y="14"/>
                  </a:moveTo>
                  <a:cubicBezTo>
                    <a:pt x="82" y="22"/>
                    <a:pt x="74" y="38"/>
                    <a:pt x="58" y="38"/>
                  </a:cubicBezTo>
                  <a:cubicBezTo>
                    <a:pt x="42" y="38"/>
                    <a:pt x="23" y="33"/>
                    <a:pt x="14" y="29"/>
                  </a:cubicBezTo>
                  <a:cubicBezTo>
                    <a:pt x="5" y="25"/>
                    <a:pt x="0" y="22"/>
                    <a:pt x="0" y="14"/>
                  </a:cubicBezTo>
                  <a:cubicBezTo>
                    <a:pt x="0" y="6"/>
                    <a:pt x="6" y="0"/>
                    <a:pt x="14" y="0"/>
                  </a:cubicBezTo>
                  <a:cubicBezTo>
                    <a:pt x="68" y="0"/>
                    <a:pt x="68" y="0"/>
                    <a:pt x="68" y="0"/>
                  </a:cubicBezTo>
                  <a:cubicBezTo>
                    <a:pt x="76" y="0"/>
                    <a:pt x="82" y="6"/>
                    <a:pt x="82" y="14"/>
                  </a:cubicBezTo>
                  <a:close/>
                </a:path>
              </a:pathLst>
            </a:custGeom>
            <a:solidFill>
              <a:srgbClr val="463F37"/>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23" name="Freeform 1061"/>
            <p:cNvSpPr/>
            <p:nvPr/>
          </p:nvSpPr>
          <p:spPr bwMode="auto">
            <a:xfrm>
              <a:off x="12731750" y="3786188"/>
              <a:ext cx="192088" cy="82550"/>
            </a:xfrm>
            <a:custGeom>
              <a:avLst/>
              <a:gdLst>
                <a:gd name="T0" fmla="*/ 51 w 51"/>
                <a:gd name="T1" fmla="*/ 11 h 22"/>
                <a:gd name="T2" fmla="*/ 41 w 51"/>
                <a:gd name="T3" fmla="*/ 22 h 22"/>
                <a:gd name="T4" fmla="*/ 11 w 51"/>
                <a:gd name="T5" fmla="*/ 22 h 22"/>
                <a:gd name="T6" fmla="*/ 0 w 51"/>
                <a:gd name="T7" fmla="*/ 11 h 22"/>
                <a:gd name="T8" fmla="*/ 11 w 51"/>
                <a:gd name="T9" fmla="*/ 0 h 22"/>
                <a:gd name="T10" fmla="*/ 41 w 51"/>
                <a:gd name="T11" fmla="*/ 0 h 22"/>
                <a:gd name="T12" fmla="*/ 51 w 51"/>
                <a:gd name="T13" fmla="*/ 11 h 22"/>
              </a:gdLst>
              <a:ahLst/>
              <a:cxnLst>
                <a:cxn ang="0">
                  <a:pos x="T0" y="T1"/>
                </a:cxn>
                <a:cxn ang="0">
                  <a:pos x="T2" y="T3"/>
                </a:cxn>
                <a:cxn ang="0">
                  <a:pos x="T4" y="T5"/>
                </a:cxn>
                <a:cxn ang="0">
                  <a:pos x="T6" y="T7"/>
                </a:cxn>
                <a:cxn ang="0">
                  <a:pos x="T8" y="T9"/>
                </a:cxn>
                <a:cxn ang="0">
                  <a:pos x="T10" y="T11"/>
                </a:cxn>
                <a:cxn ang="0">
                  <a:pos x="T12" y="T13"/>
                </a:cxn>
              </a:cxnLst>
              <a:rect l="0" t="0" r="r" b="b"/>
              <a:pathLst>
                <a:path w="51" h="22">
                  <a:moveTo>
                    <a:pt x="51" y="11"/>
                  </a:moveTo>
                  <a:cubicBezTo>
                    <a:pt x="51" y="17"/>
                    <a:pt x="46" y="22"/>
                    <a:pt x="41" y="22"/>
                  </a:cubicBezTo>
                  <a:cubicBezTo>
                    <a:pt x="11" y="22"/>
                    <a:pt x="11" y="22"/>
                    <a:pt x="11" y="22"/>
                  </a:cubicBezTo>
                  <a:cubicBezTo>
                    <a:pt x="5" y="22"/>
                    <a:pt x="0" y="17"/>
                    <a:pt x="0" y="11"/>
                  </a:cubicBezTo>
                  <a:cubicBezTo>
                    <a:pt x="0" y="5"/>
                    <a:pt x="5" y="0"/>
                    <a:pt x="11" y="0"/>
                  </a:cubicBezTo>
                  <a:cubicBezTo>
                    <a:pt x="41" y="0"/>
                    <a:pt x="41" y="0"/>
                    <a:pt x="41" y="0"/>
                  </a:cubicBezTo>
                  <a:cubicBezTo>
                    <a:pt x="46" y="0"/>
                    <a:pt x="51" y="5"/>
                    <a:pt x="51" y="11"/>
                  </a:cubicBezTo>
                  <a:close/>
                </a:path>
              </a:pathLst>
            </a:custGeom>
            <a:solidFill>
              <a:srgbClr val="463F37"/>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24" name="Freeform 1062"/>
            <p:cNvSpPr/>
            <p:nvPr/>
          </p:nvSpPr>
          <p:spPr bwMode="auto">
            <a:xfrm>
              <a:off x="12931775" y="4338638"/>
              <a:ext cx="119063" cy="46038"/>
            </a:xfrm>
            <a:custGeom>
              <a:avLst/>
              <a:gdLst>
                <a:gd name="T0" fmla="*/ 32 w 32"/>
                <a:gd name="T1" fmla="*/ 6 h 12"/>
                <a:gd name="T2" fmla="*/ 25 w 32"/>
                <a:gd name="T3" fmla="*/ 12 h 12"/>
                <a:gd name="T4" fmla="*/ 6 w 32"/>
                <a:gd name="T5" fmla="*/ 12 h 12"/>
                <a:gd name="T6" fmla="*/ 0 w 32"/>
                <a:gd name="T7" fmla="*/ 6 h 12"/>
                <a:gd name="T8" fmla="*/ 6 w 32"/>
                <a:gd name="T9" fmla="*/ 0 h 12"/>
                <a:gd name="T10" fmla="*/ 25 w 32"/>
                <a:gd name="T11" fmla="*/ 0 h 12"/>
                <a:gd name="T12" fmla="*/ 32 w 32"/>
                <a:gd name="T13" fmla="*/ 6 h 12"/>
              </a:gdLst>
              <a:ahLst/>
              <a:cxnLst>
                <a:cxn ang="0">
                  <a:pos x="T0" y="T1"/>
                </a:cxn>
                <a:cxn ang="0">
                  <a:pos x="T2" y="T3"/>
                </a:cxn>
                <a:cxn ang="0">
                  <a:pos x="T4" y="T5"/>
                </a:cxn>
                <a:cxn ang="0">
                  <a:pos x="T6" y="T7"/>
                </a:cxn>
                <a:cxn ang="0">
                  <a:pos x="T8" y="T9"/>
                </a:cxn>
                <a:cxn ang="0">
                  <a:pos x="T10" y="T11"/>
                </a:cxn>
                <a:cxn ang="0">
                  <a:pos x="T12" y="T13"/>
                </a:cxn>
              </a:cxnLst>
              <a:rect l="0" t="0" r="r" b="b"/>
              <a:pathLst>
                <a:path w="32" h="12">
                  <a:moveTo>
                    <a:pt x="32" y="6"/>
                  </a:moveTo>
                  <a:cubicBezTo>
                    <a:pt x="32" y="9"/>
                    <a:pt x="29" y="12"/>
                    <a:pt x="25" y="12"/>
                  </a:cubicBezTo>
                  <a:cubicBezTo>
                    <a:pt x="6" y="12"/>
                    <a:pt x="6" y="12"/>
                    <a:pt x="6" y="12"/>
                  </a:cubicBezTo>
                  <a:cubicBezTo>
                    <a:pt x="3" y="12"/>
                    <a:pt x="0" y="9"/>
                    <a:pt x="0" y="6"/>
                  </a:cubicBezTo>
                  <a:cubicBezTo>
                    <a:pt x="0" y="2"/>
                    <a:pt x="3" y="0"/>
                    <a:pt x="6" y="0"/>
                  </a:cubicBezTo>
                  <a:cubicBezTo>
                    <a:pt x="25" y="0"/>
                    <a:pt x="25" y="0"/>
                    <a:pt x="25" y="0"/>
                  </a:cubicBezTo>
                  <a:cubicBezTo>
                    <a:pt x="29" y="0"/>
                    <a:pt x="32" y="2"/>
                    <a:pt x="32" y="6"/>
                  </a:cubicBezTo>
                  <a:close/>
                </a:path>
              </a:pathLst>
            </a:custGeom>
            <a:solidFill>
              <a:srgbClr val="353028"/>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25" name="Oval 1063"/>
            <p:cNvSpPr>
              <a:spLocks noChangeArrowheads="1"/>
            </p:cNvSpPr>
            <p:nvPr/>
          </p:nvSpPr>
          <p:spPr bwMode="auto">
            <a:xfrm>
              <a:off x="12946063" y="4481513"/>
              <a:ext cx="195263" cy="195263"/>
            </a:xfrm>
            <a:prstGeom prst="ellipse">
              <a:avLst/>
            </a:prstGeom>
            <a:solidFill>
              <a:srgbClr val="463F37"/>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26" name="Freeform 1064"/>
            <p:cNvSpPr>
              <a:spLocks noEditPoints="1"/>
            </p:cNvSpPr>
            <p:nvPr/>
          </p:nvSpPr>
          <p:spPr bwMode="auto">
            <a:xfrm>
              <a:off x="11976100" y="4211638"/>
              <a:ext cx="758825" cy="758825"/>
            </a:xfrm>
            <a:custGeom>
              <a:avLst/>
              <a:gdLst>
                <a:gd name="T0" fmla="*/ 101 w 202"/>
                <a:gd name="T1" fmla="*/ 202 h 202"/>
                <a:gd name="T2" fmla="*/ 0 w 202"/>
                <a:gd name="T3" fmla="*/ 101 h 202"/>
                <a:gd name="T4" fmla="*/ 101 w 202"/>
                <a:gd name="T5" fmla="*/ 0 h 202"/>
                <a:gd name="T6" fmla="*/ 202 w 202"/>
                <a:gd name="T7" fmla="*/ 101 h 202"/>
                <a:gd name="T8" fmla="*/ 101 w 202"/>
                <a:gd name="T9" fmla="*/ 202 h 202"/>
                <a:gd name="T10" fmla="*/ 101 w 202"/>
                <a:gd name="T11" fmla="*/ 21 h 202"/>
                <a:gd name="T12" fmla="*/ 21 w 202"/>
                <a:gd name="T13" fmla="*/ 101 h 202"/>
                <a:gd name="T14" fmla="*/ 101 w 202"/>
                <a:gd name="T15" fmla="*/ 181 h 202"/>
                <a:gd name="T16" fmla="*/ 181 w 202"/>
                <a:gd name="T17" fmla="*/ 101 h 202"/>
                <a:gd name="T18" fmla="*/ 101 w 202"/>
                <a:gd name="T19" fmla="*/ 21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2" h="202">
                  <a:moveTo>
                    <a:pt x="101" y="202"/>
                  </a:moveTo>
                  <a:cubicBezTo>
                    <a:pt x="45" y="202"/>
                    <a:pt x="0" y="156"/>
                    <a:pt x="0" y="101"/>
                  </a:cubicBezTo>
                  <a:cubicBezTo>
                    <a:pt x="0" y="45"/>
                    <a:pt x="45" y="0"/>
                    <a:pt x="101" y="0"/>
                  </a:cubicBezTo>
                  <a:cubicBezTo>
                    <a:pt x="157" y="0"/>
                    <a:pt x="202" y="45"/>
                    <a:pt x="202" y="101"/>
                  </a:cubicBezTo>
                  <a:cubicBezTo>
                    <a:pt x="202" y="156"/>
                    <a:pt x="157" y="202"/>
                    <a:pt x="101" y="202"/>
                  </a:cubicBezTo>
                  <a:close/>
                  <a:moveTo>
                    <a:pt x="101" y="21"/>
                  </a:moveTo>
                  <a:cubicBezTo>
                    <a:pt x="57" y="21"/>
                    <a:pt x="21" y="57"/>
                    <a:pt x="21" y="101"/>
                  </a:cubicBezTo>
                  <a:cubicBezTo>
                    <a:pt x="21" y="145"/>
                    <a:pt x="57" y="181"/>
                    <a:pt x="101" y="181"/>
                  </a:cubicBezTo>
                  <a:cubicBezTo>
                    <a:pt x="145" y="181"/>
                    <a:pt x="181" y="145"/>
                    <a:pt x="181" y="101"/>
                  </a:cubicBezTo>
                  <a:cubicBezTo>
                    <a:pt x="181" y="57"/>
                    <a:pt x="145" y="21"/>
                    <a:pt x="101" y="21"/>
                  </a:cubicBezTo>
                  <a:close/>
                </a:path>
              </a:pathLst>
            </a:custGeom>
            <a:solidFill>
              <a:srgbClr val="463F37"/>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27" name="Freeform 1065"/>
            <p:cNvSpPr>
              <a:spLocks noEditPoints="1"/>
            </p:cNvSpPr>
            <p:nvPr/>
          </p:nvSpPr>
          <p:spPr bwMode="auto">
            <a:xfrm>
              <a:off x="13152438" y="4206876"/>
              <a:ext cx="760413" cy="760413"/>
            </a:xfrm>
            <a:custGeom>
              <a:avLst/>
              <a:gdLst>
                <a:gd name="T0" fmla="*/ 101 w 202"/>
                <a:gd name="T1" fmla="*/ 202 h 202"/>
                <a:gd name="T2" fmla="*/ 0 w 202"/>
                <a:gd name="T3" fmla="*/ 101 h 202"/>
                <a:gd name="T4" fmla="*/ 101 w 202"/>
                <a:gd name="T5" fmla="*/ 0 h 202"/>
                <a:gd name="T6" fmla="*/ 202 w 202"/>
                <a:gd name="T7" fmla="*/ 101 h 202"/>
                <a:gd name="T8" fmla="*/ 101 w 202"/>
                <a:gd name="T9" fmla="*/ 202 h 202"/>
                <a:gd name="T10" fmla="*/ 101 w 202"/>
                <a:gd name="T11" fmla="*/ 21 h 202"/>
                <a:gd name="T12" fmla="*/ 21 w 202"/>
                <a:gd name="T13" fmla="*/ 101 h 202"/>
                <a:gd name="T14" fmla="*/ 101 w 202"/>
                <a:gd name="T15" fmla="*/ 181 h 202"/>
                <a:gd name="T16" fmla="*/ 181 w 202"/>
                <a:gd name="T17" fmla="*/ 101 h 202"/>
                <a:gd name="T18" fmla="*/ 101 w 202"/>
                <a:gd name="T19" fmla="*/ 21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2" h="202">
                  <a:moveTo>
                    <a:pt x="101" y="202"/>
                  </a:moveTo>
                  <a:cubicBezTo>
                    <a:pt x="46" y="202"/>
                    <a:pt x="0" y="157"/>
                    <a:pt x="0" y="101"/>
                  </a:cubicBezTo>
                  <a:cubicBezTo>
                    <a:pt x="0" y="46"/>
                    <a:pt x="46" y="0"/>
                    <a:pt x="101" y="0"/>
                  </a:cubicBezTo>
                  <a:cubicBezTo>
                    <a:pt x="157" y="0"/>
                    <a:pt x="202" y="46"/>
                    <a:pt x="202" y="101"/>
                  </a:cubicBezTo>
                  <a:cubicBezTo>
                    <a:pt x="202" y="157"/>
                    <a:pt x="157" y="202"/>
                    <a:pt x="101" y="202"/>
                  </a:cubicBezTo>
                  <a:close/>
                  <a:moveTo>
                    <a:pt x="101" y="21"/>
                  </a:moveTo>
                  <a:cubicBezTo>
                    <a:pt x="57" y="21"/>
                    <a:pt x="21" y="57"/>
                    <a:pt x="21" y="101"/>
                  </a:cubicBezTo>
                  <a:cubicBezTo>
                    <a:pt x="21" y="145"/>
                    <a:pt x="57" y="181"/>
                    <a:pt x="101" y="181"/>
                  </a:cubicBezTo>
                  <a:cubicBezTo>
                    <a:pt x="145" y="181"/>
                    <a:pt x="181" y="145"/>
                    <a:pt x="181" y="101"/>
                  </a:cubicBezTo>
                  <a:cubicBezTo>
                    <a:pt x="181" y="57"/>
                    <a:pt x="145" y="21"/>
                    <a:pt x="101" y="21"/>
                  </a:cubicBezTo>
                  <a:close/>
                </a:path>
              </a:pathLst>
            </a:custGeom>
            <a:solidFill>
              <a:srgbClr val="463F37"/>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28" name="Freeform 1066"/>
            <p:cNvSpPr>
              <a:spLocks noEditPoints="1"/>
            </p:cNvSpPr>
            <p:nvPr/>
          </p:nvSpPr>
          <p:spPr bwMode="auto">
            <a:xfrm>
              <a:off x="12923838" y="4448176"/>
              <a:ext cx="766763" cy="288925"/>
            </a:xfrm>
            <a:custGeom>
              <a:avLst/>
              <a:gdLst>
                <a:gd name="T0" fmla="*/ 166 w 204"/>
                <a:gd name="T1" fmla="*/ 8 h 77"/>
                <a:gd name="T2" fmla="*/ 196 w 204"/>
                <a:gd name="T3" fmla="*/ 38 h 77"/>
                <a:gd name="T4" fmla="*/ 166 w 204"/>
                <a:gd name="T5" fmla="*/ 68 h 77"/>
                <a:gd name="T6" fmla="*/ 161 w 204"/>
                <a:gd name="T7" fmla="*/ 68 h 77"/>
                <a:gd name="T8" fmla="*/ 30 w 204"/>
                <a:gd name="T9" fmla="*/ 58 h 77"/>
                <a:gd name="T10" fmla="*/ 8 w 204"/>
                <a:gd name="T11" fmla="*/ 35 h 77"/>
                <a:gd name="T12" fmla="*/ 30 w 204"/>
                <a:gd name="T13" fmla="*/ 13 h 77"/>
                <a:gd name="T14" fmla="*/ 166 w 204"/>
                <a:gd name="T15" fmla="*/ 8 h 77"/>
                <a:gd name="T16" fmla="*/ 166 w 204"/>
                <a:gd name="T17" fmla="*/ 0 h 77"/>
                <a:gd name="T18" fmla="*/ 165 w 204"/>
                <a:gd name="T19" fmla="*/ 0 h 77"/>
                <a:gd name="T20" fmla="*/ 165 w 204"/>
                <a:gd name="T21" fmla="*/ 0 h 77"/>
                <a:gd name="T22" fmla="*/ 30 w 204"/>
                <a:gd name="T23" fmla="*/ 5 h 77"/>
                <a:gd name="T24" fmla="*/ 0 w 204"/>
                <a:gd name="T25" fmla="*/ 35 h 77"/>
                <a:gd name="T26" fmla="*/ 30 w 204"/>
                <a:gd name="T27" fmla="*/ 66 h 77"/>
                <a:gd name="T28" fmla="*/ 160 w 204"/>
                <a:gd name="T29" fmla="*/ 76 h 77"/>
                <a:gd name="T30" fmla="*/ 166 w 204"/>
                <a:gd name="T31" fmla="*/ 77 h 77"/>
                <a:gd name="T32" fmla="*/ 204 w 204"/>
                <a:gd name="T33" fmla="*/ 38 h 77"/>
                <a:gd name="T34" fmla="*/ 166 w 204"/>
                <a:gd name="T35" fmla="*/ 0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04" h="77">
                  <a:moveTo>
                    <a:pt x="166" y="8"/>
                  </a:moveTo>
                  <a:cubicBezTo>
                    <a:pt x="182" y="8"/>
                    <a:pt x="196" y="21"/>
                    <a:pt x="196" y="38"/>
                  </a:cubicBezTo>
                  <a:cubicBezTo>
                    <a:pt x="196" y="55"/>
                    <a:pt x="182" y="68"/>
                    <a:pt x="166" y="68"/>
                  </a:cubicBezTo>
                  <a:cubicBezTo>
                    <a:pt x="164" y="68"/>
                    <a:pt x="163" y="68"/>
                    <a:pt x="161" y="68"/>
                  </a:cubicBezTo>
                  <a:cubicBezTo>
                    <a:pt x="30" y="58"/>
                    <a:pt x="30" y="58"/>
                    <a:pt x="30" y="58"/>
                  </a:cubicBezTo>
                  <a:cubicBezTo>
                    <a:pt x="18" y="58"/>
                    <a:pt x="8" y="48"/>
                    <a:pt x="8" y="35"/>
                  </a:cubicBezTo>
                  <a:cubicBezTo>
                    <a:pt x="8" y="23"/>
                    <a:pt x="18" y="13"/>
                    <a:pt x="30" y="13"/>
                  </a:cubicBezTo>
                  <a:cubicBezTo>
                    <a:pt x="166" y="8"/>
                    <a:pt x="166" y="8"/>
                    <a:pt x="166" y="8"/>
                  </a:cubicBezTo>
                  <a:moveTo>
                    <a:pt x="166" y="0"/>
                  </a:moveTo>
                  <a:cubicBezTo>
                    <a:pt x="165" y="0"/>
                    <a:pt x="165" y="0"/>
                    <a:pt x="165" y="0"/>
                  </a:cubicBezTo>
                  <a:cubicBezTo>
                    <a:pt x="165" y="0"/>
                    <a:pt x="165" y="0"/>
                    <a:pt x="165" y="0"/>
                  </a:cubicBezTo>
                  <a:cubicBezTo>
                    <a:pt x="30" y="5"/>
                    <a:pt x="30" y="5"/>
                    <a:pt x="30" y="5"/>
                  </a:cubicBezTo>
                  <a:cubicBezTo>
                    <a:pt x="13" y="5"/>
                    <a:pt x="0" y="19"/>
                    <a:pt x="0" y="35"/>
                  </a:cubicBezTo>
                  <a:cubicBezTo>
                    <a:pt x="0" y="52"/>
                    <a:pt x="13" y="66"/>
                    <a:pt x="30" y="66"/>
                  </a:cubicBezTo>
                  <a:cubicBezTo>
                    <a:pt x="160" y="76"/>
                    <a:pt x="160" y="76"/>
                    <a:pt x="160" y="76"/>
                  </a:cubicBezTo>
                  <a:cubicBezTo>
                    <a:pt x="162" y="76"/>
                    <a:pt x="164" y="77"/>
                    <a:pt x="166" y="77"/>
                  </a:cubicBezTo>
                  <a:cubicBezTo>
                    <a:pt x="187" y="77"/>
                    <a:pt x="204" y="59"/>
                    <a:pt x="204" y="38"/>
                  </a:cubicBezTo>
                  <a:cubicBezTo>
                    <a:pt x="204" y="17"/>
                    <a:pt x="187" y="0"/>
                    <a:pt x="166" y="0"/>
                  </a:cubicBezTo>
                  <a:close/>
                </a:path>
              </a:pathLst>
            </a:custGeom>
            <a:solidFill>
              <a:srgbClr val="353028"/>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47"/>
                                        </p:tgtEl>
                                        <p:attrNameLst>
                                          <p:attrName>style.visibility</p:attrName>
                                        </p:attrNameLst>
                                      </p:cBhvr>
                                      <p:to>
                                        <p:strVal val="visible"/>
                                      </p:to>
                                    </p:set>
                                    <p:animEffect transition="in" filter="wipe(down)">
                                      <p:cBhvr>
                                        <p:cTn id="7" dur="500"/>
                                        <p:tgtEl>
                                          <p:spTgt spid="47"/>
                                        </p:tgtEl>
                                      </p:cBhvr>
                                    </p:animEffect>
                                  </p:childTnLst>
                                </p:cTn>
                              </p:par>
                            </p:childTnLst>
                          </p:cTn>
                        </p:par>
                        <p:par>
                          <p:cTn id="8" fill="hold">
                            <p:stCondLst>
                              <p:cond delay="500"/>
                            </p:stCondLst>
                            <p:childTnLst>
                              <p:par>
                                <p:cTn id="9" presetID="22" presetClass="entr" presetSubtype="2" fill="hold" nodeType="afterEffect">
                                  <p:stCondLst>
                                    <p:cond delay="0"/>
                                  </p:stCondLst>
                                  <p:childTnLst>
                                    <p:set>
                                      <p:cBhvr>
                                        <p:cTn id="10" dur="1" fill="hold">
                                          <p:stCondLst>
                                            <p:cond delay="0"/>
                                          </p:stCondLst>
                                        </p:cTn>
                                        <p:tgtEl>
                                          <p:spTgt spid="49"/>
                                        </p:tgtEl>
                                        <p:attrNameLst>
                                          <p:attrName>style.visibility</p:attrName>
                                        </p:attrNameLst>
                                      </p:cBhvr>
                                      <p:to>
                                        <p:strVal val="visible"/>
                                      </p:to>
                                    </p:set>
                                    <p:animEffect transition="in" filter="wipe(right)">
                                      <p:cBhvr>
                                        <p:cTn id="11" dur="500"/>
                                        <p:tgtEl>
                                          <p:spTgt spid="49"/>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50"/>
                                        </p:tgtEl>
                                        <p:attrNameLst>
                                          <p:attrName>style.visibility</p:attrName>
                                        </p:attrNameLst>
                                      </p:cBhvr>
                                      <p:to>
                                        <p:strVal val="visible"/>
                                      </p:to>
                                    </p:set>
                                    <p:animEffect transition="in" filter="wipe(left)">
                                      <p:cBhvr>
                                        <p:cTn id="15" dur="500"/>
                                        <p:tgtEl>
                                          <p:spTgt spid="50"/>
                                        </p:tgtEl>
                                      </p:cBhvr>
                                    </p:animEffect>
                                  </p:childTnLst>
                                </p:cTn>
                              </p:par>
                            </p:childTnLst>
                          </p:cTn>
                        </p:par>
                        <p:par>
                          <p:cTn id="16" fill="hold">
                            <p:stCondLst>
                              <p:cond delay="1500"/>
                            </p:stCondLst>
                            <p:childTnLst>
                              <p:par>
                                <p:cTn id="17" presetID="22" presetClass="entr" presetSubtype="4" fill="hold" nodeType="afterEffect">
                                  <p:stCondLst>
                                    <p:cond delay="0"/>
                                  </p:stCondLst>
                                  <p:childTnLst>
                                    <p:set>
                                      <p:cBhvr>
                                        <p:cTn id="18" dur="1" fill="hold">
                                          <p:stCondLst>
                                            <p:cond delay="0"/>
                                          </p:stCondLst>
                                        </p:cTn>
                                        <p:tgtEl>
                                          <p:spTgt spid="53"/>
                                        </p:tgtEl>
                                        <p:attrNameLst>
                                          <p:attrName>style.visibility</p:attrName>
                                        </p:attrNameLst>
                                      </p:cBhvr>
                                      <p:to>
                                        <p:strVal val="visible"/>
                                      </p:to>
                                    </p:set>
                                    <p:animEffect transition="in" filter="wipe(down)">
                                      <p:cBhvr>
                                        <p:cTn id="19" dur="500"/>
                                        <p:tgtEl>
                                          <p:spTgt spid="53"/>
                                        </p:tgtEl>
                                      </p:cBhvr>
                                    </p:animEffect>
                                  </p:childTnLst>
                                </p:cTn>
                              </p:par>
                            </p:childTnLst>
                          </p:cTn>
                        </p:par>
                        <p:par>
                          <p:cTn id="20" fill="hold">
                            <p:stCondLst>
                              <p:cond delay="2000"/>
                            </p:stCondLst>
                            <p:childTnLst>
                              <p:par>
                                <p:cTn id="21" presetID="53" presetClass="entr" presetSubtype="16" fill="hold" grpId="0" nodeType="afterEffect">
                                  <p:stCondLst>
                                    <p:cond delay="0"/>
                                  </p:stCondLst>
                                  <p:childTnLst>
                                    <p:set>
                                      <p:cBhvr>
                                        <p:cTn id="22" dur="1" fill="hold">
                                          <p:stCondLst>
                                            <p:cond delay="0"/>
                                          </p:stCondLst>
                                        </p:cTn>
                                        <p:tgtEl>
                                          <p:spTgt spid="54"/>
                                        </p:tgtEl>
                                        <p:attrNameLst>
                                          <p:attrName>style.visibility</p:attrName>
                                        </p:attrNameLst>
                                      </p:cBhvr>
                                      <p:to>
                                        <p:strVal val="visible"/>
                                      </p:to>
                                    </p:set>
                                    <p:anim calcmode="lin" valueType="num">
                                      <p:cBhvr>
                                        <p:cTn id="23" dur="500" fill="hold"/>
                                        <p:tgtEl>
                                          <p:spTgt spid="54"/>
                                        </p:tgtEl>
                                        <p:attrNameLst>
                                          <p:attrName>ppt_w</p:attrName>
                                        </p:attrNameLst>
                                      </p:cBhvr>
                                      <p:tavLst>
                                        <p:tav tm="0">
                                          <p:val>
                                            <p:fltVal val="0"/>
                                          </p:val>
                                        </p:tav>
                                        <p:tav tm="100000">
                                          <p:val>
                                            <p:strVal val="#ppt_w"/>
                                          </p:val>
                                        </p:tav>
                                      </p:tavLst>
                                    </p:anim>
                                    <p:anim calcmode="lin" valueType="num">
                                      <p:cBhvr>
                                        <p:cTn id="24" dur="500" fill="hold"/>
                                        <p:tgtEl>
                                          <p:spTgt spid="54"/>
                                        </p:tgtEl>
                                        <p:attrNameLst>
                                          <p:attrName>ppt_h</p:attrName>
                                        </p:attrNameLst>
                                      </p:cBhvr>
                                      <p:tavLst>
                                        <p:tav tm="0">
                                          <p:val>
                                            <p:fltVal val="0"/>
                                          </p:val>
                                        </p:tav>
                                        <p:tav tm="100000">
                                          <p:val>
                                            <p:strVal val="#ppt_h"/>
                                          </p:val>
                                        </p:tav>
                                      </p:tavLst>
                                    </p:anim>
                                    <p:animEffect transition="in" filter="fade">
                                      <p:cBhvr>
                                        <p:cTn id="25" dur="500"/>
                                        <p:tgtEl>
                                          <p:spTgt spid="54"/>
                                        </p:tgtEl>
                                      </p:cBhvr>
                                    </p:animEffect>
                                  </p:childTnLst>
                                </p:cTn>
                              </p:par>
                            </p:childTnLst>
                          </p:cTn>
                        </p:par>
                        <p:par>
                          <p:cTn id="26" fill="hold">
                            <p:stCondLst>
                              <p:cond delay="2500"/>
                            </p:stCondLst>
                            <p:childTnLst>
                              <p:par>
                                <p:cTn id="27" presetID="22" presetClass="entr" presetSubtype="4" fill="hold" nodeType="afterEffect">
                                  <p:stCondLst>
                                    <p:cond delay="0"/>
                                  </p:stCondLst>
                                  <p:childTnLst>
                                    <p:set>
                                      <p:cBhvr>
                                        <p:cTn id="28" dur="1" fill="hold">
                                          <p:stCondLst>
                                            <p:cond delay="0"/>
                                          </p:stCondLst>
                                        </p:cTn>
                                        <p:tgtEl>
                                          <p:spTgt spid="51"/>
                                        </p:tgtEl>
                                        <p:attrNameLst>
                                          <p:attrName>style.visibility</p:attrName>
                                        </p:attrNameLst>
                                      </p:cBhvr>
                                      <p:to>
                                        <p:strVal val="visible"/>
                                      </p:to>
                                    </p:set>
                                    <p:animEffect transition="in" filter="wipe(down)">
                                      <p:cBhvr>
                                        <p:cTn id="29" dur="500"/>
                                        <p:tgtEl>
                                          <p:spTgt spid="51"/>
                                        </p:tgtEl>
                                      </p:cBhvr>
                                    </p:animEffect>
                                  </p:childTnLst>
                                </p:cTn>
                              </p:par>
                            </p:childTnLst>
                          </p:cTn>
                        </p:par>
                        <p:par>
                          <p:cTn id="30" fill="hold">
                            <p:stCondLst>
                              <p:cond delay="3000"/>
                            </p:stCondLst>
                            <p:childTnLst>
                              <p:par>
                                <p:cTn id="31" presetID="22" presetClass="entr" presetSubtype="8" fill="hold" nodeType="afterEffect">
                                  <p:stCondLst>
                                    <p:cond delay="0"/>
                                  </p:stCondLst>
                                  <p:childTnLst>
                                    <p:set>
                                      <p:cBhvr>
                                        <p:cTn id="32" dur="1" fill="hold">
                                          <p:stCondLst>
                                            <p:cond delay="0"/>
                                          </p:stCondLst>
                                        </p:cTn>
                                        <p:tgtEl>
                                          <p:spTgt spid="52"/>
                                        </p:tgtEl>
                                        <p:attrNameLst>
                                          <p:attrName>style.visibility</p:attrName>
                                        </p:attrNameLst>
                                      </p:cBhvr>
                                      <p:to>
                                        <p:strVal val="visible"/>
                                      </p:to>
                                    </p:set>
                                    <p:animEffect transition="in" filter="wipe(left)">
                                      <p:cBhvr>
                                        <p:cTn id="33" dur="500"/>
                                        <p:tgtEl>
                                          <p:spTgt spid="52"/>
                                        </p:tgtEl>
                                      </p:cBhvr>
                                    </p:animEffect>
                                  </p:childTnLst>
                                </p:cTn>
                              </p:par>
                            </p:childTnLst>
                          </p:cTn>
                        </p:par>
                        <p:par>
                          <p:cTn id="34" fill="hold">
                            <p:stCondLst>
                              <p:cond delay="3500"/>
                            </p:stCondLst>
                            <p:childTnLst>
                              <p:par>
                                <p:cTn id="35" presetID="22" presetClass="entr" presetSubtype="4" fill="hold" nodeType="afterEffect">
                                  <p:stCondLst>
                                    <p:cond delay="0"/>
                                  </p:stCondLst>
                                  <p:childTnLst>
                                    <p:set>
                                      <p:cBhvr>
                                        <p:cTn id="36" dur="1" fill="hold">
                                          <p:stCondLst>
                                            <p:cond delay="0"/>
                                          </p:stCondLst>
                                        </p:cTn>
                                        <p:tgtEl>
                                          <p:spTgt spid="67"/>
                                        </p:tgtEl>
                                        <p:attrNameLst>
                                          <p:attrName>style.visibility</p:attrName>
                                        </p:attrNameLst>
                                      </p:cBhvr>
                                      <p:to>
                                        <p:strVal val="visible"/>
                                      </p:to>
                                    </p:set>
                                    <p:animEffect transition="in" filter="wipe(down)">
                                      <p:cBhvr>
                                        <p:cTn id="37" dur="500"/>
                                        <p:tgtEl>
                                          <p:spTgt spid="67"/>
                                        </p:tgtEl>
                                      </p:cBhvr>
                                    </p:animEffect>
                                  </p:childTnLst>
                                </p:cTn>
                              </p:par>
                            </p:childTnLst>
                          </p:cTn>
                        </p:par>
                        <p:par>
                          <p:cTn id="38" fill="hold">
                            <p:stCondLst>
                              <p:cond delay="4000"/>
                            </p:stCondLst>
                            <p:childTnLst>
                              <p:par>
                                <p:cTn id="39" presetID="10" presetClass="entr" presetSubtype="0" fill="hold" grpId="0" nodeType="afterEffect">
                                  <p:stCondLst>
                                    <p:cond delay="0"/>
                                  </p:stCondLst>
                                  <p:childTnLst>
                                    <p:set>
                                      <p:cBhvr>
                                        <p:cTn id="40" dur="1" fill="hold">
                                          <p:stCondLst>
                                            <p:cond delay="0"/>
                                          </p:stCondLst>
                                        </p:cTn>
                                        <p:tgtEl>
                                          <p:spTgt spid="68"/>
                                        </p:tgtEl>
                                        <p:attrNameLst>
                                          <p:attrName>style.visibility</p:attrName>
                                        </p:attrNameLst>
                                      </p:cBhvr>
                                      <p:to>
                                        <p:strVal val="visible"/>
                                      </p:to>
                                    </p:set>
                                    <p:animEffect transition="in" filter="fade">
                                      <p:cBhvr>
                                        <p:cTn id="41" dur="500"/>
                                        <p:tgtEl>
                                          <p:spTgt spid="6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 grpId="0" animBg="1"/>
      <p:bldP spid="68"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1" cstate="print">
            <a:lum/>
          </a:blip>
          <a:srcRect/>
          <a:stretch>
            <a:fillRect/>
          </a:stretch>
        </a:blipFill>
        <a:effectLst/>
      </p:bgPr>
    </p:bg>
    <p:spTree>
      <p:nvGrpSpPr>
        <p:cNvPr id="1" name=""/>
        <p:cNvGrpSpPr/>
        <p:nvPr/>
      </p:nvGrpSpPr>
      <p:grpSpPr>
        <a:xfrm>
          <a:off x="0" y="0"/>
          <a:ext cx="0" cy="0"/>
          <a:chOff x="0" y="0"/>
          <a:chExt cx="0" cy="0"/>
        </a:xfrm>
      </p:grpSpPr>
      <p:pic>
        <p:nvPicPr>
          <p:cNvPr id="2" name="Picture 1" descr="sydney-2.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336309" y="1812279"/>
            <a:ext cx="3484536" cy="2431860"/>
          </a:xfrm>
          <a:prstGeom prst="rect">
            <a:avLst/>
          </a:prstGeom>
        </p:spPr>
      </p:pic>
      <p:grpSp>
        <p:nvGrpSpPr>
          <p:cNvPr id="46" name="组合 45"/>
          <p:cNvGrpSpPr/>
          <p:nvPr/>
        </p:nvGrpSpPr>
        <p:grpSpPr>
          <a:xfrm>
            <a:off x="6" y="139406"/>
            <a:ext cx="12203994" cy="684000"/>
            <a:chOff x="6" y="292608"/>
            <a:chExt cx="12190822" cy="548640"/>
          </a:xfrm>
        </p:grpSpPr>
        <p:sp>
          <p:nvSpPr>
            <p:cNvPr id="43" name="矩形 42"/>
            <p:cNvSpPr/>
            <p:nvPr/>
          </p:nvSpPr>
          <p:spPr>
            <a:xfrm>
              <a:off x="6" y="292608"/>
              <a:ext cx="3668028" cy="548640"/>
            </a:xfrm>
            <a:custGeom>
              <a:avLst/>
              <a:gdLst>
                <a:gd name="connsiteX0" fmla="*/ 0 w 3118104"/>
                <a:gd name="connsiteY0" fmla="*/ 0 h 539496"/>
                <a:gd name="connsiteX1" fmla="*/ 3118104 w 3118104"/>
                <a:gd name="connsiteY1" fmla="*/ 0 h 539496"/>
                <a:gd name="connsiteX2" fmla="*/ 3118104 w 3118104"/>
                <a:gd name="connsiteY2" fmla="*/ 539496 h 539496"/>
                <a:gd name="connsiteX3" fmla="*/ 0 w 3118104"/>
                <a:gd name="connsiteY3" fmla="*/ 539496 h 539496"/>
                <a:gd name="connsiteX4" fmla="*/ 0 w 3118104"/>
                <a:gd name="connsiteY4" fmla="*/ 0 h 539496"/>
                <a:gd name="connsiteX0-1" fmla="*/ 0 w 3118104"/>
                <a:gd name="connsiteY0-2" fmla="*/ 0 h 539496"/>
                <a:gd name="connsiteX1-3" fmla="*/ 2871216 w 3118104"/>
                <a:gd name="connsiteY1-4" fmla="*/ 0 h 539496"/>
                <a:gd name="connsiteX2-5" fmla="*/ 3118104 w 3118104"/>
                <a:gd name="connsiteY2-6" fmla="*/ 539496 h 539496"/>
                <a:gd name="connsiteX3-7" fmla="*/ 0 w 3118104"/>
                <a:gd name="connsiteY3-8" fmla="*/ 539496 h 539496"/>
                <a:gd name="connsiteX4-9" fmla="*/ 0 w 3118104"/>
                <a:gd name="connsiteY4-10" fmla="*/ 0 h 539496"/>
                <a:gd name="connsiteX0-11" fmla="*/ 0 w 3118104"/>
                <a:gd name="connsiteY0-12" fmla="*/ 9144 h 548640"/>
                <a:gd name="connsiteX1-13" fmla="*/ 2679192 w 3118104"/>
                <a:gd name="connsiteY1-14" fmla="*/ 0 h 548640"/>
                <a:gd name="connsiteX2-15" fmla="*/ 3118104 w 3118104"/>
                <a:gd name="connsiteY2-16" fmla="*/ 548640 h 548640"/>
                <a:gd name="connsiteX3-17" fmla="*/ 0 w 3118104"/>
                <a:gd name="connsiteY3-18" fmla="*/ 548640 h 548640"/>
                <a:gd name="connsiteX4-19" fmla="*/ 0 w 3118104"/>
                <a:gd name="connsiteY4-20" fmla="*/ 9144 h 548640"/>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118104" h="548640">
                  <a:moveTo>
                    <a:pt x="0" y="9144"/>
                  </a:moveTo>
                  <a:lnTo>
                    <a:pt x="2679192" y="0"/>
                  </a:lnTo>
                  <a:lnTo>
                    <a:pt x="3118104" y="548640"/>
                  </a:lnTo>
                  <a:lnTo>
                    <a:pt x="0" y="548640"/>
                  </a:lnTo>
                  <a:lnTo>
                    <a:pt x="0" y="9144"/>
                  </a:lnTo>
                  <a:close/>
                </a:path>
              </a:pathLst>
            </a:custGeom>
            <a:solidFill>
              <a:srgbClr val="5DA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cxnSp>
          <p:nvCxnSpPr>
            <p:cNvPr id="45" name="直接连接符 44"/>
            <p:cNvCxnSpPr/>
            <p:nvPr/>
          </p:nvCxnSpPr>
          <p:spPr>
            <a:xfrm>
              <a:off x="3108960" y="832104"/>
              <a:ext cx="9081868" cy="0"/>
            </a:xfrm>
            <a:prstGeom prst="line">
              <a:avLst/>
            </a:prstGeom>
            <a:ln w="31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sp>
        <p:nvSpPr>
          <p:cNvPr id="48" name="文本框 47"/>
          <p:cNvSpPr txBox="1"/>
          <p:nvPr/>
        </p:nvSpPr>
        <p:spPr>
          <a:xfrm>
            <a:off x="153227" y="150018"/>
            <a:ext cx="3068031"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lang="zh-CN" altLang="en-US" sz="3600" b="1" dirty="0" smtClean="0">
                <a:solidFill>
                  <a:prstClr val="white"/>
                </a:solidFill>
                <a:latin typeface="微软雅黑" panose="020B0503020204020204" pitchFamily="34" charset="-122"/>
                <a:ea typeface="微软雅黑" panose="020B0503020204020204" pitchFamily="34" charset="-122"/>
              </a:rPr>
              <a:t>主要</a:t>
            </a:r>
            <a:r>
              <a:rPr kumimoji="0" lang="zh-CN" altLang="en-US" sz="3600"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城市介绍</a:t>
            </a:r>
            <a:endParaRPr kumimoji="0" lang="zh-CN" altLang="en-US" sz="36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grpSp>
        <p:nvGrpSpPr>
          <p:cNvPr id="47" name="组合 46"/>
          <p:cNvGrpSpPr/>
          <p:nvPr/>
        </p:nvGrpSpPr>
        <p:grpSpPr>
          <a:xfrm>
            <a:off x="4336309" y="1765809"/>
            <a:ext cx="3484535" cy="2509307"/>
            <a:chOff x="4253969" y="2690524"/>
            <a:chExt cx="3561798" cy="2216220"/>
          </a:xfrm>
        </p:grpSpPr>
        <p:sp>
          <p:nvSpPr>
            <p:cNvPr id="49" name="矩形 48"/>
            <p:cNvSpPr/>
            <p:nvPr/>
          </p:nvSpPr>
          <p:spPr>
            <a:xfrm>
              <a:off x="4253969" y="2690524"/>
              <a:ext cx="3561798" cy="2216220"/>
            </a:xfrm>
            <a:prstGeom prst="rect">
              <a:avLst/>
            </a:prstGeom>
            <a:solidFill>
              <a:schemeClr val="tx1">
                <a:alpha val="7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51" name="文本框 50"/>
            <p:cNvSpPr txBox="1"/>
            <p:nvPr/>
          </p:nvSpPr>
          <p:spPr>
            <a:xfrm>
              <a:off x="5124615" y="3002177"/>
              <a:ext cx="2377440" cy="62520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2500" b="1" i="0" u="none" strike="noStrike" kern="1200" cap="none" spc="0" normalizeH="0" baseline="0" noProof="0" dirty="0" smtClean="0">
                  <a:ln>
                    <a:noFill/>
                  </a:ln>
                  <a:solidFill>
                    <a:srgbClr val="7ACDEF"/>
                  </a:solidFill>
                  <a:effectLst/>
                  <a:uLnTx/>
                  <a:uFillTx/>
                  <a:latin typeface="微软雅黑" panose="020B0503020204020204" pitchFamily="34" charset="-122"/>
                  <a:ea typeface="微软雅黑" panose="020B0503020204020204" pitchFamily="34" charset="-122"/>
                  <a:cs typeface="+mn-cs"/>
                </a:rPr>
                <a:t>   </a:t>
              </a:r>
              <a:r>
                <a:rPr kumimoji="0" lang="zh-CN" altLang="en-US" sz="4000" b="1" i="0" u="none" strike="noStrike" kern="1200" cap="none" spc="0" normalizeH="0" baseline="0" noProof="0" dirty="0" smtClean="0">
                  <a:ln>
                    <a:noFill/>
                  </a:ln>
                  <a:solidFill>
                    <a:srgbClr val="7ACDEF"/>
                  </a:solidFill>
                  <a:effectLst/>
                  <a:uLnTx/>
                  <a:uFillTx/>
                  <a:latin typeface="微软雅黑" panose="020B0503020204020204" pitchFamily="34" charset="-122"/>
                  <a:ea typeface="微软雅黑" panose="020B0503020204020204" pitchFamily="34" charset="-122"/>
                  <a:cs typeface="+mn-cs"/>
                </a:rPr>
                <a:t>悉尼</a:t>
              </a:r>
              <a:endParaRPr kumimoji="0" lang="zh-CN" altLang="en-US" sz="4000" b="1" i="0" u="none" strike="noStrike" kern="1200" cap="none" spc="0" normalizeH="0" baseline="0" noProof="0" dirty="0">
                <a:ln>
                  <a:noFill/>
                </a:ln>
                <a:solidFill>
                  <a:srgbClr val="7ACDEF"/>
                </a:solidFill>
                <a:effectLst/>
                <a:uLnTx/>
                <a:uFillTx/>
                <a:latin typeface="微软雅黑" panose="020B0503020204020204" pitchFamily="34" charset="-122"/>
                <a:ea typeface="微软雅黑" panose="020B0503020204020204" pitchFamily="34" charset="-122"/>
                <a:cs typeface="+mn-cs"/>
              </a:endParaRPr>
            </a:p>
          </p:txBody>
        </p:sp>
        <p:sp>
          <p:nvSpPr>
            <p:cNvPr id="52" name="文本框 51"/>
            <p:cNvSpPr txBox="1"/>
            <p:nvPr/>
          </p:nvSpPr>
          <p:spPr>
            <a:xfrm>
              <a:off x="4415887" y="3474905"/>
              <a:ext cx="3187353" cy="1005764"/>
            </a:xfrm>
            <a:prstGeom prst="rect">
              <a:avLst/>
            </a:prstGeom>
            <a:noFill/>
          </p:spPr>
          <p:txBody>
            <a:bodyPr wrap="square" rtlCol="0">
              <a:spAutoFit/>
            </a:bodyPr>
            <a:lstStyle/>
            <a:p>
              <a:pPr marL="285750" lvl="0" indent="-285750">
                <a:buFont typeface="Arial" panose="020B0604020202020204"/>
                <a:buChar char="•"/>
                <a:defRPr/>
              </a:pPr>
              <a:endParaRPr lang="en-AU" altLang="zh-CN" sz="1400" dirty="0" smtClean="0">
                <a:solidFill>
                  <a:schemeClr val="bg1"/>
                </a:solidFill>
                <a:latin typeface="微软雅黑" panose="020B0503020204020204" pitchFamily="34" charset="-122"/>
                <a:ea typeface="微软雅黑" panose="020B0503020204020204" pitchFamily="34" charset="-122"/>
              </a:endParaRPr>
            </a:p>
            <a:p>
              <a:pPr marL="285750" lvl="0" indent="-285750">
                <a:buFont typeface="Arial" panose="020B0604020202020204"/>
                <a:buChar char="•"/>
                <a:defRPr/>
              </a:pPr>
              <a:endParaRPr lang="en-AU" altLang="zh-CN" sz="1400" dirty="0" smtClean="0">
                <a:solidFill>
                  <a:schemeClr val="bg1"/>
                </a:solidFill>
                <a:latin typeface="微软雅黑" panose="020B0503020204020204" pitchFamily="34" charset="-122"/>
                <a:ea typeface="微软雅黑" panose="020B0503020204020204" pitchFamily="34" charset="-122"/>
              </a:endParaRPr>
            </a:p>
            <a:p>
              <a:pPr marL="285750" lvl="0" indent="-285750">
                <a:buFont typeface="Arial" panose="020B0604020202020204"/>
                <a:buChar char="•"/>
                <a:defRPr/>
              </a:pPr>
              <a:r>
                <a:rPr lang="zh-CN" altLang="en-US" sz="2000" dirty="0" smtClean="0">
                  <a:solidFill>
                    <a:schemeClr val="bg1"/>
                  </a:solidFill>
                  <a:latin typeface="微软雅黑" panose="020B0503020204020204" pitchFamily="34" charset="-122"/>
                  <a:ea typeface="微软雅黑" panose="020B0503020204020204" pitchFamily="34" charset="-122"/>
                </a:rPr>
                <a:t>新南威尔士首府</a:t>
              </a:r>
              <a:endParaRPr lang="en-AU" altLang="zh-CN" sz="2000" dirty="0" smtClean="0">
                <a:solidFill>
                  <a:schemeClr val="bg1"/>
                </a:solidFill>
                <a:latin typeface="微软雅黑" panose="020B0503020204020204" pitchFamily="34" charset="-122"/>
                <a:ea typeface="微软雅黑" panose="020B0503020204020204" pitchFamily="34" charset="-122"/>
              </a:endParaRPr>
            </a:p>
            <a:p>
              <a:pPr marL="285750" lvl="0" indent="-285750">
                <a:buFont typeface="Arial" panose="020B0604020202020204"/>
                <a:buChar char="•"/>
                <a:defRPr/>
              </a:pPr>
              <a:r>
                <a:rPr lang="zh-CN" altLang="en-US" sz="2000" dirty="0" smtClean="0">
                  <a:solidFill>
                    <a:schemeClr val="bg1"/>
                  </a:solidFill>
                  <a:latin typeface="微软雅黑" panose="020B0503020204020204" pitchFamily="34" charset="-122"/>
                  <a:ea typeface="微软雅黑" panose="020B0503020204020204" pitchFamily="34" charset="-122"/>
                </a:rPr>
                <a:t>国际化都市</a:t>
              </a:r>
              <a:endParaRPr lang="zh-CN" altLang="en-US" sz="2000" dirty="0">
                <a:solidFill>
                  <a:schemeClr val="bg1"/>
                </a:solidFill>
                <a:latin typeface="微软雅黑" panose="020B0503020204020204" pitchFamily="34" charset="-122"/>
                <a:ea typeface="微软雅黑" panose="020B0503020204020204" pitchFamily="34" charset="-122"/>
              </a:endParaRPr>
            </a:p>
          </p:txBody>
        </p:sp>
      </p:grpSp>
      <p:sp>
        <p:nvSpPr>
          <p:cNvPr id="53" name="文本框 52"/>
          <p:cNvSpPr txBox="1"/>
          <p:nvPr/>
        </p:nvSpPr>
        <p:spPr>
          <a:xfrm>
            <a:off x="1015999" y="4600977"/>
            <a:ext cx="10531231" cy="2308324"/>
          </a:xfrm>
          <a:prstGeom prst="rect">
            <a:avLst/>
          </a:prstGeom>
          <a:noFill/>
        </p:spPr>
        <p:txBody>
          <a:bodyPr wrap="square" rtlCol="0">
            <a:spAutoFit/>
          </a:bodyPr>
          <a:lstStyle/>
          <a:p>
            <a:pPr algn="just">
              <a:defRPr/>
            </a:pPr>
            <a:r>
              <a:rPr lang="zh-CN" altLang="en-US" sz="1600" dirty="0" smtClean="0">
                <a:solidFill>
                  <a:prstClr val="black">
                    <a:lumMod val="75000"/>
                    <a:lumOff val="25000"/>
                  </a:prstClr>
                </a:solidFill>
                <a:latin typeface="微软雅黑" panose="020B0503020204020204" pitchFamily="34" charset="-122"/>
                <a:ea typeface="微软雅黑" panose="020B0503020204020204" pitchFamily="34" charset="-122"/>
              </a:rPr>
              <a:t>悉尼是新南威尔士州的首府以及澳大利亚最古老的城市之一，是澳洲重要的经济、政治和文化中心。悉尼位于澳大利亚东南沿海，</a:t>
            </a:r>
            <a:r>
              <a:rPr lang="en-US" altLang="zh-CN" sz="1600" dirty="0" smtClean="0">
                <a:solidFill>
                  <a:prstClr val="black">
                    <a:lumMod val="75000"/>
                    <a:lumOff val="25000"/>
                  </a:prstClr>
                </a:solidFill>
                <a:latin typeface="微软雅黑" panose="020B0503020204020204" pitchFamily="34" charset="-122"/>
                <a:ea typeface="微软雅黑" panose="020B0503020204020204" pitchFamily="34" charset="-122"/>
              </a:rPr>
              <a:t>1788</a:t>
            </a:r>
            <a:r>
              <a:rPr lang="zh-CN" altLang="en-US" sz="1600" dirty="0" smtClean="0">
                <a:solidFill>
                  <a:prstClr val="black">
                    <a:lumMod val="75000"/>
                    <a:lumOff val="25000"/>
                  </a:prstClr>
                </a:solidFill>
                <a:latin typeface="微软雅黑" panose="020B0503020204020204" pitchFamily="34" charset="-122"/>
                <a:ea typeface="微软雅黑" panose="020B0503020204020204" pitchFamily="34" charset="-122"/>
              </a:rPr>
              <a:t>年由英国第一舰队船长阿瑟・菲利普于悉尼湾建立，是欧洲在澳大利亚建立的首个殖民聚落地。随着澳洲淘金热，期间大量移民涌入，造就了悉尼多元的文化氛围。</a:t>
            </a:r>
            <a:endParaRPr lang="en-AU" altLang="zh-CN" sz="1600" dirty="0" smtClean="0">
              <a:solidFill>
                <a:prstClr val="black">
                  <a:lumMod val="75000"/>
                  <a:lumOff val="25000"/>
                </a:prstClr>
              </a:solidFill>
              <a:latin typeface="微软雅黑" panose="020B0503020204020204" pitchFamily="34" charset="-122"/>
              <a:ea typeface="微软雅黑" panose="020B0503020204020204" pitchFamily="34" charset="-122"/>
            </a:endParaRPr>
          </a:p>
          <a:p>
            <a:pPr algn="just">
              <a:defRPr/>
            </a:pPr>
            <a:endParaRPr lang="en-US" altLang="zh-CN" sz="1600" dirty="0" smtClean="0">
              <a:solidFill>
                <a:prstClr val="black">
                  <a:lumMod val="75000"/>
                  <a:lumOff val="25000"/>
                </a:prstClr>
              </a:solidFill>
              <a:latin typeface="微软雅黑" panose="020B0503020204020204" pitchFamily="34" charset="-122"/>
              <a:ea typeface="微软雅黑" panose="020B0503020204020204" pitchFamily="34" charset="-122"/>
            </a:endParaRPr>
          </a:p>
          <a:p>
            <a:pPr algn="just">
              <a:defRPr/>
            </a:pPr>
            <a:r>
              <a:rPr lang="zh-CN" altLang="zh-CN" sz="1600" dirty="0" smtClean="0">
                <a:solidFill>
                  <a:prstClr val="black">
                    <a:lumMod val="75000"/>
                    <a:lumOff val="25000"/>
                  </a:prstClr>
                </a:solidFill>
                <a:latin typeface="微软雅黑" panose="020B0503020204020204" pitchFamily="34" charset="-122"/>
                <a:ea typeface="微软雅黑" panose="020B0503020204020204" pitchFamily="34" charset="-122"/>
              </a:rPr>
              <a:t>2</a:t>
            </a:r>
            <a:r>
              <a:rPr lang="en-US" altLang="zh-CN" sz="1600" dirty="0" smtClean="0">
                <a:solidFill>
                  <a:prstClr val="black">
                    <a:lumMod val="75000"/>
                    <a:lumOff val="25000"/>
                  </a:prstClr>
                </a:solidFill>
                <a:latin typeface="微软雅黑" panose="020B0503020204020204" pitchFamily="34" charset="-122"/>
                <a:ea typeface="微软雅黑" panose="020B0503020204020204" pitchFamily="34" charset="-122"/>
              </a:rPr>
              <a:t>0</a:t>
            </a:r>
            <a:r>
              <a:rPr lang="zh-CN" altLang="en-US" sz="1600" dirty="0" smtClean="0">
                <a:solidFill>
                  <a:prstClr val="black">
                    <a:lumMod val="75000"/>
                    <a:lumOff val="25000"/>
                  </a:prstClr>
                </a:solidFill>
                <a:latin typeface="微软雅黑" panose="020B0503020204020204" pitchFamily="34" charset="-122"/>
                <a:ea typeface="微软雅黑" panose="020B0503020204020204" pitchFamily="34" charset="-122"/>
              </a:rPr>
              <a:t>世纪以来，悉尼逐渐成为南半球最重要的国际都市和世界著名的海港城市，拥有世界最美的港口之一</a:t>
            </a:r>
            <a:r>
              <a:rPr lang="zh-CN" altLang="zh-CN" sz="1600" dirty="0" smtClean="0">
                <a:solidFill>
                  <a:prstClr val="black">
                    <a:lumMod val="75000"/>
                    <a:lumOff val="25000"/>
                  </a:prstClr>
                </a:solidFill>
                <a:latin typeface="微软雅黑" panose="020B0503020204020204" pitchFamily="34" charset="-122"/>
                <a:ea typeface="微软雅黑" panose="020B0503020204020204" pitchFamily="34" charset="-122"/>
              </a:rPr>
              <a:t>——</a:t>
            </a:r>
            <a:r>
              <a:rPr lang="zh-CN" altLang="en-US" sz="1600" dirty="0" smtClean="0">
                <a:solidFill>
                  <a:prstClr val="black">
                    <a:lumMod val="75000"/>
                    <a:lumOff val="25000"/>
                  </a:prstClr>
                </a:solidFill>
                <a:latin typeface="微软雅黑" panose="020B0503020204020204" pitchFamily="34" charset="-122"/>
                <a:ea typeface="微软雅黑" panose="020B0503020204020204" pitchFamily="34" charset="-122"/>
              </a:rPr>
              <a:t>悉尼港。而在悉尼港边，紧邻环形码头的缤纷的岩石区就是澳大利亚首批欧洲移民的落脚地。在这里，拥有着多姿多彩的街景和精致修复的典雅建筑。同时，悉尼拥抱和吸收多元文化，可以尽情享受美食、美酒、悉尼游船上的观景就餐、高观赏性的水族馆；还可以沐浴不尽的阳光、沙滩和海浪。</a:t>
            </a:r>
            <a:endParaRPr lang="en-US" altLang="zh-CN" sz="1600" dirty="0" smtClean="0">
              <a:solidFill>
                <a:prstClr val="black">
                  <a:lumMod val="75000"/>
                  <a:lumOff val="25000"/>
                </a:prstClr>
              </a:solidFill>
              <a:latin typeface="微软雅黑" panose="020B0503020204020204" pitchFamily="34" charset="-122"/>
              <a:ea typeface="微软雅黑" panose="020B0503020204020204" pitchFamily="34" charset="-122"/>
            </a:endParaRPr>
          </a:p>
          <a:p>
            <a:pPr algn="just">
              <a:defRPr/>
            </a:pPr>
            <a:endParaRPr kumimoji="0" lang="en-US" altLang="zh-CN" sz="16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pic>
        <p:nvPicPr>
          <p:cNvPr id="3" name="Picture 2" descr="sydney.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42039" y="1781297"/>
            <a:ext cx="3747811" cy="2509309"/>
          </a:xfrm>
          <a:prstGeom prst="rect">
            <a:avLst/>
          </a:prstGeom>
        </p:spPr>
      </p:pic>
      <p:pic>
        <p:nvPicPr>
          <p:cNvPr id="5" name="Picture 4" descr="52786832-sydney-wallpaper.jp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898280" y="1765809"/>
            <a:ext cx="3902678" cy="2509308"/>
          </a:xfrm>
          <a:prstGeom prst="rect">
            <a:avLst/>
          </a:prstGeom>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1" cstate="print">
            <a:lum/>
          </a:blip>
          <a:srcRect/>
          <a:stretch>
            <a:fillRect/>
          </a:stretch>
        </a:blipFill>
        <a:effectLst/>
      </p:bgPr>
    </p:bg>
    <p:spTree>
      <p:nvGrpSpPr>
        <p:cNvPr id="1" name=""/>
        <p:cNvGrpSpPr/>
        <p:nvPr/>
      </p:nvGrpSpPr>
      <p:grpSpPr>
        <a:xfrm>
          <a:off x="0" y="0"/>
          <a:ext cx="0" cy="0"/>
          <a:chOff x="0" y="0"/>
          <a:chExt cx="0" cy="0"/>
        </a:xfrm>
      </p:grpSpPr>
      <p:pic>
        <p:nvPicPr>
          <p:cNvPr id="2" name="Picture 1" descr="sydney-2.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336309" y="1812279"/>
            <a:ext cx="3484536" cy="2431860"/>
          </a:xfrm>
          <a:prstGeom prst="rect">
            <a:avLst/>
          </a:prstGeom>
        </p:spPr>
      </p:pic>
      <p:grpSp>
        <p:nvGrpSpPr>
          <p:cNvPr id="46" name="组合 45"/>
          <p:cNvGrpSpPr/>
          <p:nvPr/>
        </p:nvGrpSpPr>
        <p:grpSpPr>
          <a:xfrm>
            <a:off x="6" y="139406"/>
            <a:ext cx="12203994" cy="684000"/>
            <a:chOff x="6" y="292608"/>
            <a:chExt cx="12190822" cy="548640"/>
          </a:xfrm>
        </p:grpSpPr>
        <p:sp>
          <p:nvSpPr>
            <p:cNvPr id="43" name="矩形 42"/>
            <p:cNvSpPr/>
            <p:nvPr/>
          </p:nvSpPr>
          <p:spPr>
            <a:xfrm>
              <a:off x="6" y="292608"/>
              <a:ext cx="3668028" cy="548640"/>
            </a:xfrm>
            <a:custGeom>
              <a:avLst/>
              <a:gdLst>
                <a:gd name="connsiteX0" fmla="*/ 0 w 3118104"/>
                <a:gd name="connsiteY0" fmla="*/ 0 h 539496"/>
                <a:gd name="connsiteX1" fmla="*/ 3118104 w 3118104"/>
                <a:gd name="connsiteY1" fmla="*/ 0 h 539496"/>
                <a:gd name="connsiteX2" fmla="*/ 3118104 w 3118104"/>
                <a:gd name="connsiteY2" fmla="*/ 539496 h 539496"/>
                <a:gd name="connsiteX3" fmla="*/ 0 w 3118104"/>
                <a:gd name="connsiteY3" fmla="*/ 539496 h 539496"/>
                <a:gd name="connsiteX4" fmla="*/ 0 w 3118104"/>
                <a:gd name="connsiteY4" fmla="*/ 0 h 539496"/>
                <a:gd name="connsiteX0-1" fmla="*/ 0 w 3118104"/>
                <a:gd name="connsiteY0-2" fmla="*/ 0 h 539496"/>
                <a:gd name="connsiteX1-3" fmla="*/ 2871216 w 3118104"/>
                <a:gd name="connsiteY1-4" fmla="*/ 0 h 539496"/>
                <a:gd name="connsiteX2-5" fmla="*/ 3118104 w 3118104"/>
                <a:gd name="connsiteY2-6" fmla="*/ 539496 h 539496"/>
                <a:gd name="connsiteX3-7" fmla="*/ 0 w 3118104"/>
                <a:gd name="connsiteY3-8" fmla="*/ 539496 h 539496"/>
                <a:gd name="connsiteX4-9" fmla="*/ 0 w 3118104"/>
                <a:gd name="connsiteY4-10" fmla="*/ 0 h 539496"/>
                <a:gd name="connsiteX0-11" fmla="*/ 0 w 3118104"/>
                <a:gd name="connsiteY0-12" fmla="*/ 9144 h 548640"/>
                <a:gd name="connsiteX1-13" fmla="*/ 2679192 w 3118104"/>
                <a:gd name="connsiteY1-14" fmla="*/ 0 h 548640"/>
                <a:gd name="connsiteX2-15" fmla="*/ 3118104 w 3118104"/>
                <a:gd name="connsiteY2-16" fmla="*/ 548640 h 548640"/>
                <a:gd name="connsiteX3-17" fmla="*/ 0 w 3118104"/>
                <a:gd name="connsiteY3-18" fmla="*/ 548640 h 548640"/>
                <a:gd name="connsiteX4-19" fmla="*/ 0 w 3118104"/>
                <a:gd name="connsiteY4-20" fmla="*/ 9144 h 548640"/>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118104" h="548640">
                  <a:moveTo>
                    <a:pt x="0" y="9144"/>
                  </a:moveTo>
                  <a:lnTo>
                    <a:pt x="2679192" y="0"/>
                  </a:lnTo>
                  <a:lnTo>
                    <a:pt x="3118104" y="548640"/>
                  </a:lnTo>
                  <a:lnTo>
                    <a:pt x="0" y="548640"/>
                  </a:lnTo>
                  <a:lnTo>
                    <a:pt x="0" y="9144"/>
                  </a:lnTo>
                  <a:close/>
                </a:path>
              </a:pathLst>
            </a:custGeom>
            <a:solidFill>
              <a:srgbClr val="5DA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cxnSp>
          <p:nvCxnSpPr>
            <p:cNvPr id="45" name="直接连接符 44"/>
            <p:cNvCxnSpPr/>
            <p:nvPr/>
          </p:nvCxnSpPr>
          <p:spPr>
            <a:xfrm>
              <a:off x="3108960" y="832104"/>
              <a:ext cx="9081868" cy="0"/>
            </a:xfrm>
            <a:prstGeom prst="line">
              <a:avLst/>
            </a:prstGeom>
            <a:ln w="31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sp>
        <p:nvSpPr>
          <p:cNvPr id="48" name="文本框 47"/>
          <p:cNvSpPr txBox="1"/>
          <p:nvPr/>
        </p:nvSpPr>
        <p:spPr>
          <a:xfrm>
            <a:off x="153227" y="150018"/>
            <a:ext cx="3068031"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lang="zh-CN" altLang="en-US" sz="3600" b="1" dirty="0" smtClean="0">
                <a:solidFill>
                  <a:prstClr val="white"/>
                </a:solidFill>
                <a:latin typeface="微软雅黑" panose="020B0503020204020204" pitchFamily="34" charset="-122"/>
                <a:ea typeface="微软雅黑" panose="020B0503020204020204" pitchFamily="34" charset="-122"/>
              </a:rPr>
              <a:t>主要</a:t>
            </a:r>
            <a:r>
              <a:rPr kumimoji="0" lang="zh-CN" altLang="en-US" sz="3600"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城市介绍</a:t>
            </a:r>
            <a:endParaRPr kumimoji="0" lang="zh-CN" altLang="en-US" sz="36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grpSp>
        <p:nvGrpSpPr>
          <p:cNvPr id="47" name="组合 46"/>
          <p:cNvGrpSpPr/>
          <p:nvPr/>
        </p:nvGrpSpPr>
        <p:grpSpPr>
          <a:xfrm>
            <a:off x="4336309" y="1765809"/>
            <a:ext cx="3484535" cy="2509307"/>
            <a:chOff x="4253969" y="2690524"/>
            <a:chExt cx="3561798" cy="2216220"/>
          </a:xfrm>
        </p:grpSpPr>
        <p:sp>
          <p:nvSpPr>
            <p:cNvPr id="49" name="矩形 48"/>
            <p:cNvSpPr/>
            <p:nvPr/>
          </p:nvSpPr>
          <p:spPr>
            <a:xfrm>
              <a:off x="4253969" y="2690524"/>
              <a:ext cx="3561798" cy="2216220"/>
            </a:xfrm>
            <a:prstGeom prst="rect">
              <a:avLst/>
            </a:prstGeom>
            <a:solidFill>
              <a:schemeClr val="tx1">
                <a:alpha val="7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51" name="文本框 50"/>
            <p:cNvSpPr txBox="1"/>
            <p:nvPr/>
          </p:nvSpPr>
          <p:spPr>
            <a:xfrm>
              <a:off x="5124615" y="3002177"/>
              <a:ext cx="2377440" cy="62520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lang="zh-CN" altLang="en-US" sz="4000" b="1" dirty="0" smtClean="0">
                  <a:solidFill>
                    <a:srgbClr val="7ACDEF"/>
                  </a:solidFill>
                  <a:latin typeface="微软雅黑" panose="020B0503020204020204" pitchFamily="34" charset="-122"/>
                  <a:ea typeface="微软雅黑" panose="020B0503020204020204" pitchFamily="34" charset="-122"/>
                </a:rPr>
                <a:t>凯恩斯</a:t>
              </a:r>
              <a:endParaRPr kumimoji="0" lang="zh-CN" altLang="en-US" sz="4000" b="1" i="0" u="none" strike="noStrike" kern="1200" cap="none" spc="0" normalizeH="0" baseline="0" noProof="0" dirty="0">
                <a:ln>
                  <a:noFill/>
                </a:ln>
                <a:solidFill>
                  <a:srgbClr val="7ACDEF"/>
                </a:solidFill>
                <a:effectLst/>
                <a:uLnTx/>
                <a:uFillTx/>
                <a:latin typeface="微软雅黑" panose="020B0503020204020204" pitchFamily="34" charset="-122"/>
                <a:ea typeface="微软雅黑" panose="020B0503020204020204" pitchFamily="34" charset="-122"/>
                <a:cs typeface="+mn-cs"/>
              </a:endParaRPr>
            </a:p>
          </p:txBody>
        </p:sp>
        <p:sp>
          <p:nvSpPr>
            <p:cNvPr id="52" name="文本框 51"/>
            <p:cNvSpPr txBox="1"/>
            <p:nvPr/>
          </p:nvSpPr>
          <p:spPr>
            <a:xfrm>
              <a:off x="4415887" y="3474905"/>
              <a:ext cx="3187353" cy="1005764"/>
            </a:xfrm>
            <a:prstGeom prst="rect">
              <a:avLst/>
            </a:prstGeom>
            <a:noFill/>
          </p:spPr>
          <p:txBody>
            <a:bodyPr wrap="square" rtlCol="0">
              <a:spAutoFit/>
            </a:bodyPr>
            <a:lstStyle/>
            <a:p>
              <a:pPr marL="285750" lvl="0" indent="-285750">
                <a:buFont typeface="Arial" panose="020B0604020202020204"/>
                <a:buChar char="•"/>
                <a:defRPr/>
              </a:pPr>
              <a:endParaRPr lang="en-AU" altLang="zh-CN" sz="1400" dirty="0" smtClean="0">
                <a:solidFill>
                  <a:schemeClr val="bg1"/>
                </a:solidFill>
                <a:latin typeface="微软雅黑" panose="020B0503020204020204" pitchFamily="34" charset="-122"/>
                <a:ea typeface="微软雅黑" panose="020B0503020204020204" pitchFamily="34" charset="-122"/>
              </a:endParaRPr>
            </a:p>
            <a:p>
              <a:pPr lvl="0">
                <a:defRPr/>
              </a:pPr>
              <a:endParaRPr lang="en-AU" altLang="zh-CN" sz="1400" dirty="0">
                <a:solidFill>
                  <a:schemeClr val="bg1"/>
                </a:solidFill>
                <a:latin typeface="微软雅黑" panose="020B0503020204020204" pitchFamily="34" charset="-122"/>
                <a:ea typeface="微软雅黑" panose="020B0503020204020204" pitchFamily="34" charset="-122"/>
              </a:endParaRPr>
            </a:p>
            <a:p>
              <a:pPr marL="285750" lvl="0" indent="-285750">
                <a:buFont typeface="Arial" panose="020B0604020202020204"/>
                <a:buChar char="•"/>
                <a:defRPr/>
              </a:pPr>
              <a:r>
                <a:rPr lang="zh-CN" altLang="en-US" sz="2000" dirty="0">
                  <a:solidFill>
                    <a:schemeClr val="bg1"/>
                  </a:solidFill>
                  <a:latin typeface="微软雅黑" panose="020B0503020204020204" pitchFamily="34" charset="-122"/>
                  <a:ea typeface="微软雅黑" panose="020B0503020204020204" pitchFamily="34" charset="-122"/>
                </a:rPr>
                <a:t>昆士兰重要城市</a:t>
              </a:r>
              <a:endParaRPr lang="en-AU" altLang="zh-CN" sz="2000" dirty="0">
                <a:solidFill>
                  <a:schemeClr val="bg1"/>
                </a:solidFill>
                <a:latin typeface="微软雅黑" panose="020B0503020204020204" pitchFamily="34" charset="-122"/>
                <a:ea typeface="微软雅黑" panose="020B0503020204020204" pitchFamily="34" charset="-122"/>
              </a:endParaRPr>
            </a:p>
            <a:p>
              <a:pPr marL="285750" lvl="0" indent="-285750">
                <a:buFont typeface="Arial" panose="020B0604020202020204"/>
                <a:buChar char="•"/>
                <a:defRPr/>
              </a:pPr>
              <a:r>
                <a:rPr lang="zh-CN" altLang="en-US" sz="2000" dirty="0">
                  <a:solidFill>
                    <a:schemeClr val="bg1"/>
                  </a:solidFill>
                  <a:latin typeface="微软雅黑" panose="020B0503020204020204" pitchFamily="34" charset="-122"/>
                  <a:ea typeface="微软雅黑" panose="020B0503020204020204" pitchFamily="34" charset="-122"/>
                </a:rPr>
                <a:t>得天独厚的自然风光</a:t>
              </a:r>
              <a:endParaRPr lang="zh-CN" altLang="en-US" sz="2000" dirty="0">
                <a:solidFill>
                  <a:schemeClr val="bg1"/>
                </a:solidFill>
                <a:latin typeface="微软雅黑" panose="020B0503020204020204" pitchFamily="34" charset="-122"/>
                <a:ea typeface="微软雅黑" panose="020B0503020204020204" pitchFamily="34" charset="-122"/>
              </a:endParaRPr>
            </a:p>
          </p:txBody>
        </p:sp>
      </p:grpSp>
      <p:sp>
        <p:nvSpPr>
          <p:cNvPr id="53" name="文本框 52"/>
          <p:cNvSpPr txBox="1"/>
          <p:nvPr/>
        </p:nvSpPr>
        <p:spPr>
          <a:xfrm>
            <a:off x="1015999" y="4600977"/>
            <a:ext cx="10531231" cy="2062103"/>
          </a:xfrm>
          <a:prstGeom prst="rect">
            <a:avLst/>
          </a:prstGeom>
          <a:noFill/>
        </p:spPr>
        <p:txBody>
          <a:bodyPr wrap="square" rtlCol="0">
            <a:spAutoFit/>
          </a:bodyPr>
          <a:lstStyle/>
          <a:p>
            <a:pPr algn="just">
              <a:defRPr/>
            </a:pPr>
            <a:r>
              <a:rPr lang="zh-CN" altLang="en-US" sz="1600" dirty="0">
                <a:solidFill>
                  <a:prstClr val="black">
                    <a:lumMod val="75000"/>
                    <a:lumOff val="25000"/>
                  </a:prstClr>
                </a:solidFill>
                <a:latin typeface="微软雅黑" panose="020B0503020204020204" pitchFamily="34" charset="-122"/>
                <a:ea typeface="微软雅黑" panose="020B0503020204020204" pitchFamily="34" charset="-122"/>
              </a:rPr>
              <a:t>凯恩斯地处澳大利亚东北角，是澳大利亚昆士兰州的一座著名城市。居民以英语国家移民为主，华人稀少，四周被热带雨林所环绕，拥有绵延二千多公里的世界最大活体珊瑚礁群景观、迷人的海岸线、宝石般的岛屿以及蓝色海洋，素有“热带首都”之美誉。</a:t>
            </a:r>
            <a:endParaRPr lang="en-AU" altLang="zh-CN" sz="1600" dirty="0">
              <a:solidFill>
                <a:prstClr val="black">
                  <a:lumMod val="75000"/>
                  <a:lumOff val="25000"/>
                </a:prstClr>
              </a:solidFill>
              <a:latin typeface="微软雅黑" panose="020B0503020204020204" pitchFamily="34" charset="-122"/>
              <a:ea typeface="微软雅黑" panose="020B0503020204020204" pitchFamily="34" charset="-122"/>
            </a:endParaRPr>
          </a:p>
          <a:p>
            <a:pPr algn="just">
              <a:defRPr/>
            </a:pPr>
            <a:endParaRPr lang="en-AU" altLang="zh-CN" sz="1600" dirty="0">
              <a:solidFill>
                <a:prstClr val="black">
                  <a:lumMod val="75000"/>
                  <a:lumOff val="25000"/>
                </a:prstClr>
              </a:solidFill>
              <a:latin typeface="微软雅黑" panose="020B0503020204020204" pitchFamily="34" charset="-122"/>
              <a:ea typeface="微软雅黑" panose="020B0503020204020204" pitchFamily="34" charset="-122"/>
            </a:endParaRPr>
          </a:p>
          <a:p>
            <a:pPr algn="just">
              <a:defRPr/>
            </a:pPr>
            <a:r>
              <a:rPr lang="zh-CN" altLang="en-US" sz="1600" dirty="0">
                <a:solidFill>
                  <a:prstClr val="black">
                    <a:lumMod val="75000"/>
                    <a:lumOff val="25000"/>
                  </a:prstClr>
                </a:solidFill>
                <a:latin typeface="微软雅黑" panose="020B0503020204020204" pitchFamily="34" charset="-122"/>
                <a:ea typeface="微软雅黑" panose="020B0503020204020204" pitchFamily="34" charset="-122"/>
              </a:rPr>
              <a:t>凯恩斯是个缤纷、悠闲的城市，四季如春并且治安良好。在这里总是不乏休闲项目，无论是登山、跳伞、潜水或只是在美丽的沙滩上享受舒服的日光浴，都能带给你最好的大自然体验。同时，凯恩斯也是前往潜水胜地大堡礁的门户，绝美的景色和太平洋岸边的美丽风光一定会让你感到乐而忘返。</a:t>
            </a:r>
            <a:endParaRPr lang="en-AU" altLang="zh-CN" sz="1600" dirty="0">
              <a:solidFill>
                <a:prstClr val="black">
                  <a:lumMod val="75000"/>
                  <a:lumOff val="25000"/>
                </a:prstClr>
              </a:solidFill>
              <a:latin typeface="微软雅黑" panose="020B0503020204020204" pitchFamily="34" charset="-122"/>
              <a:ea typeface="微软雅黑" panose="020B0503020204020204" pitchFamily="34" charset="-122"/>
            </a:endParaRPr>
          </a:p>
          <a:p>
            <a:pPr algn="just">
              <a:defRPr/>
            </a:pPr>
            <a:endParaRPr kumimoji="0" lang="en-US" altLang="zh-CN" sz="16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pic>
        <p:nvPicPr>
          <p:cNvPr id="14" name="Picture 13" descr="449259-Cairns-Esplanade-Landscape.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8924" y="1758462"/>
            <a:ext cx="3731846" cy="2500924"/>
          </a:xfrm>
          <a:prstGeom prst="rect">
            <a:avLst/>
          </a:prstGeom>
        </p:spPr>
      </p:pic>
      <p:pic>
        <p:nvPicPr>
          <p:cNvPr id="15" name="Picture 14" descr="Desert-Island-Australia-lr.jp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991231" y="1778000"/>
            <a:ext cx="3770923" cy="2461846"/>
          </a:xfrm>
          <a:prstGeom prst="rect">
            <a:avLst/>
          </a:prstGeom>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C4E0E2"/>
        </a:solidFill>
        <a:effectLst/>
      </p:bgPr>
    </p:bg>
    <p:spTree>
      <p:nvGrpSpPr>
        <p:cNvPr id="1" name=""/>
        <p:cNvGrpSpPr/>
        <p:nvPr/>
      </p:nvGrpSpPr>
      <p:grpSpPr>
        <a:xfrm>
          <a:off x="0" y="0"/>
          <a:ext cx="0" cy="0"/>
          <a:chOff x="0" y="0"/>
          <a:chExt cx="0" cy="0"/>
        </a:xfrm>
      </p:grpSpPr>
      <p:grpSp>
        <p:nvGrpSpPr>
          <p:cNvPr id="61" name="组合 60"/>
          <p:cNvGrpSpPr/>
          <p:nvPr/>
        </p:nvGrpSpPr>
        <p:grpSpPr>
          <a:xfrm>
            <a:off x="895507" y="1776383"/>
            <a:ext cx="3136392" cy="3108960"/>
            <a:chOff x="1865376" y="1938528"/>
            <a:chExt cx="3136392" cy="3108960"/>
          </a:xfrm>
        </p:grpSpPr>
        <p:grpSp>
          <p:nvGrpSpPr>
            <p:cNvPr id="12" name="组合 11"/>
            <p:cNvGrpSpPr/>
            <p:nvPr/>
          </p:nvGrpSpPr>
          <p:grpSpPr>
            <a:xfrm>
              <a:off x="1865376" y="1938528"/>
              <a:ext cx="3136392" cy="3108960"/>
              <a:chOff x="1874520" y="1901952"/>
              <a:chExt cx="3136392" cy="3108960"/>
            </a:xfrm>
          </p:grpSpPr>
          <p:sp>
            <p:nvSpPr>
              <p:cNvPr id="4" name="椭圆 3"/>
              <p:cNvSpPr/>
              <p:nvPr/>
            </p:nvSpPr>
            <p:spPr>
              <a:xfrm>
                <a:off x="2057400" y="2066544"/>
                <a:ext cx="2770632" cy="2770632"/>
              </a:xfrm>
              <a:prstGeom prst="ellipse">
                <a:avLst/>
              </a:prstGeom>
              <a:no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cxnSp>
            <p:nvCxnSpPr>
              <p:cNvPr id="6" name="直接连接符 5"/>
              <p:cNvCxnSpPr/>
              <p:nvPr/>
            </p:nvCxnSpPr>
            <p:spPr>
              <a:xfrm>
                <a:off x="3429000" y="1901952"/>
                <a:ext cx="0" cy="356616"/>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a:off x="4672584" y="3456432"/>
                <a:ext cx="338328" cy="0"/>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a:off x="3425952" y="4654296"/>
                <a:ext cx="0" cy="356616"/>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a:off x="1874520" y="3451860"/>
                <a:ext cx="338328" cy="0"/>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grpSp>
        <p:grpSp>
          <p:nvGrpSpPr>
            <p:cNvPr id="13" name="组合 12"/>
            <p:cNvGrpSpPr/>
            <p:nvPr/>
          </p:nvGrpSpPr>
          <p:grpSpPr>
            <a:xfrm flipH="1">
              <a:off x="2758337" y="2971800"/>
              <a:ext cx="1467285" cy="851361"/>
              <a:chOff x="898525" y="1714500"/>
              <a:chExt cx="5212055" cy="3024188"/>
            </a:xfrm>
          </p:grpSpPr>
          <p:sp>
            <p:nvSpPr>
              <p:cNvPr id="14" name="Freeform 101"/>
              <p:cNvSpPr/>
              <p:nvPr/>
            </p:nvSpPr>
            <p:spPr bwMode="auto">
              <a:xfrm>
                <a:off x="5114925" y="3651250"/>
                <a:ext cx="130175" cy="593725"/>
              </a:xfrm>
              <a:custGeom>
                <a:avLst/>
                <a:gdLst>
                  <a:gd name="T0" fmla="*/ 41 w 41"/>
                  <a:gd name="T1" fmla="*/ 178 h 186"/>
                  <a:gd name="T2" fmla="*/ 20 w 41"/>
                  <a:gd name="T3" fmla="*/ 186 h 186"/>
                  <a:gd name="T4" fmla="*/ 0 w 41"/>
                  <a:gd name="T5" fmla="*/ 178 h 186"/>
                  <a:gd name="T6" fmla="*/ 0 w 41"/>
                  <a:gd name="T7" fmla="*/ 8 h 186"/>
                  <a:gd name="T8" fmla="*/ 20 w 41"/>
                  <a:gd name="T9" fmla="*/ 0 h 186"/>
                  <a:gd name="T10" fmla="*/ 41 w 41"/>
                  <a:gd name="T11" fmla="*/ 8 h 186"/>
                  <a:gd name="T12" fmla="*/ 41 w 41"/>
                  <a:gd name="T13" fmla="*/ 178 h 186"/>
                </a:gdLst>
                <a:ahLst/>
                <a:cxnLst>
                  <a:cxn ang="0">
                    <a:pos x="T0" y="T1"/>
                  </a:cxn>
                  <a:cxn ang="0">
                    <a:pos x="T2" y="T3"/>
                  </a:cxn>
                  <a:cxn ang="0">
                    <a:pos x="T4" y="T5"/>
                  </a:cxn>
                  <a:cxn ang="0">
                    <a:pos x="T6" y="T7"/>
                  </a:cxn>
                  <a:cxn ang="0">
                    <a:pos x="T8" y="T9"/>
                  </a:cxn>
                  <a:cxn ang="0">
                    <a:pos x="T10" y="T11"/>
                  </a:cxn>
                  <a:cxn ang="0">
                    <a:pos x="T12" y="T13"/>
                  </a:cxn>
                </a:cxnLst>
                <a:rect l="0" t="0" r="r" b="b"/>
                <a:pathLst>
                  <a:path w="41" h="186">
                    <a:moveTo>
                      <a:pt x="41" y="178"/>
                    </a:moveTo>
                    <a:cubicBezTo>
                      <a:pt x="41" y="183"/>
                      <a:pt x="32" y="186"/>
                      <a:pt x="20" y="186"/>
                    </a:cubicBezTo>
                    <a:cubicBezTo>
                      <a:pt x="9" y="186"/>
                      <a:pt x="0" y="183"/>
                      <a:pt x="0" y="178"/>
                    </a:cubicBezTo>
                    <a:cubicBezTo>
                      <a:pt x="0" y="8"/>
                      <a:pt x="0" y="8"/>
                      <a:pt x="0" y="8"/>
                    </a:cubicBezTo>
                    <a:cubicBezTo>
                      <a:pt x="0" y="4"/>
                      <a:pt x="9" y="0"/>
                      <a:pt x="20" y="0"/>
                    </a:cubicBezTo>
                    <a:cubicBezTo>
                      <a:pt x="32" y="0"/>
                      <a:pt x="41" y="4"/>
                      <a:pt x="41" y="8"/>
                    </a:cubicBezTo>
                    <a:lnTo>
                      <a:pt x="41" y="178"/>
                    </a:lnTo>
                    <a:close/>
                  </a:path>
                </a:pathLst>
              </a:custGeom>
              <a:solidFill>
                <a:srgbClr val="4F8547"/>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5" name="Freeform 105"/>
              <p:cNvSpPr/>
              <p:nvPr/>
            </p:nvSpPr>
            <p:spPr bwMode="auto">
              <a:xfrm>
                <a:off x="3446463" y="1714500"/>
                <a:ext cx="103188" cy="461963"/>
              </a:xfrm>
              <a:custGeom>
                <a:avLst/>
                <a:gdLst>
                  <a:gd name="T0" fmla="*/ 0 w 32"/>
                  <a:gd name="T1" fmla="*/ 16 h 145"/>
                  <a:gd name="T2" fmla="*/ 0 w 32"/>
                  <a:gd name="T3" fmla="*/ 129 h 145"/>
                  <a:gd name="T4" fmla="*/ 16 w 32"/>
                  <a:gd name="T5" fmla="*/ 145 h 145"/>
                  <a:gd name="T6" fmla="*/ 32 w 32"/>
                  <a:gd name="T7" fmla="*/ 129 h 145"/>
                  <a:gd name="T8" fmla="*/ 32 w 32"/>
                  <a:gd name="T9" fmla="*/ 16 h 145"/>
                  <a:gd name="T10" fmla="*/ 16 w 32"/>
                  <a:gd name="T11" fmla="*/ 0 h 145"/>
                  <a:gd name="T12" fmla="*/ 0 w 32"/>
                  <a:gd name="T13" fmla="*/ 16 h 145"/>
                </a:gdLst>
                <a:ahLst/>
                <a:cxnLst>
                  <a:cxn ang="0">
                    <a:pos x="T0" y="T1"/>
                  </a:cxn>
                  <a:cxn ang="0">
                    <a:pos x="T2" y="T3"/>
                  </a:cxn>
                  <a:cxn ang="0">
                    <a:pos x="T4" y="T5"/>
                  </a:cxn>
                  <a:cxn ang="0">
                    <a:pos x="T6" y="T7"/>
                  </a:cxn>
                  <a:cxn ang="0">
                    <a:pos x="T8" y="T9"/>
                  </a:cxn>
                  <a:cxn ang="0">
                    <a:pos x="T10" y="T11"/>
                  </a:cxn>
                  <a:cxn ang="0">
                    <a:pos x="T12" y="T13"/>
                  </a:cxn>
                </a:cxnLst>
                <a:rect l="0" t="0" r="r" b="b"/>
                <a:pathLst>
                  <a:path w="32" h="145">
                    <a:moveTo>
                      <a:pt x="0" y="16"/>
                    </a:moveTo>
                    <a:cubicBezTo>
                      <a:pt x="0" y="129"/>
                      <a:pt x="0" y="129"/>
                      <a:pt x="0" y="129"/>
                    </a:cubicBezTo>
                    <a:cubicBezTo>
                      <a:pt x="0" y="138"/>
                      <a:pt x="8" y="145"/>
                      <a:pt x="16" y="145"/>
                    </a:cubicBezTo>
                    <a:cubicBezTo>
                      <a:pt x="25" y="145"/>
                      <a:pt x="32" y="138"/>
                      <a:pt x="32" y="129"/>
                    </a:cubicBezTo>
                    <a:cubicBezTo>
                      <a:pt x="32" y="16"/>
                      <a:pt x="32" y="16"/>
                      <a:pt x="32" y="16"/>
                    </a:cubicBezTo>
                    <a:cubicBezTo>
                      <a:pt x="32" y="7"/>
                      <a:pt x="25" y="0"/>
                      <a:pt x="16" y="0"/>
                    </a:cubicBezTo>
                    <a:cubicBezTo>
                      <a:pt x="8" y="0"/>
                      <a:pt x="0" y="7"/>
                      <a:pt x="0" y="16"/>
                    </a:cubicBezTo>
                  </a:path>
                </a:pathLst>
              </a:custGeom>
              <a:solidFill>
                <a:srgbClr val="757575"/>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6" name="Freeform 106"/>
              <p:cNvSpPr/>
              <p:nvPr/>
            </p:nvSpPr>
            <p:spPr bwMode="auto">
              <a:xfrm>
                <a:off x="4421188" y="1714500"/>
                <a:ext cx="101600" cy="461963"/>
              </a:xfrm>
              <a:custGeom>
                <a:avLst/>
                <a:gdLst>
                  <a:gd name="T0" fmla="*/ 0 w 32"/>
                  <a:gd name="T1" fmla="*/ 16 h 145"/>
                  <a:gd name="T2" fmla="*/ 0 w 32"/>
                  <a:gd name="T3" fmla="*/ 129 h 145"/>
                  <a:gd name="T4" fmla="*/ 16 w 32"/>
                  <a:gd name="T5" fmla="*/ 145 h 145"/>
                  <a:gd name="T6" fmla="*/ 32 w 32"/>
                  <a:gd name="T7" fmla="*/ 129 h 145"/>
                  <a:gd name="T8" fmla="*/ 32 w 32"/>
                  <a:gd name="T9" fmla="*/ 16 h 145"/>
                  <a:gd name="T10" fmla="*/ 16 w 32"/>
                  <a:gd name="T11" fmla="*/ 0 h 145"/>
                  <a:gd name="T12" fmla="*/ 0 w 32"/>
                  <a:gd name="T13" fmla="*/ 16 h 145"/>
                </a:gdLst>
                <a:ahLst/>
                <a:cxnLst>
                  <a:cxn ang="0">
                    <a:pos x="T0" y="T1"/>
                  </a:cxn>
                  <a:cxn ang="0">
                    <a:pos x="T2" y="T3"/>
                  </a:cxn>
                  <a:cxn ang="0">
                    <a:pos x="T4" y="T5"/>
                  </a:cxn>
                  <a:cxn ang="0">
                    <a:pos x="T6" y="T7"/>
                  </a:cxn>
                  <a:cxn ang="0">
                    <a:pos x="T8" y="T9"/>
                  </a:cxn>
                  <a:cxn ang="0">
                    <a:pos x="T10" y="T11"/>
                  </a:cxn>
                  <a:cxn ang="0">
                    <a:pos x="T12" y="T13"/>
                  </a:cxn>
                </a:cxnLst>
                <a:rect l="0" t="0" r="r" b="b"/>
                <a:pathLst>
                  <a:path w="32" h="145">
                    <a:moveTo>
                      <a:pt x="0" y="16"/>
                    </a:moveTo>
                    <a:cubicBezTo>
                      <a:pt x="0" y="129"/>
                      <a:pt x="0" y="129"/>
                      <a:pt x="0" y="129"/>
                    </a:cubicBezTo>
                    <a:cubicBezTo>
                      <a:pt x="0" y="138"/>
                      <a:pt x="7" y="145"/>
                      <a:pt x="16" y="145"/>
                    </a:cubicBezTo>
                    <a:cubicBezTo>
                      <a:pt x="25" y="145"/>
                      <a:pt x="32" y="138"/>
                      <a:pt x="32" y="129"/>
                    </a:cubicBezTo>
                    <a:cubicBezTo>
                      <a:pt x="32" y="16"/>
                      <a:pt x="32" y="16"/>
                      <a:pt x="32" y="16"/>
                    </a:cubicBezTo>
                    <a:cubicBezTo>
                      <a:pt x="32" y="7"/>
                      <a:pt x="25" y="0"/>
                      <a:pt x="16" y="0"/>
                    </a:cubicBezTo>
                    <a:cubicBezTo>
                      <a:pt x="7" y="0"/>
                      <a:pt x="0" y="7"/>
                      <a:pt x="0" y="16"/>
                    </a:cubicBezTo>
                  </a:path>
                </a:pathLst>
              </a:custGeom>
              <a:solidFill>
                <a:srgbClr val="757575"/>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7" name="Freeform 107"/>
              <p:cNvSpPr/>
              <p:nvPr/>
            </p:nvSpPr>
            <p:spPr bwMode="auto">
              <a:xfrm>
                <a:off x="5391150" y="1714500"/>
                <a:ext cx="101600" cy="461963"/>
              </a:xfrm>
              <a:custGeom>
                <a:avLst/>
                <a:gdLst>
                  <a:gd name="T0" fmla="*/ 0 w 32"/>
                  <a:gd name="T1" fmla="*/ 16 h 145"/>
                  <a:gd name="T2" fmla="*/ 0 w 32"/>
                  <a:gd name="T3" fmla="*/ 129 h 145"/>
                  <a:gd name="T4" fmla="*/ 16 w 32"/>
                  <a:gd name="T5" fmla="*/ 145 h 145"/>
                  <a:gd name="T6" fmla="*/ 32 w 32"/>
                  <a:gd name="T7" fmla="*/ 129 h 145"/>
                  <a:gd name="T8" fmla="*/ 32 w 32"/>
                  <a:gd name="T9" fmla="*/ 16 h 145"/>
                  <a:gd name="T10" fmla="*/ 16 w 32"/>
                  <a:gd name="T11" fmla="*/ 0 h 145"/>
                  <a:gd name="T12" fmla="*/ 0 w 32"/>
                  <a:gd name="T13" fmla="*/ 16 h 145"/>
                </a:gdLst>
                <a:ahLst/>
                <a:cxnLst>
                  <a:cxn ang="0">
                    <a:pos x="T0" y="T1"/>
                  </a:cxn>
                  <a:cxn ang="0">
                    <a:pos x="T2" y="T3"/>
                  </a:cxn>
                  <a:cxn ang="0">
                    <a:pos x="T4" y="T5"/>
                  </a:cxn>
                  <a:cxn ang="0">
                    <a:pos x="T6" y="T7"/>
                  </a:cxn>
                  <a:cxn ang="0">
                    <a:pos x="T8" y="T9"/>
                  </a:cxn>
                  <a:cxn ang="0">
                    <a:pos x="T10" y="T11"/>
                  </a:cxn>
                  <a:cxn ang="0">
                    <a:pos x="T12" y="T13"/>
                  </a:cxn>
                </a:cxnLst>
                <a:rect l="0" t="0" r="r" b="b"/>
                <a:pathLst>
                  <a:path w="32" h="145">
                    <a:moveTo>
                      <a:pt x="0" y="16"/>
                    </a:moveTo>
                    <a:cubicBezTo>
                      <a:pt x="0" y="129"/>
                      <a:pt x="0" y="129"/>
                      <a:pt x="0" y="129"/>
                    </a:cubicBezTo>
                    <a:cubicBezTo>
                      <a:pt x="0" y="138"/>
                      <a:pt x="7" y="145"/>
                      <a:pt x="16" y="145"/>
                    </a:cubicBezTo>
                    <a:cubicBezTo>
                      <a:pt x="25" y="145"/>
                      <a:pt x="32" y="138"/>
                      <a:pt x="32" y="129"/>
                    </a:cubicBezTo>
                    <a:cubicBezTo>
                      <a:pt x="32" y="16"/>
                      <a:pt x="32" y="16"/>
                      <a:pt x="32" y="16"/>
                    </a:cubicBezTo>
                    <a:cubicBezTo>
                      <a:pt x="32" y="7"/>
                      <a:pt x="25" y="0"/>
                      <a:pt x="16" y="0"/>
                    </a:cubicBezTo>
                    <a:cubicBezTo>
                      <a:pt x="7" y="0"/>
                      <a:pt x="0" y="7"/>
                      <a:pt x="0" y="16"/>
                    </a:cubicBezTo>
                  </a:path>
                </a:pathLst>
              </a:custGeom>
              <a:solidFill>
                <a:srgbClr val="757575"/>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8" name="Rectangle 108"/>
              <p:cNvSpPr>
                <a:spLocks noChangeArrowheads="1"/>
              </p:cNvSpPr>
              <p:nvPr/>
            </p:nvSpPr>
            <p:spPr bwMode="auto">
              <a:xfrm>
                <a:off x="3498850" y="1822450"/>
                <a:ext cx="1943100" cy="76200"/>
              </a:xfrm>
              <a:prstGeom prst="rect">
                <a:avLst/>
              </a:prstGeom>
              <a:solidFill>
                <a:srgbClr val="757575"/>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9" name="Freeform 109"/>
              <p:cNvSpPr/>
              <p:nvPr/>
            </p:nvSpPr>
            <p:spPr bwMode="auto">
              <a:xfrm>
                <a:off x="3498850" y="1822450"/>
                <a:ext cx="1943100" cy="76200"/>
              </a:xfrm>
              <a:custGeom>
                <a:avLst/>
                <a:gdLst>
                  <a:gd name="T0" fmla="*/ 0 w 1224"/>
                  <a:gd name="T1" fmla="*/ 48 h 48"/>
                  <a:gd name="T2" fmla="*/ 1224 w 1224"/>
                  <a:gd name="T3" fmla="*/ 48 h 48"/>
                  <a:gd name="T4" fmla="*/ 1224 w 1224"/>
                  <a:gd name="T5" fmla="*/ 0 h 48"/>
                  <a:gd name="T6" fmla="*/ 0 w 1224"/>
                  <a:gd name="T7" fmla="*/ 0 h 48"/>
                </a:gdLst>
                <a:ahLst/>
                <a:cxnLst>
                  <a:cxn ang="0">
                    <a:pos x="T0" y="T1"/>
                  </a:cxn>
                  <a:cxn ang="0">
                    <a:pos x="T2" y="T3"/>
                  </a:cxn>
                  <a:cxn ang="0">
                    <a:pos x="T4" y="T5"/>
                  </a:cxn>
                  <a:cxn ang="0">
                    <a:pos x="T6" y="T7"/>
                  </a:cxn>
                </a:cxnLst>
                <a:rect l="0" t="0" r="r" b="b"/>
                <a:pathLst>
                  <a:path w="1224" h="48">
                    <a:moveTo>
                      <a:pt x="0" y="48"/>
                    </a:moveTo>
                    <a:lnTo>
                      <a:pt x="1224" y="48"/>
                    </a:lnTo>
                    <a:lnTo>
                      <a:pt x="1224" y="0"/>
                    </a:lnTo>
                    <a:lnTo>
                      <a:pt x="0" y="0"/>
                    </a:lnTo>
                  </a:path>
                </a:pathLst>
              </a:custGeom>
              <a:no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20" name="Freeform 110"/>
              <p:cNvSpPr/>
              <p:nvPr/>
            </p:nvSpPr>
            <p:spPr bwMode="auto">
              <a:xfrm>
                <a:off x="968667" y="3168893"/>
                <a:ext cx="5141913" cy="1371600"/>
              </a:xfrm>
              <a:custGeom>
                <a:avLst/>
                <a:gdLst>
                  <a:gd name="T0" fmla="*/ 167 w 1616"/>
                  <a:gd name="T1" fmla="*/ 0 h 430"/>
                  <a:gd name="T2" fmla="*/ 8 w 1616"/>
                  <a:gd name="T3" fmla="*/ 117 h 430"/>
                  <a:gd name="T4" fmla="*/ 0 w 1616"/>
                  <a:gd name="T5" fmla="*/ 285 h 430"/>
                  <a:gd name="T6" fmla="*/ 136 w 1616"/>
                  <a:gd name="T7" fmla="*/ 430 h 430"/>
                  <a:gd name="T8" fmla="*/ 1532 w 1616"/>
                  <a:gd name="T9" fmla="*/ 430 h 430"/>
                  <a:gd name="T10" fmla="*/ 1613 w 1616"/>
                  <a:gd name="T11" fmla="*/ 329 h 430"/>
                  <a:gd name="T12" fmla="*/ 1611 w 1616"/>
                  <a:gd name="T13" fmla="*/ 0 h 430"/>
                  <a:gd name="T14" fmla="*/ 167 w 1616"/>
                  <a:gd name="T15" fmla="*/ 0 h 43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16" h="430">
                    <a:moveTo>
                      <a:pt x="167" y="0"/>
                    </a:moveTo>
                    <a:cubicBezTo>
                      <a:pt x="113" y="0"/>
                      <a:pt x="43" y="52"/>
                      <a:pt x="8" y="117"/>
                    </a:cubicBezTo>
                    <a:cubicBezTo>
                      <a:pt x="0" y="209"/>
                      <a:pt x="0" y="257"/>
                      <a:pt x="0" y="285"/>
                    </a:cubicBezTo>
                    <a:cubicBezTo>
                      <a:pt x="0" y="348"/>
                      <a:pt x="43" y="430"/>
                      <a:pt x="136" y="430"/>
                    </a:cubicBezTo>
                    <a:cubicBezTo>
                      <a:pt x="176" y="430"/>
                      <a:pt x="1532" y="430"/>
                      <a:pt x="1532" y="430"/>
                    </a:cubicBezTo>
                    <a:cubicBezTo>
                      <a:pt x="1610" y="430"/>
                      <a:pt x="1613" y="329"/>
                      <a:pt x="1613" y="329"/>
                    </a:cubicBezTo>
                    <a:cubicBezTo>
                      <a:pt x="1613" y="329"/>
                      <a:pt x="1616" y="159"/>
                      <a:pt x="1611" y="0"/>
                    </a:cubicBezTo>
                    <a:cubicBezTo>
                      <a:pt x="1394" y="0"/>
                      <a:pt x="306" y="0"/>
                      <a:pt x="167" y="0"/>
                    </a:cubicBezTo>
                  </a:path>
                </a:pathLst>
              </a:custGeom>
              <a:solidFill>
                <a:srgbClr val="BF2933"/>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21" name="Freeform 111"/>
              <p:cNvSpPr/>
              <p:nvPr/>
            </p:nvSpPr>
            <p:spPr bwMode="auto">
              <a:xfrm>
                <a:off x="996950" y="1985963"/>
                <a:ext cx="5100638" cy="1582738"/>
              </a:xfrm>
              <a:custGeom>
                <a:avLst/>
                <a:gdLst>
                  <a:gd name="T0" fmla="*/ 159 w 1603"/>
                  <a:gd name="T1" fmla="*/ 380 h 497"/>
                  <a:gd name="T2" fmla="*/ 1603 w 1603"/>
                  <a:gd name="T3" fmla="*/ 380 h 497"/>
                  <a:gd name="T4" fmla="*/ 1601 w 1603"/>
                  <a:gd name="T5" fmla="*/ 319 h 497"/>
                  <a:gd name="T6" fmla="*/ 1542 w 1603"/>
                  <a:gd name="T7" fmla="*/ 29 h 497"/>
                  <a:gd name="T8" fmla="*/ 1502 w 1603"/>
                  <a:gd name="T9" fmla="*/ 0 h 497"/>
                  <a:gd name="T10" fmla="*/ 311 w 1603"/>
                  <a:gd name="T11" fmla="*/ 0 h 497"/>
                  <a:gd name="T12" fmla="*/ 148 w 1603"/>
                  <a:gd name="T13" fmla="*/ 44 h 497"/>
                  <a:gd name="T14" fmla="*/ 9 w 1603"/>
                  <a:gd name="T15" fmla="*/ 396 h 497"/>
                  <a:gd name="T16" fmla="*/ 0 w 1603"/>
                  <a:gd name="T17" fmla="*/ 497 h 497"/>
                  <a:gd name="T18" fmla="*/ 159 w 1603"/>
                  <a:gd name="T19" fmla="*/ 380 h 4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03" h="497">
                    <a:moveTo>
                      <a:pt x="159" y="380"/>
                    </a:moveTo>
                    <a:cubicBezTo>
                      <a:pt x="298" y="380"/>
                      <a:pt x="1386" y="380"/>
                      <a:pt x="1603" y="380"/>
                    </a:cubicBezTo>
                    <a:cubicBezTo>
                      <a:pt x="1602" y="359"/>
                      <a:pt x="1602" y="339"/>
                      <a:pt x="1601" y="319"/>
                    </a:cubicBezTo>
                    <a:cubicBezTo>
                      <a:pt x="1592" y="140"/>
                      <a:pt x="1542" y="29"/>
                      <a:pt x="1542" y="29"/>
                    </a:cubicBezTo>
                    <a:cubicBezTo>
                      <a:pt x="1542" y="29"/>
                      <a:pt x="1529" y="0"/>
                      <a:pt x="1502" y="0"/>
                    </a:cubicBezTo>
                    <a:cubicBezTo>
                      <a:pt x="311" y="0"/>
                      <a:pt x="311" y="0"/>
                      <a:pt x="311" y="0"/>
                    </a:cubicBezTo>
                    <a:cubicBezTo>
                      <a:pt x="198" y="0"/>
                      <a:pt x="171" y="22"/>
                      <a:pt x="148" y="44"/>
                    </a:cubicBezTo>
                    <a:cubicBezTo>
                      <a:pt x="125" y="66"/>
                      <a:pt x="32" y="157"/>
                      <a:pt x="9" y="396"/>
                    </a:cubicBezTo>
                    <a:cubicBezTo>
                      <a:pt x="5" y="435"/>
                      <a:pt x="2" y="468"/>
                      <a:pt x="0" y="497"/>
                    </a:cubicBezTo>
                    <a:cubicBezTo>
                      <a:pt x="35" y="432"/>
                      <a:pt x="105" y="380"/>
                      <a:pt x="159" y="380"/>
                    </a:cubicBezTo>
                    <a:close/>
                  </a:path>
                </a:pathLst>
              </a:custGeom>
              <a:solidFill>
                <a:srgbClr val="F0F0F0"/>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22" name="Oval 112"/>
              <p:cNvSpPr>
                <a:spLocks noChangeArrowheads="1"/>
              </p:cNvSpPr>
              <p:nvPr/>
            </p:nvSpPr>
            <p:spPr bwMode="auto">
              <a:xfrm>
                <a:off x="4411663" y="3890963"/>
                <a:ext cx="830263" cy="835025"/>
              </a:xfrm>
              <a:prstGeom prst="ellipse">
                <a:avLst/>
              </a:prstGeom>
              <a:solidFill>
                <a:srgbClr val="FFFFFF"/>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23" name="Freeform 113"/>
              <p:cNvSpPr/>
              <p:nvPr/>
            </p:nvSpPr>
            <p:spPr bwMode="auto">
              <a:xfrm>
                <a:off x="4398963" y="3878263"/>
                <a:ext cx="855663" cy="860425"/>
              </a:xfrm>
              <a:custGeom>
                <a:avLst/>
                <a:gdLst>
                  <a:gd name="T0" fmla="*/ 265 w 269"/>
                  <a:gd name="T1" fmla="*/ 135 h 270"/>
                  <a:gd name="T2" fmla="*/ 261 w 269"/>
                  <a:gd name="T3" fmla="*/ 135 h 270"/>
                  <a:gd name="T4" fmla="*/ 224 w 269"/>
                  <a:gd name="T5" fmla="*/ 224 h 270"/>
                  <a:gd name="T6" fmla="*/ 134 w 269"/>
                  <a:gd name="T7" fmla="*/ 262 h 270"/>
                  <a:gd name="T8" fmla="*/ 45 w 269"/>
                  <a:gd name="T9" fmla="*/ 224 h 270"/>
                  <a:gd name="T10" fmla="*/ 8 w 269"/>
                  <a:gd name="T11" fmla="*/ 135 h 270"/>
                  <a:gd name="T12" fmla="*/ 45 w 269"/>
                  <a:gd name="T13" fmla="*/ 45 h 270"/>
                  <a:gd name="T14" fmla="*/ 134 w 269"/>
                  <a:gd name="T15" fmla="*/ 8 h 270"/>
                  <a:gd name="T16" fmla="*/ 224 w 269"/>
                  <a:gd name="T17" fmla="*/ 45 h 270"/>
                  <a:gd name="T18" fmla="*/ 261 w 269"/>
                  <a:gd name="T19" fmla="*/ 135 h 270"/>
                  <a:gd name="T20" fmla="*/ 265 w 269"/>
                  <a:gd name="T21" fmla="*/ 135 h 270"/>
                  <a:gd name="T22" fmla="*/ 269 w 269"/>
                  <a:gd name="T23" fmla="*/ 135 h 270"/>
                  <a:gd name="T24" fmla="*/ 134 w 269"/>
                  <a:gd name="T25" fmla="*/ 0 h 270"/>
                  <a:gd name="T26" fmla="*/ 0 w 269"/>
                  <a:gd name="T27" fmla="*/ 135 h 270"/>
                  <a:gd name="T28" fmla="*/ 134 w 269"/>
                  <a:gd name="T29" fmla="*/ 270 h 270"/>
                  <a:gd name="T30" fmla="*/ 269 w 269"/>
                  <a:gd name="T31" fmla="*/ 135 h 270"/>
                  <a:gd name="T32" fmla="*/ 265 w 269"/>
                  <a:gd name="T33" fmla="*/ 135 h 2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69" h="270">
                    <a:moveTo>
                      <a:pt x="265" y="135"/>
                    </a:moveTo>
                    <a:cubicBezTo>
                      <a:pt x="261" y="135"/>
                      <a:pt x="261" y="135"/>
                      <a:pt x="261" y="135"/>
                    </a:cubicBezTo>
                    <a:cubicBezTo>
                      <a:pt x="261" y="170"/>
                      <a:pt x="247" y="202"/>
                      <a:pt x="224" y="224"/>
                    </a:cubicBezTo>
                    <a:cubicBezTo>
                      <a:pt x="201" y="247"/>
                      <a:pt x="169" y="262"/>
                      <a:pt x="134" y="262"/>
                    </a:cubicBezTo>
                    <a:cubicBezTo>
                      <a:pt x="99" y="262"/>
                      <a:pt x="68" y="247"/>
                      <a:pt x="45" y="224"/>
                    </a:cubicBezTo>
                    <a:cubicBezTo>
                      <a:pt x="22" y="202"/>
                      <a:pt x="8" y="170"/>
                      <a:pt x="8" y="135"/>
                    </a:cubicBezTo>
                    <a:cubicBezTo>
                      <a:pt x="8" y="100"/>
                      <a:pt x="22" y="68"/>
                      <a:pt x="45" y="45"/>
                    </a:cubicBezTo>
                    <a:cubicBezTo>
                      <a:pt x="68" y="22"/>
                      <a:pt x="99" y="8"/>
                      <a:pt x="134" y="8"/>
                    </a:cubicBezTo>
                    <a:cubicBezTo>
                      <a:pt x="169" y="8"/>
                      <a:pt x="201" y="22"/>
                      <a:pt x="224" y="45"/>
                    </a:cubicBezTo>
                    <a:cubicBezTo>
                      <a:pt x="247" y="68"/>
                      <a:pt x="261" y="100"/>
                      <a:pt x="261" y="135"/>
                    </a:cubicBezTo>
                    <a:cubicBezTo>
                      <a:pt x="265" y="135"/>
                      <a:pt x="265" y="135"/>
                      <a:pt x="265" y="135"/>
                    </a:cubicBezTo>
                    <a:cubicBezTo>
                      <a:pt x="269" y="135"/>
                      <a:pt x="269" y="135"/>
                      <a:pt x="269" y="135"/>
                    </a:cubicBezTo>
                    <a:cubicBezTo>
                      <a:pt x="269" y="61"/>
                      <a:pt x="209" y="0"/>
                      <a:pt x="134" y="0"/>
                    </a:cubicBezTo>
                    <a:cubicBezTo>
                      <a:pt x="60" y="0"/>
                      <a:pt x="0" y="61"/>
                      <a:pt x="0" y="135"/>
                    </a:cubicBezTo>
                    <a:cubicBezTo>
                      <a:pt x="0" y="209"/>
                      <a:pt x="60" y="270"/>
                      <a:pt x="134" y="270"/>
                    </a:cubicBezTo>
                    <a:cubicBezTo>
                      <a:pt x="209" y="270"/>
                      <a:pt x="269" y="209"/>
                      <a:pt x="269" y="135"/>
                    </a:cubicBezTo>
                    <a:lnTo>
                      <a:pt x="265" y="135"/>
                    </a:lnTo>
                    <a:close/>
                  </a:path>
                </a:pathLst>
              </a:custGeom>
              <a:solidFill>
                <a:srgbClr val="FFFFFF"/>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24" name="Oval 114"/>
              <p:cNvSpPr>
                <a:spLocks noChangeArrowheads="1"/>
              </p:cNvSpPr>
              <p:nvPr/>
            </p:nvSpPr>
            <p:spPr bwMode="auto">
              <a:xfrm>
                <a:off x="4411663" y="3890963"/>
                <a:ext cx="830263" cy="835025"/>
              </a:xfrm>
              <a:prstGeom prst="ellipse">
                <a:avLst/>
              </a:prstGeom>
              <a:solidFill>
                <a:srgbClr val="575757"/>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25" name="Oval 115"/>
              <p:cNvSpPr>
                <a:spLocks noChangeArrowheads="1"/>
              </p:cNvSpPr>
              <p:nvPr/>
            </p:nvSpPr>
            <p:spPr bwMode="auto">
              <a:xfrm>
                <a:off x="4659313" y="4143375"/>
                <a:ext cx="330200" cy="330200"/>
              </a:xfrm>
              <a:prstGeom prst="ellipse">
                <a:avLst/>
              </a:prstGeom>
              <a:solidFill>
                <a:srgbClr val="FFFFFF"/>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26" name="Rectangle 116"/>
              <p:cNvSpPr>
                <a:spLocks noChangeArrowheads="1"/>
              </p:cNvSpPr>
              <p:nvPr/>
            </p:nvSpPr>
            <p:spPr bwMode="auto">
              <a:xfrm>
                <a:off x="2698750" y="2319338"/>
                <a:ext cx="620713" cy="619125"/>
              </a:xfrm>
              <a:prstGeom prst="rect">
                <a:avLst/>
              </a:prstGeom>
              <a:solidFill>
                <a:srgbClr val="FFFFFF"/>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27" name="Freeform 117"/>
              <p:cNvSpPr/>
              <p:nvPr/>
            </p:nvSpPr>
            <p:spPr bwMode="auto">
              <a:xfrm>
                <a:off x="2673350" y="2293938"/>
                <a:ext cx="671513" cy="669925"/>
              </a:xfrm>
              <a:custGeom>
                <a:avLst/>
                <a:gdLst>
                  <a:gd name="T0" fmla="*/ 16 w 423"/>
                  <a:gd name="T1" fmla="*/ 16 h 422"/>
                  <a:gd name="T2" fmla="*/ 16 w 423"/>
                  <a:gd name="T3" fmla="*/ 32 h 422"/>
                  <a:gd name="T4" fmla="*/ 391 w 423"/>
                  <a:gd name="T5" fmla="*/ 32 h 422"/>
                  <a:gd name="T6" fmla="*/ 391 w 423"/>
                  <a:gd name="T7" fmla="*/ 390 h 422"/>
                  <a:gd name="T8" fmla="*/ 32 w 423"/>
                  <a:gd name="T9" fmla="*/ 390 h 422"/>
                  <a:gd name="T10" fmla="*/ 32 w 423"/>
                  <a:gd name="T11" fmla="*/ 16 h 422"/>
                  <a:gd name="T12" fmla="*/ 16 w 423"/>
                  <a:gd name="T13" fmla="*/ 16 h 422"/>
                  <a:gd name="T14" fmla="*/ 16 w 423"/>
                  <a:gd name="T15" fmla="*/ 32 h 422"/>
                  <a:gd name="T16" fmla="*/ 16 w 423"/>
                  <a:gd name="T17" fmla="*/ 16 h 422"/>
                  <a:gd name="T18" fmla="*/ 0 w 423"/>
                  <a:gd name="T19" fmla="*/ 16 h 422"/>
                  <a:gd name="T20" fmla="*/ 0 w 423"/>
                  <a:gd name="T21" fmla="*/ 422 h 422"/>
                  <a:gd name="T22" fmla="*/ 423 w 423"/>
                  <a:gd name="T23" fmla="*/ 422 h 422"/>
                  <a:gd name="T24" fmla="*/ 423 w 423"/>
                  <a:gd name="T25" fmla="*/ 0 h 422"/>
                  <a:gd name="T26" fmla="*/ 0 w 423"/>
                  <a:gd name="T27" fmla="*/ 0 h 422"/>
                  <a:gd name="T28" fmla="*/ 0 w 423"/>
                  <a:gd name="T29" fmla="*/ 16 h 422"/>
                  <a:gd name="T30" fmla="*/ 16 w 423"/>
                  <a:gd name="T31" fmla="*/ 16 h 4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23" h="422">
                    <a:moveTo>
                      <a:pt x="16" y="16"/>
                    </a:moveTo>
                    <a:lnTo>
                      <a:pt x="16" y="32"/>
                    </a:lnTo>
                    <a:lnTo>
                      <a:pt x="391" y="32"/>
                    </a:lnTo>
                    <a:lnTo>
                      <a:pt x="391" y="390"/>
                    </a:lnTo>
                    <a:lnTo>
                      <a:pt x="32" y="390"/>
                    </a:lnTo>
                    <a:lnTo>
                      <a:pt x="32" y="16"/>
                    </a:lnTo>
                    <a:lnTo>
                      <a:pt x="16" y="16"/>
                    </a:lnTo>
                    <a:lnTo>
                      <a:pt x="16" y="32"/>
                    </a:lnTo>
                    <a:lnTo>
                      <a:pt x="16" y="16"/>
                    </a:lnTo>
                    <a:lnTo>
                      <a:pt x="0" y="16"/>
                    </a:lnTo>
                    <a:lnTo>
                      <a:pt x="0" y="422"/>
                    </a:lnTo>
                    <a:lnTo>
                      <a:pt x="423" y="422"/>
                    </a:lnTo>
                    <a:lnTo>
                      <a:pt x="423" y="0"/>
                    </a:lnTo>
                    <a:lnTo>
                      <a:pt x="0" y="0"/>
                    </a:lnTo>
                    <a:lnTo>
                      <a:pt x="0" y="16"/>
                    </a:lnTo>
                    <a:lnTo>
                      <a:pt x="16" y="16"/>
                    </a:lnTo>
                    <a:close/>
                  </a:path>
                </a:pathLst>
              </a:custGeom>
              <a:solidFill>
                <a:srgbClr val="B1B1B1"/>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28" name="Rectangle 118"/>
              <p:cNvSpPr>
                <a:spLocks noChangeArrowheads="1"/>
              </p:cNvSpPr>
              <p:nvPr/>
            </p:nvSpPr>
            <p:spPr bwMode="auto">
              <a:xfrm>
                <a:off x="3508375" y="2319338"/>
                <a:ext cx="619125" cy="619125"/>
              </a:xfrm>
              <a:prstGeom prst="rect">
                <a:avLst/>
              </a:prstGeom>
              <a:solidFill>
                <a:srgbClr val="FFFFFF"/>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29" name="Freeform 119"/>
              <p:cNvSpPr/>
              <p:nvPr/>
            </p:nvSpPr>
            <p:spPr bwMode="auto">
              <a:xfrm>
                <a:off x="3481388" y="2293938"/>
                <a:ext cx="671513" cy="669925"/>
              </a:xfrm>
              <a:custGeom>
                <a:avLst/>
                <a:gdLst>
                  <a:gd name="T0" fmla="*/ 17 w 423"/>
                  <a:gd name="T1" fmla="*/ 16 h 422"/>
                  <a:gd name="T2" fmla="*/ 17 w 423"/>
                  <a:gd name="T3" fmla="*/ 32 h 422"/>
                  <a:gd name="T4" fmla="*/ 391 w 423"/>
                  <a:gd name="T5" fmla="*/ 32 h 422"/>
                  <a:gd name="T6" fmla="*/ 391 w 423"/>
                  <a:gd name="T7" fmla="*/ 390 h 422"/>
                  <a:gd name="T8" fmla="*/ 33 w 423"/>
                  <a:gd name="T9" fmla="*/ 390 h 422"/>
                  <a:gd name="T10" fmla="*/ 33 w 423"/>
                  <a:gd name="T11" fmla="*/ 16 h 422"/>
                  <a:gd name="T12" fmla="*/ 17 w 423"/>
                  <a:gd name="T13" fmla="*/ 16 h 422"/>
                  <a:gd name="T14" fmla="*/ 17 w 423"/>
                  <a:gd name="T15" fmla="*/ 32 h 422"/>
                  <a:gd name="T16" fmla="*/ 17 w 423"/>
                  <a:gd name="T17" fmla="*/ 16 h 422"/>
                  <a:gd name="T18" fmla="*/ 0 w 423"/>
                  <a:gd name="T19" fmla="*/ 16 h 422"/>
                  <a:gd name="T20" fmla="*/ 0 w 423"/>
                  <a:gd name="T21" fmla="*/ 422 h 422"/>
                  <a:gd name="T22" fmla="*/ 423 w 423"/>
                  <a:gd name="T23" fmla="*/ 422 h 422"/>
                  <a:gd name="T24" fmla="*/ 423 w 423"/>
                  <a:gd name="T25" fmla="*/ 0 h 422"/>
                  <a:gd name="T26" fmla="*/ 0 w 423"/>
                  <a:gd name="T27" fmla="*/ 0 h 422"/>
                  <a:gd name="T28" fmla="*/ 0 w 423"/>
                  <a:gd name="T29" fmla="*/ 16 h 422"/>
                  <a:gd name="T30" fmla="*/ 17 w 423"/>
                  <a:gd name="T31" fmla="*/ 16 h 4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23" h="422">
                    <a:moveTo>
                      <a:pt x="17" y="16"/>
                    </a:moveTo>
                    <a:lnTo>
                      <a:pt x="17" y="32"/>
                    </a:lnTo>
                    <a:lnTo>
                      <a:pt x="391" y="32"/>
                    </a:lnTo>
                    <a:lnTo>
                      <a:pt x="391" y="390"/>
                    </a:lnTo>
                    <a:lnTo>
                      <a:pt x="33" y="390"/>
                    </a:lnTo>
                    <a:lnTo>
                      <a:pt x="33" y="16"/>
                    </a:lnTo>
                    <a:lnTo>
                      <a:pt x="17" y="16"/>
                    </a:lnTo>
                    <a:lnTo>
                      <a:pt x="17" y="32"/>
                    </a:lnTo>
                    <a:lnTo>
                      <a:pt x="17" y="16"/>
                    </a:lnTo>
                    <a:lnTo>
                      <a:pt x="0" y="16"/>
                    </a:lnTo>
                    <a:lnTo>
                      <a:pt x="0" y="422"/>
                    </a:lnTo>
                    <a:lnTo>
                      <a:pt x="423" y="422"/>
                    </a:lnTo>
                    <a:lnTo>
                      <a:pt x="423" y="0"/>
                    </a:lnTo>
                    <a:lnTo>
                      <a:pt x="0" y="0"/>
                    </a:lnTo>
                    <a:lnTo>
                      <a:pt x="0" y="16"/>
                    </a:lnTo>
                    <a:lnTo>
                      <a:pt x="17" y="16"/>
                    </a:lnTo>
                    <a:close/>
                  </a:path>
                </a:pathLst>
              </a:custGeom>
              <a:solidFill>
                <a:srgbClr val="B1B1B1"/>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30" name="Rectangle 120"/>
              <p:cNvSpPr>
                <a:spLocks noChangeArrowheads="1"/>
              </p:cNvSpPr>
              <p:nvPr/>
            </p:nvSpPr>
            <p:spPr bwMode="auto">
              <a:xfrm>
                <a:off x="4316413" y="2319338"/>
                <a:ext cx="615950" cy="619125"/>
              </a:xfrm>
              <a:prstGeom prst="rect">
                <a:avLst/>
              </a:prstGeom>
              <a:solidFill>
                <a:srgbClr val="FFFFFF"/>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31" name="Freeform 121"/>
              <p:cNvSpPr/>
              <p:nvPr/>
            </p:nvSpPr>
            <p:spPr bwMode="auto">
              <a:xfrm>
                <a:off x="4291013" y="2293938"/>
                <a:ext cx="666750" cy="669925"/>
              </a:xfrm>
              <a:custGeom>
                <a:avLst/>
                <a:gdLst>
                  <a:gd name="T0" fmla="*/ 16 w 420"/>
                  <a:gd name="T1" fmla="*/ 16 h 422"/>
                  <a:gd name="T2" fmla="*/ 16 w 420"/>
                  <a:gd name="T3" fmla="*/ 32 h 422"/>
                  <a:gd name="T4" fmla="*/ 388 w 420"/>
                  <a:gd name="T5" fmla="*/ 32 h 422"/>
                  <a:gd name="T6" fmla="*/ 388 w 420"/>
                  <a:gd name="T7" fmla="*/ 390 h 422"/>
                  <a:gd name="T8" fmla="*/ 32 w 420"/>
                  <a:gd name="T9" fmla="*/ 390 h 422"/>
                  <a:gd name="T10" fmla="*/ 32 w 420"/>
                  <a:gd name="T11" fmla="*/ 16 h 422"/>
                  <a:gd name="T12" fmla="*/ 16 w 420"/>
                  <a:gd name="T13" fmla="*/ 16 h 422"/>
                  <a:gd name="T14" fmla="*/ 16 w 420"/>
                  <a:gd name="T15" fmla="*/ 32 h 422"/>
                  <a:gd name="T16" fmla="*/ 16 w 420"/>
                  <a:gd name="T17" fmla="*/ 16 h 422"/>
                  <a:gd name="T18" fmla="*/ 0 w 420"/>
                  <a:gd name="T19" fmla="*/ 16 h 422"/>
                  <a:gd name="T20" fmla="*/ 0 w 420"/>
                  <a:gd name="T21" fmla="*/ 422 h 422"/>
                  <a:gd name="T22" fmla="*/ 420 w 420"/>
                  <a:gd name="T23" fmla="*/ 422 h 422"/>
                  <a:gd name="T24" fmla="*/ 420 w 420"/>
                  <a:gd name="T25" fmla="*/ 0 h 422"/>
                  <a:gd name="T26" fmla="*/ 0 w 420"/>
                  <a:gd name="T27" fmla="*/ 0 h 422"/>
                  <a:gd name="T28" fmla="*/ 0 w 420"/>
                  <a:gd name="T29" fmla="*/ 16 h 422"/>
                  <a:gd name="T30" fmla="*/ 16 w 420"/>
                  <a:gd name="T31" fmla="*/ 16 h 4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20" h="422">
                    <a:moveTo>
                      <a:pt x="16" y="16"/>
                    </a:moveTo>
                    <a:lnTo>
                      <a:pt x="16" y="32"/>
                    </a:lnTo>
                    <a:lnTo>
                      <a:pt x="388" y="32"/>
                    </a:lnTo>
                    <a:lnTo>
                      <a:pt x="388" y="390"/>
                    </a:lnTo>
                    <a:lnTo>
                      <a:pt x="32" y="390"/>
                    </a:lnTo>
                    <a:lnTo>
                      <a:pt x="32" y="16"/>
                    </a:lnTo>
                    <a:lnTo>
                      <a:pt x="16" y="16"/>
                    </a:lnTo>
                    <a:lnTo>
                      <a:pt x="16" y="32"/>
                    </a:lnTo>
                    <a:lnTo>
                      <a:pt x="16" y="16"/>
                    </a:lnTo>
                    <a:lnTo>
                      <a:pt x="0" y="16"/>
                    </a:lnTo>
                    <a:lnTo>
                      <a:pt x="0" y="422"/>
                    </a:lnTo>
                    <a:lnTo>
                      <a:pt x="420" y="422"/>
                    </a:lnTo>
                    <a:lnTo>
                      <a:pt x="420" y="0"/>
                    </a:lnTo>
                    <a:lnTo>
                      <a:pt x="0" y="0"/>
                    </a:lnTo>
                    <a:lnTo>
                      <a:pt x="0" y="16"/>
                    </a:lnTo>
                    <a:lnTo>
                      <a:pt x="16" y="16"/>
                    </a:lnTo>
                    <a:close/>
                  </a:path>
                </a:pathLst>
              </a:custGeom>
              <a:solidFill>
                <a:srgbClr val="B1B1B1"/>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32" name="Rectangle 122"/>
              <p:cNvSpPr>
                <a:spLocks noChangeArrowheads="1"/>
              </p:cNvSpPr>
              <p:nvPr/>
            </p:nvSpPr>
            <p:spPr bwMode="auto">
              <a:xfrm>
                <a:off x="5124450" y="2319338"/>
                <a:ext cx="615950" cy="619125"/>
              </a:xfrm>
              <a:prstGeom prst="rect">
                <a:avLst/>
              </a:prstGeom>
              <a:solidFill>
                <a:srgbClr val="FFFFFF"/>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33" name="Freeform 123"/>
              <p:cNvSpPr/>
              <p:nvPr/>
            </p:nvSpPr>
            <p:spPr bwMode="auto">
              <a:xfrm>
                <a:off x="5099050" y="2293938"/>
                <a:ext cx="668338" cy="669925"/>
              </a:xfrm>
              <a:custGeom>
                <a:avLst/>
                <a:gdLst>
                  <a:gd name="T0" fmla="*/ 16 w 421"/>
                  <a:gd name="T1" fmla="*/ 16 h 422"/>
                  <a:gd name="T2" fmla="*/ 16 w 421"/>
                  <a:gd name="T3" fmla="*/ 32 h 422"/>
                  <a:gd name="T4" fmla="*/ 388 w 421"/>
                  <a:gd name="T5" fmla="*/ 32 h 422"/>
                  <a:gd name="T6" fmla="*/ 388 w 421"/>
                  <a:gd name="T7" fmla="*/ 390 h 422"/>
                  <a:gd name="T8" fmla="*/ 32 w 421"/>
                  <a:gd name="T9" fmla="*/ 390 h 422"/>
                  <a:gd name="T10" fmla="*/ 32 w 421"/>
                  <a:gd name="T11" fmla="*/ 16 h 422"/>
                  <a:gd name="T12" fmla="*/ 16 w 421"/>
                  <a:gd name="T13" fmla="*/ 16 h 422"/>
                  <a:gd name="T14" fmla="*/ 16 w 421"/>
                  <a:gd name="T15" fmla="*/ 32 h 422"/>
                  <a:gd name="T16" fmla="*/ 16 w 421"/>
                  <a:gd name="T17" fmla="*/ 16 h 422"/>
                  <a:gd name="T18" fmla="*/ 0 w 421"/>
                  <a:gd name="T19" fmla="*/ 16 h 422"/>
                  <a:gd name="T20" fmla="*/ 0 w 421"/>
                  <a:gd name="T21" fmla="*/ 422 h 422"/>
                  <a:gd name="T22" fmla="*/ 421 w 421"/>
                  <a:gd name="T23" fmla="*/ 422 h 422"/>
                  <a:gd name="T24" fmla="*/ 421 w 421"/>
                  <a:gd name="T25" fmla="*/ 0 h 422"/>
                  <a:gd name="T26" fmla="*/ 0 w 421"/>
                  <a:gd name="T27" fmla="*/ 0 h 422"/>
                  <a:gd name="T28" fmla="*/ 0 w 421"/>
                  <a:gd name="T29" fmla="*/ 16 h 422"/>
                  <a:gd name="T30" fmla="*/ 16 w 421"/>
                  <a:gd name="T31" fmla="*/ 16 h 4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21" h="422">
                    <a:moveTo>
                      <a:pt x="16" y="16"/>
                    </a:moveTo>
                    <a:lnTo>
                      <a:pt x="16" y="32"/>
                    </a:lnTo>
                    <a:lnTo>
                      <a:pt x="388" y="32"/>
                    </a:lnTo>
                    <a:lnTo>
                      <a:pt x="388" y="390"/>
                    </a:lnTo>
                    <a:lnTo>
                      <a:pt x="32" y="390"/>
                    </a:lnTo>
                    <a:lnTo>
                      <a:pt x="32" y="16"/>
                    </a:lnTo>
                    <a:lnTo>
                      <a:pt x="16" y="16"/>
                    </a:lnTo>
                    <a:lnTo>
                      <a:pt x="16" y="32"/>
                    </a:lnTo>
                    <a:lnTo>
                      <a:pt x="16" y="16"/>
                    </a:lnTo>
                    <a:lnTo>
                      <a:pt x="0" y="16"/>
                    </a:lnTo>
                    <a:lnTo>
                      <a:pt x="0" y="422"/>
                    </a:lnTo>
                    <a:lnTo>
                      <a:pt x="421" y="422"/>
                    </a:lnTo>
                    <a:lnTo>
                      <a:pt x="421" y="0"/>
                    </a:lnTo>
                    <a:lnTo>
                      <a:pt x="0" y="0"/>
                    </a:lnTo>
                    <a:lnTo>
                      <a:pt x="0" y="16"/>
                    </a:lnTo>
                    <a:lnTo>
                      <a:pt x="16" y="16"/>
                    </a:lnTo>
                    <a:close/>
                  </a:path>
                </a:pathLst>
              </a:custGeom>
              <a:solidFill>
                <a:srgbClr val="B1B1B1"/>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34" name="Freeform 124"/>
              <p:cNvSpPr/>
              <p:nvPr/>
            </p:nvSpPr>
            <p:spPr bwMode="auto">
              <a:xfrm>
                <a:off x="1312863" y="2319338"/>
                <a:ext cx="1189038" cy="619125"/>
              </a:xfrm>
              <a:custGeom>
                <a:avLst/>
                <a:gdLst>
                  <a:gd name="T0" fmla="*/ 374 w 374"/>
                  <a:gd name="T1" fmla="*/ 194 h 194"/>
                  <a:gd name="T2" fmla="*/ 374 w 374"/>
                  <a:gd name="T3" fmla="*/ 0 h 194"/>
                  <a:gd name="T4" fmla="*/ 76 w 374"/>
                  <a:gd name="T5" fmla="*/ 0 h 194"/>
                  <a:gd name="T6" fmla="*/ 13 w 374"/>
                  <a:gd name="T7" fmla="*/ 127 h 194"/>
                  <a:gd name="T8" fmla="*/ 0 w 374"/>
                  <a:gd name="T9" fmla="*/ 194 h 194"/>
                  <a:gd name="T10" fmla="*/ 374 w 374"/>
                  <a:gd name="T11" fmla="*/ 194 h 194"/>
                </a:gdLst>
                <a:ahLst/>
                <a:cxnLst>
                  <a:cxn ang="0">
                    <a:pos x="T0" y="T1"/>
                  </a:cxn>
                  <a:cxn ang="0">
                    <a:pos x="T2" y="T3"/>
                  </a:cxn>
                  <a:cxn ang="0">
                    <a:pos x="T4" y="T5"/>
                  </a:cxn>
                  <a:cxn ang="0">
                    <a:pos x="T6" y="T7"/>
                  </a:cxn>
                  <a:cxn ang="0">
                    <a:pos x="T8" y="T9"/>
                  </a:cxn>
                  <a:cxn ang="0">
                    <a:pos x="T10" y="T11"/>
                  </a:cxn>
                </a:cxnLst>
                <a:rect l="0" t="0" r="r" b="b"/>
                <a:pathLst>
                  <a:path w="374" h="194">
                    <a:moveTo>
                      <a:pt x="374" y="194"/>
                    </a:moveTo>
                    <a:cubicBezTo>
                      <a:pt x="374" y="0"/>
                      <a:pt x="374" y="0"/>
                      <a:pt x="374" y="0"/>
                    </a:cubicBezTo>
                    <a:cubicBezTo>
                      <a:pt x="76" y="0"/>
                      <a:pt x="76" y="0"/>
                      <a:pt x="76" y="0"/>
                    </a:cubicBezTo>
                    <a:cubicBezTo>
                      <a:pt x="76" y="0"/>
                      <a:pt x="19" y="96"/>
                      <a:pt x="13" y="127"/>
                    </a:cubicBezTo>
                    <a:cubicBezTo>
                      <a:pt x="7" y="157"/>
                      <a:pt x="0" y="170"/>
                      <a:pt x="0" y="194"/>
                    </a:cubicBezTo>
                    <a:lnTo>
                      <a:pt x="374" y="194"/>
                    </a:lnTo>
                    <a:close/>
                  </a:path>
                </a:pathLst>
              </a:custGeom>
              <a:solidFill>
                <a:srgbClr val="FFFFFF"/>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35" name="Freeform 125"/>
              <p:cNvSpPr/>
              <p:nvPr/>
            </p:nvSpPr>
            <p:spPr bwMode="auto">
              <a:xfrm>
                <a:off x="1287463" y="2293938"/>
                <a:ext cx="1239838" cy="669925"/>
              </a:xfrm>
              <a:custGeom>
                <a:avLst/>
                <a:gdLst>
                  <a:gd name="T0" fmla="*/ 382 w 390"/>
                  <a:gd name="T1" fmla="*/ 202 h 210"/>
                  <a:gd name="T2" fmla="*/ 390 w 390"/>
                  <a:gd name="T3" fmla="*/ 202 h 210"/>
                  <a:gd name="T4" fmla="*/ 390 w 390"/>
                  <a:gd name="T5" fmla="*/ 0 h 210"/>
                  <a:gd name="T6" fmla="*/ 79 w 390"/>
                  <a:gd name="T7" fmla="*/ 0 h 210"/>
                  <a:gd name="T8" fmla="*/ 77 w 390"/>
                  <a:gd name="T9" fmla="*/ 4 h 210"/>
                  <a:gd name="T10" fmla="*/ 47 w 390"/>
                  <a:gd name="T11" fmla="*/ 56 h 210"/>
                  <a:gd name="T12" fmla="*/ 26 w 390"/>
                  <a:gd name="T13" fmla="*/ 99 h 210"/>
                  <a:gd name="T14" fmla="*/ 18 w 390"/>
                  <a:gd name="T15" fmla="*/ 118 h 210"/>
                  <a:gd name="T16" fmla="*/ 13 w 390"/>
                  <a:gd name="T17" fmla="*/ 133 h 210"/>
                  <a:gd name="T18" fmla="*/ 4 w 390"/>
                  <a:gd name="T19" fmla="*/ 169 h 210"/>
                  <a:gd name="T20" fmla="*/ 0 w 390"/>
                  <a:gd name="T21" fmla="*/ 202 h 210"/>
                  <a:gd name="T22" fmla="*/ 0 w 390"/>
                  <a:gd name="T23" fmla="*/ 210 h 210"/>
                  <a:gd name="T24" fmla="*/ 390 w 390"/>
                  <a:gd name="T25" fmla="*/ 210 h 210"/>
                  <a:gd name="T26" fmla="*/ 390 w 390"/>
                  <a:gd name="T27" fmla="*/ 202 h 210"/>
                  <a:gd name="T28" fmla="*/ 382 w 390"/>
                  <a:gd name="T29" fmla="*/ 202 h 210"/>
                  <a:gd name="T30" fmla="*/ 382 w 390"/>
                  <a:gd name="T31" fmla="*/ 194 h 210"/>
                  <a:gd name="T32" fmla="*/ 8 w 390"/>
                  <a:gd name="T33" fmla="*/ 194 h 210"/>
                  <a:gd name="T34" fmla="*/ 8 w 390"/>
                  <a:gd name="T35" fmla="*/ 202 h 210"/>
                  <a:gd name="T36" fmla="*/ 16 w 390"/>
                  <a:gd name="T37" fmla="*/ 202 h 210"/>
                  <a:gd name="T38" fmla="*/ 20 w 390"/>
                  <a:gd name="T39" fmla="*/ 173 h 210"/>
                  <a:gd name="T40" fmla="*/ 29 w 390"/>
                  <a:gd name="T41" fmla="*/ 136 h 210"/>
                  <a:gd name="T42" fmla="*/ 33 w 390"/>
                  <a:gd name="T43" fmla="*/ 123 h 210"/>
                  <a:gd name="T44" fmla="*/ 48 w 390"/>
                  <a:gd name="T45" fmla="*/ 90 h 210"/>
                  <a:gd name="T46" fmla="*/ 76 w 390"/>
                  <a:gd name="T47" fmla="*/ 37 h 210"/>
                  <a:gd name="T48" fmla="*/ 86 w 390"/>
                  <a:gd name="T49" fmla="*/ 19 h 210"/>
                  <a:gd name="T50" fmla="*/ 89 w 390"/>
                  <a:gd name="T51" fmla="*/ 14 h 210"/>
                  <a:gd name="T52" fmla="*/ 90 w 390"/>
                  <a:gd name="T53" fmla="*/ 12 h 210"/>
                  <a:gd name="T54" fmla="*/ 84 w 390"/>
                  <a:gd name="T55" fmla="*/ 8 h 210"/>
                  <a:gd name="T56" fmla="*/ 84 w 390"/>
                  <a:gd name="T57" fmla="*/ 16 h 210"/>
                  <a:gd name="T58" fmla="*/ 374 w 390"/>
                  <a:gd name="T59" fmla="*/ 16 h 210"/>
                  <a:gd name="T60" fmla="*/ 374 w 390"/>
                  <a:gd name="T61" fmla="*/ 202 h 210"/>
                  <a:gd name="T62" fmla="*/ 382 w 390"/>
                  <a:gd name="T63" fmla="*/ 202 h 210"/>
                  <a:gd name="T64" fmla="*/ 382 w 390"/>
                  <a:gd name="T65" fmla="*/ 194 h 210"/>
                  <a:gd name="T66" fmla="*/ 382 w 390"/>
                  <a:gd name="T67" fmla="*/ 202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90" h="210">
                    <a:moveTo>
                      <a:pt x="382" y="202"/>
                    </a:moveTo>
                    <a:cubicBezTo>
                      <a:pt x="390" y="202"/>
                      <a:pt x="390" y="202"/>
                      <a:pt x="390" y="202"/>
                    </a:cubicBezTo>
                    <a:cubicBezTo>
                      <a:pt x="390" y="0"/>
                      <a:pt x="390" y="0"/>
                      <a:pt x="390" y="0"/>
                    </a:cubicBezTo>
                    <a:cubicBezTo>
                      <a:pt x="79" y="0"/>
                      <a:pt x="79" y="0"/>
                      <a:pt x="79" y="0"/>
                    </a:cubicBezTo>
                    <a:cubicBezTo>
                      <a:pt x="77" y="4"/>
                      <a:pt x="77" y="4"/>
                      <a:pt x="77" y="4"/>
                    </a:cubicBezTo>
                    <a:cubicBezTo>
                      <a:pt x="77" y="4"/>
                      <a:pt x="62" y="28"/>
                      <a:pt x="47" y="56"/>
                    </a:cubicBezTo>
                    <a:cubicBezTo>
                      <a:pt x="40" y="70"/>
                      <a:pt x="32" y="85"/>
                      <a:pt x="26" y="99"/>
                    </a:cubicBezTo>
                    <a:cubicBezTo>
                      <a:pt x="23" y="105"/>
                      <a:pt x="20" y="112"/>
                      <a:pt x="18" y="118"/>
                    </a:cubicBezTo>
                    <a:cubicBezTo>
                      <a:pt x="15" y="123"/>
                      <a:pt x="14" y="129"/>
                      <a:pt x="13" y="133"/>
                    </a:cubicBezTo>
                    <a:cubicBezTo>
                      <a:pt x="10" y="148"/>
                      <a:pt x="7" y="159"/>
                      <a:pt x="4" y="169"/>
                    </a:cubicBezTo>
                    <a:cubicBezTo>
                      <a:pt x="2" y="179"/>
                      <a:pt x="0" y="189"/>
                      <a:pt x="0" y="202"/>
                    </a:cubicBezTo>
                    <a:cubicBezTo>
                      <a:pt x="0" y="210"/>
                      <a:pt x="0" y="210"/>
                      <a:pt x="0" y="210"/>
                    </a:cubicBezTo>
                    <a:cubicBezTo>
                      <a:pt x="390" y="210"/>
                      <a:pt x="390" y="210"/>
                      <a:pt x="390" y="210"/>
                    </a:cubicBezTo>
                    <a:cubicBezTo>
                      <a:pt x="390" y="202"/>
                      <a:pt x="390" y="202"/>
                      <a:pt x="390" y="202"/>
                    </a:cubicBezTo>
                    <a:cubicBezTo>
                      <a:pt x="382" y="202"/>
                      <a:pt x="382" y="202"/>
                      <a:pt x="382" y="202"/>
                    </a:cubicBezTo>
                    <a:cubicBezTo>
                      <a:pt x="382" y="194"/>
                      <a:pt x="382" y="194"/>
                      <a:pt x="382" y="194"/>
                    </a:cubicBezTo>
                    <a:cubicBezTo>
                      <a:pt x="8" y="194"/>
                      <a:pt x="8" y="194"/>
                      <a:pt x="8" y="194"/>
                    </a:cubicBezTo>
                    <a:cubicBezTo>
                      <a:pt x="8" y="202"/>
                      <a:pt x="8" y="202"/>
                      <a:pt x="8" y="202"/>
                    </a:cubicBezTo>
                    <a:cubicBezTo>
                      <a:pt x="16" y="202"/>
                      <a:pt x="16" y="202"/>
                      <a:pt x="16" y="202"/>
                    </a:cubicBezTo>
                    <a:cubicBezTo>
                      <a:pt x="16" y="191"/>
                      <a:pt x="17" y="183"/>
                      <a:pt x="20" y="173"/>
                    </a:cubicBezTo>
                    <a:cubicBezTo>
                      <a:pt x="22" y="163"/>
                      <a:pt x="26" y="152"/>
                      <a:pt x="29" y="136"/>
                    </a:cubicBezTo>
                    <a:cubicBezTo>
                      <a:pt x="29" y="133"/>
                      <a:pt x="31" y="129"/>
                      <a:pt x="33" y="123"/>
                    </a:cubicBezTo>
                    <a:cubicBezTo>
                      <a:pt x="36" y="114"/>
                      <a:pt x="42" y="102"/>
                      <a:pt x="48" y="90"/>
                    </a:cubicBezTo>
                    <a:cubicBezTo>
                      <a:pt x="57" y="72"/>
                      <a:pt x="68" y="52"/>
                      <a:pt x="76" y="37"/>
                    </a:cubicBezTo>
                    <a:cubicBezTo>
                      <a:pt x="80" y="30"/>
                      <a:pt x="84" y="23"/>
                      <a:pt x="86" y="19"/>
                    </a:cubicBezTo>
                    <a:cubicBezTo>
                      <a:pt x="88" y="17"/>
                      <a:pt x="89" y="15"/>
                      <a:pt x="89" y="14"/>
                    </a:cubicBezTo>
                    <a:cubicBezTo>
                      <a:pt x="90" y="13"/>
                      <a:pt x="90" y="12"/>
                      <a:pt x="90" y="12"/>
                    </a:cubicBezTo>
                    <a:cubicBezTo>
                      <a:pt x="84" y="8"/>
                      <a:pt x="84" y="8"/>
                      <a:pt x="84" y="8"/>
                    </a:cubicBezTo>
                    <a:cubicBezTo>
                      <a:pt x="84" y="16"/>
                      <a:pt x="84" y="16"/>
                      <a:pt x="84" y="16"/>
                    </a:cubicBezTo>
                    <a:cubicBezTo>
                      <a:pt x="374" y="16"/>
                      <a:pt x="374" y="16"/>
                      <a:pt x="374" y="16"/>
                    </a:cubicBezTo>
                    <a:cubicBezTo>
                      <a:pt x="374" y="202"/>
                      <a:pt x="374" y="202"/>
                      <a:pt x="374" y="202"/>
                    </a:cubicBezTo>
                    <a:cubicBezTo>
                      <a:pt x="382" y="202"/>
                      <a:pt x="382" y="202"/>
                      <a:pt x="382" y="202"/>
                    </a:cubicBezTo>
                    <a:cubicBezTo>
                      <a:pt x="382" y="194"/>
                      <a:pt x="382" y="194"/>
                      <a:pt x="382" y="194"/>
                    </a:cubicBezTo>
                    <a:lnTo>
                      <a:pt x="382" y="202"/>
                    </a:lnTo>
                    <a:close/>
                  </a:path>
                </a:pathLst>
              </a:custGeom>
              <a:solidFill>
                <a:srgbClr val="B1B1B1"/>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36" name="Oval 126"/>
              <p:cNvSpPr>
                <a:spLocks noChangeArrowheads="1"/>
              </p:cNvSpPr>
              <p:nvPr/>
            </p:nvSpPr>
            <p:spPr bwMode="auto">
              <a:xfrm>
                <a:off x="1054100" y="3667125"/>
                <a:ext cx="195263" cy="300038"/>
              </a:xfrm>
              <a:prstGeom prst="ellipse">
                <a:avLst/>
              </a:prstGeom>
              <a:solidFill>
                <a:srgbClr val="FFFFFF"/>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37" name="Freeform 127"/>
              <p:cNvSpPr/>
              <p:nvPr/>
            </p:nvSpPr>
            <p:spPr bwMode="auto">
              <a:xfrm>
                <a:off x="1047750" y="3660775"/>
                <a:ext cx="207963" cy="312738"/>
              </a:xfrm>
              <a:custGeom>
                <a:avLst/>
                <a:gdLst>
                  <a:gd name="T0" fmla="*/ 63 w 65"/>
                  <a:gd name="T1" fmla="*/ 49 h 98"/>
                  <a:gd name="T2" fmla="*/ 61 w 65"/>
                  <a:gd name="T3" fmla="*/ 49 h 98"/>
                  <a:gd name="T4" fmla="*/ 52 w 65"/>
                  <a:gd name="T5" fmla="*/ 81 h 98"/>
                  <a:gd name="T6" fmla="*/ 32 w 65"/>
                  <a:gd name="T7" fmla="*/ 94 h 98"/>
                  <a:gd name="T8" fmla="*/ 12 w 65"/>
                  <a:gd name="T9" fmla="*/ 81 h 98"/>
                  <a:gd name="T10" fmla="*/ 4 w 65"/>
                  <a:gd name="T11" fmla="*/ 49 h 98"/>
                  <a:gd name="T12" fmla="*/ 12 w 65"/>
                  <a:gd name="T13" fmla="*/ 17 h 98"/>
                  <a:gd name="T14" fmla="*/ 32 w 65"/>
                  <a:gd name="T15" fmla="*/ 4 h 98"/>
                  <a:gd name="T16" fmla="*/ 52 w 65"/>
                  <a:gd name="T17" fmla="*/ 17 h 98"/>
                  <a:gd name="T18" fmla="*/ 61 w 65"/>
                  <a:gd name="T19" fmla="*/ 49 h 98"/>
                  <a:gd name="T20" fmla="*/ 63 w 65"/>
                  <a:gd name="T21" fmla="*/ 49 h 98"/>
                  <a:gd name="T22" fmla="*/ 65 w 65"/>
                  <a:gd name="T23" fmla="*/ 49 h 98"/>
                  <a:gd name="T24" fmla="*/ 56 w 65"/>
                  <a:gd name="T25" fmla="*/ 15 h 98"/>
                  <a:gd name="T26" fmla="*/ 32 w 65"/>
                  <a:gd name="T27" fmla="*/ 0 h 98"/>
                  <a:gd name="T28" fmla="*/ 9 w 65"/>
                  <a:gd name="T29" fmla="*/ 15 h 98"/>
                  <a:gd name="T30" fmla="*/ 0 w 65"/>
                  <a:gd name="T31" fmla="*/ 49 h 98"/>
                  <a:gd name="T32" fmla="*/ 9 w 65"/>
                  <a:gd name="T33" fmla="*/ 83 h 98"/>
                  <a:gd name="T34" fmla="*/ 32 w 65"/>
                  <a:gd name="T35" fmla="*/ 98 h 98"/>
                  <a:gd name="T36" fmla="*/ 56 w 65"/>
                  <a:gd name="T37" fmla="*/ 83 h 98"/>
                  <a:gd name="T38" fmla="*/ 65 w 65"/>
                  <a:gd name="T39" fmla="*/ 49 h 98"/>
                  <a:gd name="T40" fmla="*/ 63 w 65"/>
                  <a:gd name="T41" fmla="*/ 49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5" h="98">
                    <a:moveTo>
                      <a:pt x="63" y="49"/>
                    </a:moveTo>
                    <a:cubicBezTo>
                      <a:pt x="61" y="49"/>
                      <a:pt x="61" y="49"/>
                      <a:pt x="61" y="49"/>
                    </a:cubicBezTo>
                    <a:cubicBezTo>
                      <a:pt x="61" y="62"/>
                      <a:pt x="58" y="73"/>
                      <a:pt x="52" y="81"/>
                    </a:cubicBezTo>
                    <a:cubicBezTo>
                      <a:pt x="47" y="89"/>
                      <a:pt x="40" y="94"/>
                      <a:pt x="32" y="94"/>
                    </a:cubicBezTo>
                    <a:cubicBezTo>
                      <a:pt x="25" y="94"/>
                      <a:pt x="18" y="89"/>
                      <a:pt x="12" y="81"/>
                    </a:cubicBezTo>
                    <a:cubicBezTo>
                      <a:pt x="7" y="73"/>
                      <a:pt x="4" y="62"/>
                      <a:pt x="4" y="49"/>
                    </a:cubicBezTo>
                    <a:cubicBezTo>
                      <a:pt x="4" y="37"/>
                      <a:pt x="7" y="25"/>
                      <a:pt x="12" y="17"/>
                    </a:cubicBezTo>
                    <a:cubicBezTo>
                      <a:pt x="18" y="9"/>
                      <a:pt x="25" y="4"/>
                      <a:pt x="32" y="4"/>
                    </a:cubicBezTo>
                    <a:cubicBezTo>
                      <a:pt x="40" y="4"/>
                      <a:pt x="47" y="9"/>
                      <a:pt x="52" y="17"/>
                    </a:cubicBezTo>
                    <a:cubicBezTo>
                      <a:pt x="58" y="25"/>
                      <a:pt x="61" y="37"/>
                      <a:pt x="61" y="49"/>
                    </a:cubicBezTo>
                    <a:cubicBezTo>
                      <a:pt x="63" y="49"/>
                      <a:pt x="63" y="49"/>
                      <a:pt x="63" y="49"/>
                    </a:cubicBezTo>
                    <a:cubicBezTo>
                      <a:pt x="65" y="49"/>
                      <a:pt x="65" y="49"/>
                      <a:pt x="65" y="49"/>
                    </a:cubicBezTo>
                    <a:cubicBezTo>
                      <a:pt x="65" y="36"/>
                      <a:pt x="61" y="24"/>
                      <a:pt x="56" y="15"/>
                    </a:cubicBezTo>
                    <a:cubicBezTo>
                      <a:pt x="50" y="6"/>
                      <a:pt x="42" y="0"/>
                      <a:pt x="32" y="0"/>
                    </a:cubicBezTo>
                    <a:cubicBezTo>
                      <a:pt x="23" y="0"/>
                      <a:pt x="15" y="6"/>
                      <a:pt x="9" y="15"/>
                    </a:cubicBezTo>
                    <a:cubicBezTo>
                      <a:pt x="3" y="24"/>
                      <a:pt x="0" y="36"/>
                      <a:pt x="0" y="49"/>
                    </a:cubicBezTo>
                    <a:cubicBezTo>
                      <a:pt x="0" y="62"/>
                      <a:pt x="3" y="75"/>
                      <a:pt x="9" y="83"/>
                    </a:cubicBezTo>
                    <a:cubicBezTo>
                      <a:pt x="15" y="92"/>
                      <a:pt x="23" y="98"/>
                      <a:pt x="32" y="98"/>
                    </a:cubicBezTo>
                    <a:cubicBezTo>
                      <a:pt x="42" y="98"/>
                      <a:pt x="50" y="92"/>
                      <a:pt x="56" y="83"/>
                    </a:cubicBezTo>
                    <a:cubicBezTo>
                      <a:pt x="61" y="75"/>
                      <a:pt x="65" y="62"/>
                      <a:pt x="65" y="49"/>
                    </a:cubicBezTo>
                    <a:lnTo>
                      <a:pt x="63" y="49"/>
                    </a:lnTo>
                    <a:close/>
                  </a:path>
                </a:pathLst>
              </a:custGeom>
              <a:solidFill>
                <a:srgbClr val="B1B1B1"/>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38" name="Oval 128"/>
              <p:cNvSpPr>
                <a:spLocks noChangeArrowheads="1"/>
              </p:cNvSpPr>
              <p:nvPr/>
            </p:nvSpPr>
            <p:spPr bwMode="auto">
              <a:xfrm>
                <a:off x="1681163" y="3890963"/>
                <a:ext cx="833438" cy="835025"/>
              </a:xfrm>
              <a:prstGeom prst="ellipse">
                <a:avLst/>
              </a:prstGeom>
              <a:solidFill>
                <a:srgbClr val="FFFFFF"/>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39" name="Freeform 129"/>
              <p:cNvSpPr/>
              <p:nvPr/>
            </p:nvSpPr>
            <p:spPr bwMode="auto">
              <a:xfrm>
                <a:off x="1668463" y="3878263"/>
                <a:ext cx="858838" cy="860425"/>
              </a:xfrm>
              <a:custGeom>
                <a:avLst/>
                <a:gdLst>
                  <a:gd name="T0" fmla="*/ 266 w 270"/>
                  <a:gd name="T1" fmla="*/ 135 h 270"/>
                  <a:gd name="T2" fmla="*/ 262 w 270"/>
                  <a:gd name="T3" fmla="*/ 135 h 270"/>
                  <a:gd name="T4" fmla="*/ 224 w 270"/>
                  <a:gd name="T5" fmla="*/ 224 h 270"/>
                  <a:gd name="T6" fmla="*/ 135 w 270"/>
                  <a:gd name="T7" fmla="*/ 262 h 270"/>
                  <a:gd name="T8" fmla="*/ 45 w 270"/>
                  <a:gd name="T9" fmla="*/ 224 h 270"/>
                  <a:gd name="T10" fmla="*/ 8 w 270"/>
                  <a:gd name="T11" fmla="*/ 135 h 270"/>
                  <a:gd name="T12" fmla="*/ 45 w 270"/>
                  <a:gd name="T13" fmla="*/ 45 h 270"/>
                  <a:gd name="T14" fmla="*/ 135 w 270"/>
                  <a:gd name="T15" fmla="*/ 8 h 270"/>
                  <a:gd name="T16" fmla="*/ 224 w 270"/>
                  <a:gd name="T17" fmla="*/ 45 h 270"/>
                  <a:gd name="T18" fmla="*/ 262 w 270"/>
                  <a:gd name="T19" fmla="*/ 135 h 270"/>
                  <a:gd name="T20" fmla="*/ 266 w 270"/>
                  <a:gd name="T21" fmla="*/ 135 h 270"/>
                  <a:gd name="T22" fmla="*/ 270 w 270"/>
                  <a:gd name="T23" fmla="*/ 135 h 270"/>
                  <a:gd name="T24" fmla="*/ 135 w 270"/>
                  <a:gd name="T25" fmla="*/ 0 h 270"/>
                  <a:gd name="T26" fmla="*/ 0 w 270"/>
                  <a:gd name="T27" fmla="*/ 135 h 270"/>
                  <a:gd name="T28" fmla="*/ 135 w 270"/>
                  <a:gd name="T29" fmla="*/ 270 h 270"/>
                  <a:gd name="T30" fmla="*/ 270 w 270"/>
                  <a:gd name="T31" fmla="*/ 135 h 270"/>
                  <a:gd name="T32" fmla="*/ 266 w 270"/>
                  <a:gd name="T33" fmla="*/ 135 h 2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70" h="270">
                    <a:moveTo>
                      <a:pt x="266" y="135"/>
                    </a:moveTo>
                    <a:cubicBezTo>
                      <a:pt x="262" y="135"/>
                      <a:pt x="262" y="135"/>
                      <a:pt x="262" y="135"/>
                    </a:cubicBezTo>
                    <a:cubicBezTo>
                      <a:pt x="262" y="170"/>
                      <a:pt x="247" y="202"/>
                      <a:pt x="224" y="224"/>
                    </a:cubicBezTo>
                    <a:cubicBezTo>
                      <a:pt x="202" y="247"/>
                      <a:pt x="170" y="262"/>
                      <a:pt x="135" y="262"/>
                    </a:cubicBezTo>
                    <a:cubicBezTo>
                      <a:pt x="100" y="262"/>
                      <a:pt x="68" y="247"/>
                      <a:pt x="45" y="224"/>
                    </a:cubicBezTo>
                    <a:cubicBezTo>
                      <a:pt x="22" y="202"/>
                      <a:pt x="8" y="170"/>
                      <a:pt x="8" y="135"/>
                    </a:cubicBezTo>
                    <a:cubicBezTo>
                      <a:pt x="8" y="100"/>
                      <a:pt x="22" y="68"/>
                      <a:pt x="45" y="45"/>
                    </a:cubicBezTo>
                    <a:cubicBezTo>
                      <a:pt x="68" y="22"/>
                      <a:pt x="100" y="8"/>
                      <a:pt x="135" y="8"/>
                    </a:cubicBezTo>
                    <a:cubicBezTo>
                      <a:pt x="170" y="8"/>
                      <a:pt x="202" y="22"/>
                      <a:pt x="224" y="45"/>
                    </a:cubicBezTo>
                    <a:cubicBezTo>
                      <a:pt x="247" y="68"/>
                      <a:pt x="262" y="100"/>
                      <a:pt x="262" y="135"/>
                    </a:cubicBezTo>
                    <a:cubicBezTo>
                      <a:pt x="266" y="135"/>
                      <a:pt x="266" y="135"/>
                      <a:pt x="266" y="135"/>
                    </a:cubicBezTo>
                    <a:cubicBezTo>
                      <a:pt x="270" y="135"/>
                      <a:pt x="270" y="135"/>
                      <a:pt x="270" y="135"/>
                    </a:cubicBezTo>
                    <a:cubicBezTo>
                      <a:pt x="270" y="61"/>
                      <a:pt x="209" y="0"/>
                      <a:pt x="135" y="0"/>
                    </a:cubicBezTo>
                    <a:cubicBezTo>
                      <a:pt x="61" y="0"/>
                      <a:pt x="0" y="61"/>
                      <a:pt x="0" y="135"/>
                    </a:cubicBezTo>
                    <a:cubicBezTo>
                      <a:pt x="0" y="209"/>
                      <a:pt x="61" y="270"/>
                      <a:pt x="135" y="270"/>
                    </a:cubicBezTo>
                    <a:cubicBezTo>
                      <a:pt x="209" y="270"/>
                      <a:pt x="270" y="209"/>
                      <a:pt x="270" y="135"/>
                    </a:cubicBezTo>
                    <a:lnTo>
                      <a:pt x="266" y="135"/>
                    </a:lnTo>
                    <a:close/>
                  </a:path>
                </a:pathLst>
              </a:custGeom>
              <a:solidFill>
                <a:srgbClr val="FFFFFF"/>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40" name="Oval 130"/>
              <p:cNvSpPr>
                <a:spLocks noChangeArrowheads="1"/>
              </p:cNvSpPr>
              <p:nvPr/>
            </p:nvSpPr>
            <p:spPr bwMode="auto">
              <a:xfrm>
                <a:off x="1681163" y="3890963"/>
                <a:ext cx="833438" cy="835025"/>
              </a:xfrm>
              <a:prstGeom prst="ellipse">
                <a:avLst/>
              </a:prstGeom>
              <a:solidFill>
                <a:srgbClr val="575757"/>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41" name="Oval 131"/>
              <p:cNvSpPr>
                <a:spLocks noChangeArrowheads="1"/>
              </p:cNvSpPr>
              <p:nvPr/>
            </p:nvSpPr>
            <p:spPr bwMode="auto">
              <a:xfrm>
                <a:off x="1931988" y="4143375"/>
                <a:ext cx="331788" cy="330200"/>
              </a:xfrm>
              <a:prstGeom prst="ellipse">
                <a:avLst/>
              </a:prstGeom>
              <a:solidFill>
                <a:srgbClr val="FFFFFF"/>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42" name="Rectangle 132"/>
              <p:cNvSpPr>
                <a:spLocks noChangeArrowheads="1"/>
              </p:cNvSpPr>
              <p:nvPr/>
            </p:nvSpPr>
            <p:spPr bwMode="auto">
              <a:xfrm>
                <a:off x="2146300" y="2297113"/>
                <a:ext cx="50800" cy="669925"/>
              </a:xfrm>
              <a:prstGeom prst="rect">
                <a:avLst/>
              </a:prstGeom>
              <a:solidFill>
                <a:srgbClr val="B1B1B1"/>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43" name="Freeform 133"/>
              <p:cNvSpPr/>
              <p:nvPr/>
            </p:nvSpPr>
            <p:spPr bwMode="auto">
              <a:xfrm>
                <a:off x="2146300" y="2297113"/>
                <a:ext cx="50800" cy="669925"/>
              </a:xfrm>
              <a:custGeom>
                <a:avLst/>
                <a:gdLst>
                  <a:gd name="T0" fmla="*/ 0 w 32"/>
                  <a:gd name="T1" fmla="*/ 0 h 422"/>
                  <a:gd name="T2" fmla="*/ 0 w 32"/>
                  <a:gd name="T3" fmla="*/ 422 h 422"/>
                  <a:gd name="T4" fmla="*/ 32 w 32"/>
                  <a:gd name="T5" fmla="*/ 422 h 422"/>
                  <a:gd name="T6" fmla="*/ 32 w 32"/>
                  <a:gd name="T7" fmla="*/ 0 h 422"/>
                </a:gdLst>
                <a:ahLst/>
                <a:cxnLst>
                  <a:cxn ang="0">
                    <a:pos x="T0" y="T1"/>
                  </a:cxn>
                  <a:cxn ang="0">
                    <a:pos x="T2" y="T3"/>
                  </a:cxn>
                  <a:cxn ang="0">
                    <a:pos x="T4" y="T5"/>
                  </a:cxn>
                  <a:cxn ang="0">
                    <a:pos x="T6" y="T7"/>
                  </a:cxn>
                </a:cxnLst>
                <a:rect l="0" t="0" r="r" b="b"/>
                <a:pathLst>
                  <a:path w="32" h="422">
                    <a:moveTo>
                      <a:pt x="0" y="0"/>
                    </a:moveTo>
                    <a:lnTo>
                      <a:pt x="0" y="422"/>
                    </a:lnTo>
                    <a:lnTo>
                      <a:pt x="32" y="422"/>
                    </a:lnTo>
                    <a:lnTo>
                      <a:pt x="32" y="0"/>
                    </a:lnTo>
                  </a:path>
                </a:pathLst>
              </a:custGeom>
              <a:no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44" name="Rectangle 134"/>
              <p:cNvSpPr>
                <a:spLocks noChangeArrowheads="1"/>
              </p:cNvSpPr>
              <p:nvPr/>
            </p:nvSpPr>
            <p:spPr bwMode="auto">
              <a:xfrm>
                <a:off x="5365750" y="3738563"/>
                <a:ext cx="417513" cy="76200"/>
              </a:xfrm>
              <a:prstGeom prst="rect">
                <a:avLst/>
              </a:prstGeom>
              <a:solidFill>
                <a:srgbClr val="611217"/>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45" name="Rectangle 135"/>
              <p:cNvSpPr>
                <a:spLocks noChangeArrowheads="1"/>
              </p:cNvSpPr>
              <p:nvPr/>
            </p:nvSpPr>
            <p:spPr bwMode="auto">
              <a:xfrm>
                <a:off x="5365750" y="3738563"/>
                <a:ext cx="417513" cy="76200"/>
              </a:xfrm>
              <a:prstGeom prst="rect">
                <a:avLst/>
              </a:prstGeom>
              <a:no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46" name="Rectangle 136"/>
              <p:cNvSpPr>
                <a:spLocks noChangeArrowheads="1"/>
              </p:cNvSpPr>
              <p:nvPr/>
            </p:nvSpPr>
            <p:spPr bwMode="auto">
              <a:xfrm>
                <a:off x="5365750" y="3568700"/>
                <a:ext cx="417513" cy="79375"/>
              </a:xfrm>
              <a:prstGeom prst="rect">
                <a:avLst/>
              </a:prstGeom>
              <a:solidFill>
                <a:srgbClr val="611217"/>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47" name="Rectangle 137"/>
              <p:cNvSpPr>
                <a:spLocks noChangeArrowheads="1"/>
              </p:cNvSpPr>
              <p:nvPr/>
            </p:nvSpPr>
            <p:spPr bwMode="auto">
              <a:xfrm>
                <a:off x="5365750" y="3568700"/>
                <a:ext cx="417513" cy="79375"/>
              </a:xfrm>
              <a:prstGeom prst="rect">
                <a:avLst/>
              </a:prstGeom>
              <a:no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48" name="Rectangle 138"/>
              <p:cNvSpPr>
                <a:spLocks noChangeArrowheads="1"/>
              </p:cNvSpPr>
              <p:nvPr/>
            </p:nvSpPr>
            <p:spPr bwMode="auto">
              <a:xfrm>
                <a:off x="5365750" y="3403600"/>
                <a:ext cx="417513" cy="76200"/>
              </a:xfrm>
              <a:prstGeom prst="rect">
                <a:avLst/>
              </a:prstGeom>
              <a:solidFill>
                <a:srgbClr val="611217"/>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49" name="Rectangle 139"/>
              <p:cNvSpPr>
                <a:spLocks noChangeArrowheads="1"/>
              </p:cNvSpPr>
              <p:nvPr/>
            </p:nvSpPr>
            <p:spPr bwMode="auto">
              <a:xfrm>
                <a:off x="5365750" y="3403600"/>
                <a:ext cx="417513" cy="76200"/>
              </a:xfrm>
              <a:prstGeom prst="rect">
                <a:avLst/>
              </a:prstGeom>
              <a:no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50" name="Freeform 140"/>
              <p:cNvSpPr/>
              <p:nvPr/>
            </p:nvSpPr>
            <p:spPr bwMode="auto">
              <a:xfrm>
                <a:off x="1006475" y="3049588"/>
                <a:ext cx="5087938" cy="388938"/>
              </a:xfrm>
              <a:custGeom>
                <a:avLst/>
                <a:gdLst>
                  <a:gd name="T0" fmla="*/ 156 w 1599"/>
                  <a:gd name="T1" fmla="*/ 0 h 122"/>
                  <a:gd name="T2" fmla="*/ 34 w 1599"/>
                  <a:gd name="T3" fmla="*/ 63 h 122"/>
                  <a:gd name="T4" fmla="*/ 2 w 1599"/>
                  <a:gd name="T5" fmla="*/ 105 h 122"/>
                  <a:gd name="T6" fmla="*/ 0 w 1599"/>
                  <a:gd name="T7" fmla="*/ 122 h 122"/>
                  <a:gd name="T8" fmla="*/ 156 w 1599"/>
                  <a:gd name="T9" fmla="*/ 7 h 122"/>
                  <a:gd name="T10" fmla="*/ 1599 w 1599"/>
                  <a:gd name="T11" fmla="*/ 7 h 122"/>
                  <a:gd name="T12" fmla="*/ 1598 w 1599"/>
                  <a:gd name="T13" fmla="*/ 0 h 122"/>
                  <a:gd name="T14" fmla="*/ 156 w 1599"/>
                  <a:gd name="T15" fmla="*/ 0 h 12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99" h="122">
                    <a:moveTo>
                      <a:pt x="156" y="0"/>
                    </a:moveTo>
                    <a:cubicBezTo>
                      <a:pt x="119" y="0"/>
                      <a:pt x="72" y="24"/>
                      <a:pt x="34" y="63"/>
                    </a:cubicBezTo>
                    <a:cubicBezTo>
                      <a:pt x="22" y="76"/>
                      <a:pt x="11" y="90"/>
                      <a:pt x="2" y="105"/>
                    </a:cubicBezTo>
                    <a:cubicBezTo>
                      <a:pt x="1" y="111"/>
                      <a:pt x="0" y="117"/>
                      <a:pt x="0" y="122"/>
                    </a:cubicBezTo>
                    <a:cubicBezTo>
                      <a:pt x="34" y="59"/>
                      <a:pt x="103" y="7"/>
                      <a:pt x="156" y="7"/>
                    </a:cubicBezTo>
                    <a:cubicBezTo>
                      <a:pt x="1599" y="7"/>
                      <a:pt x="1599" y="7"/>
                      <a:pt x="1599" y="7"/>
                    </a:cubicBezTo>
                    <a:cubicBezTo>
                      <a:pt x="1598" y="5"/>
                      <a:pt x="1598" y="2"/>
                      <a:pt x="1598" y="0"/>
                    </a:cubicBezTo>
                    <a:lnTo>
                      <a:pt x="156" y="0"/>
                    </a:lnTo>
                    <a:close/>
                  </a:path>
                </a:pathLst>
              </a:custGeom>
              <a:solidFill>
                <a:srgbClr val="B1B1B1"/>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51" name="Freeform 141"/>
              <p:cNvSpPr/>
              <p:nvPr/>
            </p:nvSpPr>
            <p:spPr bwMode="auto">
              <a:xfrm>
                <a:off x="898525" y="4343400"/>
                <a:ext cx="598488" cy="252413"/>
              </a:xfrm>
              <a:custGeom>
                <a:avLst/>
                <a:gdLst>
                  <a:gd name="T0" fmla="*/ 188 w 188"/>
                  <a:gd name="T1" fmla="*/ 67 h 79"/>
                  <a:gd name="T2" fmla="*/ 176 w 188"/>
                  <a:gd name="T3" fmla="*/ 79 h 79"/>
                  <a:gd name="T4" fmla="*/ 12 w 188"/>
                  <a:gd name="T5" fmla="*/ 79 h 79"/>
                  <a:gd name="T6" fmla="*/ 0 w 188"/>
                  <a:gd name="T7" fmla="*/ 67 h 79"/>
                  <a:gd name="T8" fmla="*/ 0 w 188"/>
                  <a:gd name="T9" fmla="*/ 12 h 79"/>
                  <a:gd name="T10" fmla="*/ 12 w 188"/>
                  <a:gd name="T11" fmla="*/ 0 h 79"/>
                  <a:gd name="T12" fmla="*/ 176 w 188"/>
                  <a:gd name="T13" fmla="*/ 0 h 79"/>
                  <a:gd name="T14" fmla="*/ 188 w 188"/>
                  <a:gd name="T15" fmla="*/ 12 h 79"/>
                  <a:gd name="T16" fmla="*/ 188 w 188"/>
                  <a:gd name="T17" fmla="*/ 67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8" h="79">
                    <a:moveTo>
                      <a:pt x="188" y="67"/>
                    </a:moveTo>
                    <a:cubicBezTo>
                      <a:pt x="188" y="74"/>
                      <a:pt x="182" y="79"/>
                      <a:pt x="176" y="79"/>
                    </a:cubicBezTo>
                    <a:cubicBezTo>
                      <a:pt x="12" y="79"/>
                      <a:pt x="12" y="79"/>
                      <a:pt x="12" y="79"/>
                    </a:cubicBezTo>
                    <a:cubicBezTo>
                      <a:pt x="5" y="79"/>
                      <a:pt x="0" y="74"/>
                      <a:pt x="0" y="67"/>
                    </a:cubicBezTo>
                    <a:cubicBezTo>
                      <a:pt x="0" y="12"/>
                      <a:pt x="0" y="12"/>
                      <a:pt x="0" y="12"/>
                    </a:cubicBezTo>
                    <a:cubicBezTo>
                      <a:pt x="0" y="5"/>
                      <a:pt x="5" y="0"/>
                      <a:pt x="12" y="0"/>
                    </a:cubicBezTo>
                    <a:cubicBezTo>
                      <a:pt x="176" y="0"/>
                      <a:pt x="176" y="0"/>
                      <a:pt x="176" y="0"/>
                    </a:cubicBezTo>
                    <a:cubicBezTo>
                      <a:pt x="182" y="0"/>
                      <a:pt x="188" y="5"/>
                      <a:pt x="188" y="12"/>
                    </a:cubicBezTo>
                    <a:lnTo>
                      <a:pt x="188" y="67"/>
                    </a:lnTo>
                    <a:close/>
                  </a:path>
                </a:pathLst>
              </a:custGeom>
              <a:solidFill>
                <a:srgbClr val="F0F0F0"/>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52" name="Oval 142"/>
              <p:cNvSpPr>
                <a:spLocks noChangeArrowheads="1"/>
              </p:cNvSpPr>
              <p:nvPr/>
            </p:nvSpPr>
            <p:spPr bwMode="auto">
              <a:xfrm>
                <a:off x="962025" y="4149725"/>
                <a:ext cx="101600" cy="200025"/>
              </a:xfrm>
              <a:prstGeom prst="ellipse">
                <a:avLst/>
              </a:prstGeom>
              <a:solidFill>
                <a:srgbClr val="FFFFFF"/>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53" name="Freeform 143"/>
              <p:cNvSpPr/>
              <p:nvPr/>
            </p:nvSpPr>
            <p:spPr bwMode="auto">
              <a:xfrm>
                <a:off x="955675" y="4143375"/>
                <a:ext cx="114300" cy="212725"/>
              </a:xfrm>
              <a:custGeom>
                <a:avLst/>
                <a:gdLst>
                  <a:gd name="T0" fmla="*/ 34 w 36"/>
                  <a:gd name="T1" fmla="*/ 33 h 67"/>
                  <a:gd name="T2" fmla="*/ 32 w 36"/>
                  <a:gd name="T3" fmla="*/ 33 h 67"/>
                  <a:gd name="T4" fmla="*/ 27 w 36"/>
                  <a:gd name="T5" fmla="*/ 55 h 67"/>
                  <a:gd name="T6" fmla="*/ 23 w 36"/>
                  <a:gd name="T7" fmla="*/ 61 h 67"/>
                  <a:gd name="T8" fmla="*/ 18 w 36"/>
                  <a:gd name="T9" fmla="*/ 63 h 67"/>
                  <a:gd name="T10" fmla="*/ 13 w 36"/>
                  <a:gd name="T11" fmla="*/ 61 h 67"/>
                  <a:gd name="T12" fmla="*/ 7 w 36"/>
                  <a:gd name="T13" fmla="*/ 50 h 67"/>
                  <a:gd name="T14" fmla="*/ 4 w 36"/>
                  <a:gd name="T15" fmla="*/ 33 h 67"/>
                  <a:gd name="T16" fmla="*/ 9 w 36"/>
                  <a:gd name="T17" fmla="*/ 12 h 67"/>
                  <a:gd name="T18" fmla="*/ 13 w 36"/>
                  <a:gd name="T19" fmla="*/ 6 h 67"/>
                  <a:gd name="T20" fmla="*/ 18 w 36"/>
                  <a:gd name="T21" fmla="*/ 4 h 67"/>
                  <a:gd name="T22" fmla="*/ 23 w 36"/>
                  <a:gd name="T23" fmla="*/ 6 h 67"/>
                  <a:gd name="T24" fmla="*/ 29 w 36"/>
                  <a:gd name="T25" fmla="*/ 16 h 67"/>
                  <a:gd name="T26" fmla="*/ 32 w 36"/>
                  <a:gd name="T27" fmla="*/ 33 h 67"/>
                  <a:gd name="T28" fmla="*/ 34 w 36"/>
                  <a:gd name="T29" fmla="*/ 33 h 67"/>
                  <a:gd name="T30" fmla="*/ 36 w 36"/>
                  <a:gd name="T31" fmla="*/ 33 h 67"/>
                  <a:gd name="T32" fmla="*/ 31 w 36"/>
                  <a:gd name="T33" fmla="*/ 10 h 67"/>
                  <a:gd name="T34" fmla="*/ 25 w 36"/>
                  <a:gd name="T35" fmla="*/ 3 h 67"/>
                  <a:gd name="T36" fmla="*/ 18 w 36"/>
                  <a:gd name="T37" fmla="*/ 0 h 67"/>
                  <a:gd name="T38" fmla="*/ 10 w 36"/>
                  <a:gd name="T39" fmla="*/ 3 h 67"/>
                  <a:gd name="T40" fmla="*/ 3 w 36"/>
                  <a:gd name="T41" fmla="*/ 15 h 67"/>
                  <a:gd name="T42" fmla="*/ 0 w 36"/>
                  <a:gd name="T43" fmla="*/ 33 h 67"/>
                  <a:gd name="T44" fmla="*/ 5 w 36"/>
                  <a:gd name="T45" fmla="*/ 57 h 67"/>
                  <a:gd name="T46" fmla="*/ 10 w 36"/>
                  <a:gd name="T47" fmla="*/ 64 h 67"/>
                  <a:gd name="T48" fmla="*/ 18 w 36"/>
                  <a:gd name="T49" fmla="*/ 67 h 67"/>
                  <a:gd name="T50" fmla="*/ 25 w 36"/>
                  <a:gd name="T51" fmla="*/ 64 h 67"/>
                  <a:gd name="T52" fmla="*/ 33 w 36"/>
                  <a:gd name="T53" fmla="*/ 52 h 67"/>
                  <a:gd name="T54" fmla="*/ 36 w 36"/>
                  <a:gd name="T55" fmla="*/ 33 h 67"/>
                  <a:gd name="T56" fmla="*/ 34 w 36"/>
                  <a:gd name="T57" fmla="*/ 33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6" h="67">
                    <a:moveTo>
                      <a:pt x="34" y="33"/>
                    </a:moveTo>
                    <a:cubicBezTo>
                      <a:pt x="32" y="33"/>
                      <a:pt x="32" y="33"/>
                      <a:pt x="32" y="33"/>
                    </a:cubicBezTo>
                    <a:cubicBezTo>
                      <a:pt x="32" y="42"/>
                      <a:pt x="30" y="49"/>
                      <a:pt x="27" y="55"/>
                    </a:cubicBezTo>
                    <a:cubicBezTo>
                      <a:pt x="26" y="57"/>
                      <a:pt x="24" y="60"/>
                      <a:pt x="23" y="61"/>
                    </a:cubicBezTo>
                    <a:cubicBezTo>
                      <a:pt x="21" y="62"/>
                      <a:pt x="20" y="63"/>
                      <a:pt x="18" y="63"/>
                    </a:cubicBezTo>
                    <a:cubicBezTo>
                      <a:pt x="16" y="63"/>
                      <a:pt x="15" y="62"/>
                      <a:pt x="13" y="61"/>
                    </a:cubicBezTo>
                    <a:cubicBezTo>
                      <a:pt x="11" y="59"/>
                      <a:pt x="8" y="55"/>
                      <a:pt x="7" y="50"/>
                    </a:cubicBezTo>
                    <a:cubicBezTo>
                      <a:pt x="5" y="46"/>
                      <a:pt x="4" y="40"/>
                      <a:pt x="4" y="33"/>
                    </a:cubicBezTo>
                    <a:cubicBezTo>
                      <a:pt x="4" y="25"/>
                      <a:pt x="6" y="17"/>
                      <a:pt x="9" y="12"/>
                    </a:cubicBezTo>
                    <a:cubicBezTo>
                      <a:pt x="10" y="9"/>
                      <a:pt x="11" y="7"/>
                      <a:pt x="13" y="6"/>
                    </a:cubicBezTo>
                    <a:cubicBezTo>
                      <a:pt x="15" y="4"/>
                      <a:pt x="16" y="4"/>
                      <a:pt x="18" y="4"/>
                    </a:cubicBezTo>
                    <a:cubicBezTo>
                      <a:pt x="20" y="4"/>
                      <a:pt x="21" y="4"/>
                      <a:pt x="23" y="6"/>
                    </a:cubicBezTo>
                    <a:cubicBezTo>
                      <a:pt x="25" y="8"/>
                      <a:pt x="28" y="12"/>
                      <a:pt x="29" y="16"/>
                    </a:cubicBezTo>
                    <a:cubicBezTo>
                      <a:pt x="31" y="21"/>
                      <a:pt x="32" y="27"/>
                      <a:pt x="32" y="33"/>
                    </a:cubicBezTo>
                    <a:cubicBezTo>
                      <a:pt x="34" y="33"/>
                      <a:pt x="34" y="33"/>
                      <a:pt x="34" y="33"/>
                    </a:cubicBezTo>
                    <a:cubicBezTo>
                      <a:pt x="36" y="33"/>
                      <a:pt x="36" y="33"/>
                      <a:pt x="36" y="33"/>
                    </a:cubicBezTo>
                    <a:cubicBezTo>
                      <a:pt x="36" y="24"/>
                      <a:pt x="34" y="16"/>
                      <a:pt x="31" y="10"/>
                    </a:cubicBezTo>
                    <a:cubicBezTo>
                      <a:pt x="29" y="7"/>
                      <a:pt x="28" y="5"/>
                      <a:pt x="25" y="3"/>
                    </a:cubicBezTo>
                    <a:cubicBezTo>
                      <a:pt x="23" y="1"/>
                      <a:pt x="21" y="0"/>
                      <a:pt x="18" y="0"/>
                    </a:cubicBezTo>
                    <a:cubicBezTo>
                      <a:pt x="15" y="0"/>
                      <a:pt x="13" y="1"/>
                      <a:pt x="10" y="3"/>
                    </a:cubicBezTo>
                    <a:cubicBezTo>
                      <a:pt x="7" y="5"/>
                      <a:pt x="5" y="10"/>
                      <a:pt x="3" y="15"/>
                    </a:cubicBezTo>
                    <a:cubicBezTo>
                      <a:pt x="1" y="20"/>
                      <a:pt x="0" y="27"/>
                      <a:pt x="0" y="33"/>
                    </a:cubicBezTo>
                    <a:cubicBezTo>
                      <a:pt x="0" y="42"/>
                      <a:pt x="2" y="50"/>
                      <a:pt x="5" y="57"/>
                    </a:cubicBezTo>
                    <a:cubicBezTo>
                      <a:pt x="6" y="60"/>
                      <a:pt x="8" y="62"/>
                      <a:pt x="10" y="64"/>
                    </a:cubicBezTo>
                    <a:cubicBezTo>
                      <a:pt x="13" y="66"/>
                      <a:pt x="15" y="67"/>
                      <a:pt x="18" y="67"/>
                    </a:cubicBezTo>
                    <a:cubicBezTo>
                      <a:pt x="21" y="67"/>
                      <a:pt x="23" y="66"/>
                      <a:pt x="25" y="64"/>
                    </a:cubicBezTo>
                    <a:cubicBezTo>
                      <a:pt x="29" y="61"/>
                      <a:pt x="31" y="57"/>
                      <a:pt x="33" y="52"/>
                    </a:cubicBezTo>
                    <a:cubicBezTo>
                      <a:pt x="35" y="46"/>
                      <a:pt x="36" y="40"/>
                      <a:pt x="36" y="33"/>
                    </a:cubicBezTo>
                    <a:lnTo>
                      <a:pt x="34" y="33"/>
                    </a:lnTo>
                    <a:close/>
                  </a:path>
                </a:pathLst>
              </a:custGeom>
              <a:solidFill>
                <a:srgbClr val="B1B1B1"/>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54" name="Freeform 144"/>
              <p:cNvSpPr/>
              <p:nvPr/>
            </p:nvSpPr>
            <p:spPr bwMode="auto">
              <a:xfrm>
                <a:off x="1487488" y="2033588"/>
                <a:ext cx="4400550" cy="139700"/>
              </a:xfrm>
              <a:custGeom>
                <a:avLst/>
                <a:gdLst>
                  <a:gd name="T0" fmla="*/ 1383 w 1383"/>
                  <a:gd name="T1" fmla="*/ 44 h 44"/>
                  <a:gd name="T2" fmla="*/ 1374 w 1383"/>
                  <a:gd name="T3" fmla="*/ 20 h 44"/>
                  <a:gd name="T4" fmla="*/ 1348 w 1383"/>
                  <a:gd name="T5" fmla="*/ 0 h 44"/>
                  <a:gd name="T6" fmla="*/ 157 w 1383"/>
                  <a:gd name="T7" fmla="*/ 0 h 44"/>
                  <a:gd name="T8" fmla="*/ 4 w 1383"/>
                  <a:gd name="T9" fmla="*/ 40 h 44"/>
                  <a:gd name="T10" fmla="*/ 0 w 1383"/>
                  <a:gd name="T11" fmla="*/ 44 h 44"/>
                  <a:gd name="T12" fmla="*/ 1383 w 1383"/>
                  <a:gd name="T13" fmla="*/ 44 h 44"/>
                </a:gdLst>
                <a:ahLst/>
                <a:cxnLst>
                  <a:cxn ang="0">
                    <a:pos x="T0" y="T1"/>
                  </a:cxn>
                  <a:cxn ang="0">
                    <a:pos x="T2" y="T3"/>
                  </a:cxn>
                  <a:cxn ang="0">
                    <a:pos x="T4" y="T5"/>
                  </a:cxn>
                  <a:cxn ang="0">
                    <a:pos x="T6" y="T7"/>
                  </a:cxn>
                  <a:cxn ang="0">
                    <a:pos x="T8" y="T9"/>
                  </a:cxn>
                  <a:cxn ang="0">
                    <a:pos x="T10" y="T11"/>
                  </a:cxn>
                  <a:cxn ang="0">
                    <a:pos x="T12" y="T13"/>
                  </a:cxn>
                </a:cxnLst>
                <a:rect l="0" t="0" r="r" b="b"/>
                <a:pathLst>
                  <a:path w="1383" h="44">
                    <a:moveTo>
                      <a:pt x="1383" y="44"/>
                    </a:moveTo>
                    <a:cubicBezTo>
                      <a:pt x="1378" y="29"/>
                      <a:pt x="1374" y="21"/>
                      <a:pt x="1374" y="20"/>
                    </a:cubicBezTo>
                    <a:cubicBezTo>
                      <a:pt x="1374" y="20"/>
                      <a:pt x="1364" y="0"/>
                      <a:pt x="1348" y="0"/>
                    </a:cubicBezTo>
                    <a:cubicBezTo>
                      <a:pt x="157" y="0"/>
                      <a:pt x="157" y="0"/>
                      <a:pt x="157" y="0"/>
                    </a:cubicBezTo>
                    <a:cubicBezTo>
                      <a:pt x="46" y="0"/>
                      <a:pt x="24" y="21"/>
                      <a:pt x="4" y="40"/>
                    </a:cubicBezTo>
                    <a:cubicBezTo>
                      <a:pt x="3" y="41"/>
                      <a:pt x="1" y="42"/>
                      <a:pt x="0" y="44"/>
                    </a:cubicBezTo>
                    <a:lnTo>
                      <a:pt x="1383" y="44"/>
                    </a:lnTo>
                    <a:close/>
                  </a:path>
                </a:pathLst>
              </a:custGeom>
              <a:solidFill>
                <a:srgbClr val="FFFFFF"/>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grpSp>
      </p:grpSp>
      <p:grpSp>
        <p:nvGrpSpPr>
          <p:cNvPr id="2" name="组合 1"/>
          <p:cNvGrpSpPr/>
          <p:nvPr/>
        </p:nvGrpSpPr>
        <p:grpSpPr>
          <a:xfrm>
            <a:off x="6635528" y="4766019"/>
            <a:ext cx="5570335" cy="2108954"/>
            <a:chOff x="6635528" y="4766019"/>
            <a:chExt cx="5570335" cy="2108954"/>
          </a:xfrm>
        </p:grpSpPr>
        <p:grpSp>
          <p:nvGrpSpPr>
            <p:cNvPr id="91" name="组合 90"/>
            <p:cNvGrpSpPr/>
            <p:nvPr/>
          </p:nvGrpSpPr>
          <p:grpSpPr>
            <a:xfrm>
              <a:off x="6635528" y="4788289"/>
              <a:ext cx="2331415" cy="2086684"/>
              <a:chOff x="6635528" y="4788289"/>
              <a:chExt cx="2331415" cy="2086684"/>
            </a:xfrm>
          </p:grpSpPr>
          <p:sp>
            <p:nvSpPr>
              <p:cNvPr id="83" name="任意多边形 82"/>
              <p:cNvSpPr/>
              <p:nvPr/>
            </p:nvSpPr>
            <p:spPr bwMode="auto">
              <a:xfrm>
                <a:off x="6635528" y="4788290"/>
                <a:ext cx="2331415" cy="2086081"/>
              </a:xfrm>
              <a:custGeom>
                <a:avLst/>
                <a:gdLst>
                  <a:gd name="connsiteX0" fmla="*/ 800818 w 2331415"/>
                  <a:gd name="connsiteY0" fmla="*/ 0 h 2086081"/>
                  <a:gd name="connsiteX1" fmla="*/ 2331415 w 2331415"/>
                  <a:gd name="connsiteY1" fmla="*/ 2086081 h 2086081"/>
                  <a:gd name="connsiteX2" fmla="*/ 0 w 2331415"/>
                  <a:gd name="connsiteY2" fmla="*/ 2086081 h 2086081"/>
                </a:gdLst>
                <a:ahLst/>
                <a:cxnLst>
                  <a:cxn ang="0">
                    <a:pos x="connsiteX0" y="connsiteY0"/>
                  </a:cxn>
                  <a:cxn ang="0">
                    <a:pos x="connsiteX1" y="connsiteY1"/>
                  </a:cxn>
                  <a:cxn ang="0">
                    <a:pos x="connsiteX2" y="connsiteY2"/>
                  </a:cxn>
                </a:cxnLst>
                <a:rect l="l" t="t" r="r" b="b"/>
                <a:pathLst>
                  <a:path w="2331415" h="2086081">
                    <a:moveTo>
                      <a:pt x="800818" y="0"/>
                    </a:moveTo>
                    <a:lnTo>
                      <a:pt x="2331415" y="2086081"/>
                    </a:lnTo>
                    <a:lnTo>
                      <a:pt x="0" y="2086081"/>
                    </a:lnTo>
                    <a:close/>
                  </a:path>
                </a:pathLst>
              </a:custGeom>
              <a:solidFill>
                <a:srgbClr val="5DA28D"/>
              </a:solidFill>
              <a:ln>
                <a:noFill/>
              </a:ln>
            </p:spPr>
            <p:txBody>
              <a:bodyPr vert="horz" wrap="square" lIns="91440" tIns="45720" rIns="91440" bIns="45720" numCol="1" anchor="t" anchorCtr="0" compatLnSpc="1">
                <a:noAutofit/>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84" name="任意多边形 83"/>
              <p:cNvSpPr/>
              <p:nvPr/>
            </p:nvSpPr>
            <p:spPr bwMode="auto">
              <a:xfrm>
                <a:off x="7436346" y="4788289"/>
                <a:ext cx="1482603" cy="2086684"/>
              </a:xfrm>
              <a:custGeom>
                <a:avLst/>
                <a:gdLst>
                  <a:gd name="connsiteX0" fmla="*/ 0 w 1482603"/>
                  <a:gd name="connsiteY0" fmla="*/ 0 h 2086684"/>
                  <a:gd name="connsiteX1" fmla="*/ 1482603 w 1482603"/>
                  <a:gd name="connsiteY1" fmla="*/ 1919271 h 2086684"/>
                  <a:gd name="connsiteX2" fmla="*/ 1443562 w 1482603"/>
                  <a:gd name="connsiteY2" fmla="*/ 2071812 h 2086684"/>
                  <a:gd name="connsiteX3" fmla="*/ 1439711 w 1482603"/>
                  <a:gd name="connsiteY3" fmla="*/ 2086684 h 2086684"/>
                  <a:gd name="connsiteX4" fmla="*/ 903587 w 1482603"/>
                  <a:gd name="connsiteY4" fmla="*/ 2086684 h 2086684"/>
                  <a:gd name="connsiteX5" fmla="*/ 830128 w 1482603"/>
                  <a:gd name="connsiteY5" fmla="*/ 1915611 h 2086684"/>
                  <a:gd name="connsiteX6" fmla="*/ 0 w 1482603"/>
                  <a:gd name="connsiteY6" fmla="*/ 0 h 20866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482603" h="2086684">
                    <a:moveTo>
                      <a:pt x="0" y="0"/>
                    </a:moveTo>
                    <a:lnTo>
                      <a:pt x="1482603" y="1919271"/>
                    </a:lnTo>
                    <a:cubicBezTo>
                      <a:pt x="1482603" y="1919271"/>
                      <a:pt x="1467081" y="1980665"/>
                      <a:pt x="1443562" y="2071812"/>
                    </a:cubicBezTo>
                    <a:lnTo>
                      <a:pt x="1439711" y="2086684"/>
                    </a:lnTo>
                    <a:lnTo>
                      <a:pt x="903587" y="2086684"/>
                    </a:lnTo>
                    <a:lnTo>
                      <a:pt x="830128" y="1915611"/>
                    </a:lnTo>
                    <a:cubicBezTo>
                      <a:pt x="473309" y="1086202"/>
                      <a:pt x="0" y="0"/>
                      <a:pt x="0" y="0"/>
                    </a:cubicBezTo>
                    <a:close/>
                  </a:path>
                </a:pathLst>
              </a:custGeom>
              <a:solidFill>
                <a:srgbClr val="222725"/>
              </a:solidFill>
              <a:ln>
                <a:noFill/>
              </a:ln>
            </p:spPr>
            <p:txBody>
              <a:bodyPr vert="horz" wrap="square" lIns="91440" tIns="45720" rIns="91440" bIns="45720" numCol="1" anchor="t" anchorCtr="0" compatLnSpc="1">
                <a:noAutofit/>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71" name="Freeform 67"/>
              <p:cNvSpPr/>
              <p:nvPr/>
            </p:nvSpPr>
            <p:spPr bwMode="auto">
              <a:xfrm>
                <a:off x="7111828" y="5090537"/>
                <a:ext cx="865382" cy="642673"/>
              </a:xfrm>
              <a:custGeom>
                <a:avLst/>
                <a:gdLst>
                  <a:gd name="T0" fmla="*/ 0 w 272"/>
                  <a:gd name="T1" fmla="*/ 168 h 202"/>
                  <a:gd name="T2" fmla="*/ 78 w 272"/>
                  <a:gd name="T3" fmla="*/ 119 h 202"/>
                  <a:gd name="T4" fmla="*/ 135 w 272"/>
                  <a:gd name="T5" fmla="*/ 202 h 202"/>
                  <a:gd name="T6" fmla="*/ 154 w 272"/>
                  <a:gd name="T7" fmla="*/ 111 h 202"/>
                  <a:gd name="T8" fmla="*/ 227 w 272"/>
                  <a:gd name="T9" fmla="*/ 195 h 202"/>
                  <a:gd name="T10" fmla="*/ 208 w 272"/>
                  <a:gd name="T11" fmla="*/ 66 h 202"/>
                  <a:gd name="T12" fmla="*/ 272 w 272"/>
                  <a:gd name="T13" fmla="*/ 119 h 202"/>
                  <a:gd name="T14" fmla="*/ 177 w 272"/>
                  <a:gd name="T15" fmla="*/ 0 h 202"/>
                  <a:gd name="T16" fmla="*/ 189 w 272"/>
                  <a:gd name="T17" fmla="*/ 85 h 202"/>
                  <a:gd name="T18" fmla="*/ 132 w 272"/>
                  <a:gd name="T19" fmla="*/ 54 h 202"/>
                  <a:gd name="T20" fmla="*/ 118 w 272"/>
                  <a:gd name="T21" fmla="*/ 116 h 202"/>
                  <a:gd name="T22" fmla="*/ 80 w 272"/>
                  <a:gd name="T23" fmla="*/ 45 h 202"/>
                  <a:gd name="T24" fmla="*/ 42 w 272"/>
                  <a:gd name="T25" fmla="*/ 104 h 202"/>
                  <a:gd name="T26" fmla="*/ 52 w 272"/>
                  <a:gd name="T27" fmla="*/ 28 h 202"/>
                  <a:gd name="T28" fmla="*/ 0 w 272"/>
                  <a:gd name="T29" fmla="*/ 168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72" h="202">
                    <a:moveTo>
                      <a:pt x="0" y="168"/>
                    </a:moveTo>
                    <a:lnTo>
                      <a:pt x="78" y="119"/>
                    </a:lnTo>
                    <a:lnTo>
                      <a:pt x="135" y="202"/>
                    </a:lnTo>
                    <a:lnTo>
                      <a:pt x="154" y="111"/>
                    </a:lnTo>
                    <a:lnTo>
                      <a:pt x="227" y="195"/>
                    </a:lnTo>
                    <a:lnTo>
                      <a:pt x="208" y="66"/>
                    </a:lnTo>
                    <a:lnTo>
                      <a:pt x="272" y="119"/>
                    </a:lnTo>
                    <a:lnTo>
                      <a:pt x="177" y="0"/>
                    </a:lnTo>
                    <a:lnTo>
                      <a:pt x="189" y="85"/>
                    </a:lnTo>
                    <a:lnTo>
                      <a:pt x="132" y="54"/>
                    </a:lnTo>
                    <a:lnTo>
                      <a:pt x="118" y="116"/>
                    </a:lnTo>
                    <a:lnTo>
                      <a:pt x="80" y="45"/>
                    </a:lnTo>
                    <a:lnTo>
                      <a:pt x="42" y="104"/>
                    </a:lnTo>
                    <a:lnTo>
                      <a:pt x="52" y="28"/>
                    </a:lnTo>
                    <a:lnTo>
                      <a:pt x="0" y="168"/>
                    </a:lnTo>
                    <a:close/>
                  </a:path>
                </a:pathLst>
              </a:custGeom>
              <a:solidFill>
                <a:srgbClr val="FFFFEF"/>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grpSp>
        <p:grpSp>
          <p:nvGrpSpPr>
            <p:cNvPr id="92" name="组合 91"/>
            <p:cNvGrpSpPr/>
            <p:nvPr/>
          </p:nvGrpSpPr>
          <p:grpSpPr>
            <a:xfrm>
              <a:off x="8758331" y="5370514"/>
              <a:ext cx="1872971" cy="1503858"/>
              <a:chOff x="8758331" y="5370514"/>
              <a:chExt cx="1872971" cy="1503858"/>
            </a:xfrm>
          </p:grpSpPr>
          <p:sp>
            <p:nvSpPr>
              <p:cNvPr id="85" name="任意多边形 84"/>
              <p:cNvSpPr/>
              <p:nvPr/>
            </p:nvSpPr>
            <p:spPr bwMode="auto">
              <a:xfrm>
                <a:off x="8758331" y="5370515"/>
                <a:ext cx="1872971" cy="1503857"/>
              </a:xfrm>
              <a:custGeom>
                <a:avLst/>
                <a:gdLst>
                  <a:gd name="connsiteX0" fmla="*/ 930554 w 1872971"/>
                  <a:gd name="connsiteY0" fmla="*/ 0 h 1503857"/>
                  <a:gd name="connsiteX1" fmla="*/ 1872971 w 1872971"/>
                  <a:gd name="connsiteY1" fmla="*/ 1503857 h 1503857"/>
                  <a:gd name="connsiteX2" fmla="*/ 0 w 1872971"/>
                  <a:gd name="connsiteY2" fmla="*/ 1503857 h 1503857"/>
                </a:gdLst>
                <a:ahLst/>
                <a:cxnLst>
                  <a:cxn ang="0">
                    <a:pos x="connsiteX0" y="connsiteY0"/>
                  </a:cxn>
                  <a:cxn ang="0">
                    <a:pos x="connsiteX1" y="connsiteY1"/>
                  </a:cxn>
                  <a:cxn ang="0">
                    <a:pos x="connsiteX2" y="connsiteY2"/>
                  </a:cxn>
                </a:cxnLst>
                <a:rect l="l" t="t" r="r" b="b"/>
                <a:pathLst>
                  <a:path w="1872971" h="1503857">
                    <a:moveTo>
                      <a:pt x="930554" y="0"/>
                    </a:moveTo>
                    <a:lnTo>
                      <a:pt x="1872971" y="1503857"/>
                    </a:lnTo>
                    <a:lnTo>
                      <a:pt x="0" y="1503857"/>
                    </a:lnTo>
                    <a:close/>
                  </a:path>
                </a:pathLst>
              </a:custGeom>
              <a:solidFill>
                <a:srgbClr val="5DA28D"/>
              </a:solidFill>
              <a:ln>
                <a:noFill/>
              </a:ln>
            </p:spPr>
            <p:txBody>
              <a:bodyPr vert="horz" wrap="square" lIns="91440" tIns="45720" rIns="91440" bIns="45720" numCol="1" anchor="t" anchorCtr="0" compatLnSpc="1">
                <a:noAutofit/>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86" name="任意多边形 85"/>
              <p:cNvSpPr/>
              <p:nvPr/>
            </p:nvSpPr>
            <p:spPr bwMode="auto">
              <a:xfrm>
                <a:off x="9688885" y="5370514"/>
                <a:ext cx="820840" cy="1503857"/>
              </a:xfrm>
              <a:custGeom>
                <a:avLst/>
                <a:gdLst>
                  <a:gd name="connsiteX0" fmla="*/ 0 w 820840"/>
                  <a:gd name="connsiteY0" fmla="*/ 0 h 1503857"/>
                  <a:gd name="connsiteX1" fmla="*/ 820840 w 820840"/>
                  <a:gd name="connsiteY1" fmla="*/ 1291710 h 1503857"/>
                  <a:gd name="connsiteX2" fmla="*/ 697163 w 820840"/>
                  <a:gd name="connsiteY2" fmla="*/ 1503857 h 1503857"/>
                  <a:gd name="connsiteX3" fmla="*/ 283880 w 820840"/>
                  <a:gd name="connsiteY3" fmla="*/ 1503857 h 1503857"/>
                </a:gdLst>
                <a:ahLst/>
                <a:cxnLst>
                  <a:cxn ang="0">
                    <a:pos x="connsiteX0" y="connsiteY0"/>
                  </a:cxn>
                  <a:cxn ang="0">
                    <a:pos x="connsiteX1" y="connsiteY1"/>
                  </a:cxn>
                  <a:cxn ang="0">
                    <a:pos x="connsiteX2" y="connsiteY2"/>
                  </a:cxn>
                  <a:cxn ang="0">
                    <a:pos x="connsiteX3" y="connsiteY3"/>
                  </a:cxn>
                </a:cxnLst>
                <a:rect l="l" t="t" r="r" b="b"/>
                <a:pathLst>
                  <a:path w="820840" h="1503857">
                    <a:moveTo>
                      <a:pt x="0" y="0"/>
                    </a:moveTo>
                    <a:lnTo>
                      <a:pt x="820840" y="1291710"/>
                    </a:lnTo>
                    <a:lnTo>
                      <a:pt x="697163" y="1503857"/>
                    </a:lnTo>
                    <a:lnTo>
                      <a:pt x="283880" y="1503857"/>
                    </a:lnTo>
                    <a:close/>
                  </a:path>
                </a:pathLst>
              </a:custGeom>
              <a:solidFill>
                <a:srgbClr val="222725"/>
              </a:solidFill>
              <a:ln>
                <a:noFill/>
              </a:ln>
            </p:spPr>
            <p:txBody>
              <a:bodyPr vert="horz" wrap="square" lIns="91440" tIns="45720" rIns="91440" bIns="45720" numCol="1" anchor="t" anchorCtr="0" compatLnSpc="1">
                <a:noAutofit/>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72" name="Freeform 68"/>
              <p:cNvSpPr/>
              <p:nvPr/>
            </p:nvSpPr>
            <p:spPr bwMode="auto">
              <a:xfrm>
                <a:off x="9342094" y="5542318"/>
                <a:ext cx="722213" cy="680852"/>
              </a:xfrm>
              <a:custGeom>
                <a:avLst/>
                <a:gdLst>
                  <a:gd name="T0" fmla="*/ 0 w 227"/>
                  <a:gd name="T1" fmla="*/ 114 h 214"/>
                  <a:gd name="T2" fmla="*/ 47 w 227"/>
                  <a:gd name="T3" fmla="*/ 93 h 214"/>
                  <a:gd name="T4" fmla="*/ 47 w 227"/>
                  <a:gd name="T5" fmla="*/ 157 h 214"/>
                  <a:gd name="T6" fmla="*/ 109 w 227"/>
                  <a:gd name="T7" fmla="*/ 91 h 214"/>
                  <a:gd name="T8" fmla="*/ 114 w 227"/>
                  <a:gd name="T9" fmla="*/ 214 h 214"/>
                  <a:gd name="T10" fmla="*/ 140 w 227"/>
                  <a:gd name="T11" fmla="*/ 110 h 214"/>
                  <a:gd name="T12" fmla="*/ 197 w 227"/>
                  <a:gd name="T13" fmla="*/ 171 h 214"/>
                  <a:gd name="T14" fmla="*/ 175 w 227"/>
                  <a:gd name="T15" fmla="*/ 95 h 214"/>
                  <a:gd name="T16" fmla="*/ 227 w 227"/>
                  <a:gd name="T17" fmla="*/ 129 h 214"/>
                  <a:gd name="T18" fmla="*/ 159 w 227"/>
                  <a:gd name="T19" fmla="*/ 17 h 214"/>
                  <a:gd name="T20" fmla="*/ 190 w 227"/>
                  <a:gd name="T21" fmla="*/ 81 h 214"/>
                  <a:gd name="T22" fmla="*/ 147 w 227"/>
                  <a:gd name="T23" fmla="*/ 55 h 214"/>
                  <a:gd name="T24" fmla="*/ 147 w 227"/>
                  <a:gd name="T25" fmla="*/ 84 h 214"/>
                  <a:gd name="T26" fmla="*/ 121 w 227"/>
                  <a:gd name="T27" fmla="*/ 41 h 214"/>
                  <a:gd name="T28" fmla="*/ 83 w 227"/>
                  <a:gd name="T29" fmla="*/ 74 h 214"/>
                  <a:gd name="T30" fmla="*/ 73 w 227"/>
                  <a:gd name="T31" fmla="*/ 0 h 214"/>
                  <a:gd name="T32" fmla="*/ 0 w 227"/>
                  <a:gd name="T33" fmla="*/ 114 h 2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27" h="214">
                    <a:moveTo>
                      <a:pt x="0" y="114"/>
                    </a:moveTo>
                    <a:lnTo>
                      <a:pt x="47" y="93"/>
                    </a:lnTo>
                    <a:lnTo>
                      <a:pt x="47" y="157"/>
                    </a:lnTo>
                    <a:lnTo>
                      <a:pt x="109" y="91"/>
                    </a:lnTo>
                    <a:lnTo>
                      <a:pt x="114" y="214"/>
                    </a:lnTo>
                    <a:lnTo>
                      <a:pt x="140" y="110"/>
                    </a:lnTo>
                    <a:lnTo>
                      <a:pt x="197" y="171"/>
                    </a:lnTo>
                    <a:lnTo>
                      <a:pt x="175" y="95"/>
                    </a:lnTo>
                    <a:lnTo>
                      <a:pt x="227" y="129"/>
                    </a:lnTo>
                    <a:lnTo>
                      <a:pt x="159" y="17"/>
                    </a:lnTo>
                    <a:lnTo>
                      <a:pt x="190" y="81"/>
                    </a:lnTo>
                    <a:lnTo>
                      <a:pt x="147" y="55"/>
                    </a:lnTo>
                    <a:lnTo>
                      <a:pt x="147" y="84"/>
                    </a:lnTo>
                    <a:lnTo>
                      <a:pt x="121" y="41"/>
                    </a:lnTo>
                    <a:lnTo>
                      <a:pt x="83" y="74"/>
                    </a:lnTo>
                    <a:lnTo>
                      <a:pt x="73" y="0"/>
                    </a:lnTo>
                    <a:lnTo>
                      <a:pt x="0" y="114"/>
                    </a:lnTo>
                    <a:close/>
                  </a:path>
                </a:pathLst>
              </a:custGeom>
              <a:solidFill>
                <a:srgbClr val="FFFFEF"/>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grpSp>
        <p:grpSp>
          <p:nvGrpSpPr>
            <p:cNvPr id="93" name="组合 92"/>
            <p:cNvGrpSpPr/>
            <p:nvPr/>
          </p:nvGrpSpPr>
          <p:grpSpPr>
            <a:xfrm>
              <a:off x="10399210" y="4766019"/>
              <a:ext cx="1806653" cy="2108352"/>
              <a:chOff x="10399210" y="4766019"/>
              <a:chExt cx="1806653" cy="2108352"/>
            </a:xfrm>
          </p:grpSpPr>
          <p:sp>
            <p:nvSpPr>
              <p:cNvPr id="88" name="任意多边形 87"/>
              <p:cNvSpPr/>
              <p:nvPr/>
            </p:nvSpPr>
            <p:spPr bwMode="auto">
              <a:xfrm>
                <a:off x="10399210" y="4766019"/>
                <a:ext cx="1806653" cy="2108352"/>
              </a:xfrm>
              <a:custGeom>
                <a:avLst/>
                <a:gdLst>
                  <a:gd name="connsiteX0" fmla="*/ 1271781 w 1806653"/>
                  <a:gd name="connsiteY0" fmla="*/ 0 h 2108352"/>
                  <a:gd name="connsiteX1" fmla="*/ 1806653 w 1806653"/>
                  <a:gd name="connsiteY1" fmla="*/ 947793 h 2108352"/>
                  <a:gd name="connsiteX2" fmla="*/ 1806653 w 1806653"/>
                  <a:gd name="connsiteY2" fmla="*/ 2108352 h 2108352"/>
                  <a:gd name="connsiteX3" fmla="*/ 0 w 1806653"/>
                  <a:gd name="connsiteY3" fmla="*/ 2108352 h 2108352"/>
                </a:gdLst>
                <a:ahLst/>
                <a:cxnLst>
                  <a:cxn ang="0">
                    <a:pos x="connsiteX0" y="connsiteY0"/>
                  </a:cxn>
                  <a:cxn ang="0">
                    <a:pos x="connsiteX1" y="connsiteY1"/>
                  </a:cxn>
                  <a:cxn ang="0">
                    <a:pos x="connsiteX2" y="connsiteY2"/>
                  </a:cxn>
                  <a:cxn ang="0">
                    <a:pos x="connsiteX3" y="connsiteY3"/>
                  </a:cxn>
                </a:cxnLst>
                <a:rect l="l" t="t" r="r" b="b"/>
                <a:pathLst>
                  <a:path w="1806653" h="2108352">
                    <a:moveTo>
                      <a:pt x="1271781" y="0"/>
                    </a:moveTo>
                    <a:lnTo>
                      <a:pt x="1806653" y="947793"/>
                    </a:lnTo>
                    <a:lnTo>
                      <a:pt x="1806653" y="2108352"/>
                    </a:lnTo>
                    <a:lnTo>
                      <a:pt x="0" y="2108352"/>
                    </a:lnTo>
                    <a:close/>
                  </a:path>
                </a:pathLst>
              </a:custGeom>
              <a:solidFill>
                <a:srgbClr val="5DA28D"/>
              </a:solidFill>
              <a:ln>
                <a:noFill/>
              </a:ln>
            </p:spPr>
            <p:txBody>
              <a:bodyPr vert="horz" wrap="square" lIns="91440" tIns="45720" rIns="91440" bIns="45720" numCol="1" anchor="t" anchorCtr="0" compatLnSpc="1">
                <a:noAutofit/>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90" name="任意多边形 89"/>
              <p:cNvSpPr/>
              <p:nvPr/>
            </p:nvSpPr>
            <p:spPr bwMode="auto">
              <a:xfrm>
                <a:off x="11670990" y="4766019"/>
                <a:ext cx="521010" cy="2010740"/>
              </a:xfrm>
              <a:custGeom>
                <a:avLst/>
                <a:gdLst>
                  <a:gd name="connsiteX0" fmla="*/ 0 w 521010"/>
                  <a:gd name="connsiteY0" fmla="*/ 0 h 2010740"/>
                  <a:gd name="connsiteX1" fmla="*/ 521010 w 521010"/>
                  <a:gd name="connsiteY1" fmla="*/ 922444 h 2010740"/>
                  <a:gd name="connsiteX2" fmla="*/ 521010 w 521010"/>
                  <a:gd name="connsiteY2" fmla="*/ 1807123 h 2010740"/>
                  <a:gd name="connsiteX3" fmla="*/ 400876 w 521010"/>
                  <a:gd name="connsiteY3" fmla="*/ 2010740 h 2010740"/>
                </a:gdLst>
                <a:ahLst/>
                <a:cxnLst>
                  <a:cxn ang="0">
                    <a:pos x="connsiteX0" y="connsiteY0"/>
                  </a:cxn>
                  <a:cxn ang="0">
                    <a:pos x="connsiteX1" y="connsiteY1"/>
                  </a:cxn>
                  <a:cxn ang="0">
                    <a:pos x="connsiteX2" y="connsiteY2"/>
                  </a:cxn>
                  <a:cxn ang="0">
                    <a:pos x="connsiteX3" y="connsiteY3"/>
                  </a:cxn>
                </a:cxnLst>
                <a:rect l="l" t="t" r="r" b="b"/>
                <a:pathLst>
                  <a:path w="521010" h="2010740">
                    <a:moveTo>
                      <a:pt x="0" y="0"/>
                    </a:moveTo>
                    <a:lnTo>
                      <a:pt x="521010" y="922444"/>
                    </a:lnTo>
                    <a:lnTo>
                      <a:pt x="521010" y="1807123"/>
                    </a:lnTo>
                    <a:lnTo>
                      <a:pt x="400876" y="2010740"/>
                    </a:lnTo>
                    <a:close/>
                  </a:path>
                </a:pathLst>
              </a:custGeom>
              <a:solidFill>
                <a:srgbClr val="222725"/>
              </a:solidFill>
              <a:ln>
                <a:noFill/>
              </a:ln>
            </p:spPr>
            <p:txBody>
              <a:bodyPr vert="horz" wrap="square" lIns="91440" tIns="45720" rIns="91440" bIns="45720" numCol="1" anchor="t" anchorCtr="0" compatLnSpc="1">
                <a:noAutofit/>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73" name="Freeform 69"/>
              <p:cNvSpPr/>
              <p:nvPr/>
            </p:nvSpPr>
            <p:spPr bwMode="auto">
              <a:xfrm>
                <a:off x="11241482" y="4969638"/>
                <a:ext cx="919469" cy="763572"/>
              </a:xfrm>
              <a:custGeom>
                <a:avLst/>
                <a:gdLst>
                  <a:gd name="T0" fmla="*/ 230 w 289"/>
                  <a:gd name="T1" fmla="*/ 109 h 240"/>
                  <a:gd name="T2" fmla="*/ 289 w 289"/>
                  <a:gd name="T3" fmla="*/ 209 h 240"/>
                  <a:gd name="T4" fmla="*/ 173 w 289"/>
                  <a:gd name="T5" fmla="*/ 133 h 240"/>
                  <a:gd name="T6" fmla="*/ 142 w 289"/>
                  <a:gd name="T7" fmla="*/ 240 h 240"/>
                  <a:gd name="T8" fmla="*/ 118 w 289"/>
                  <a:gd name="T9" fmla="*/ 133 h 240"/>
                  <a:gd name="T10" fmla="*/ 55 w 289"/>
                  <a:gd name="T11" fmla="*/ 214 h 240"/>
                  <a:gd name="T12" fmla="*/ 90 w 289"/>
                  <a:gd name="T13" fmla="*/ 54 h 240"/>
                  <a:gd name="T14" fmla="*/ 0 w 289"/>
                  <a:gd name="T15" fmla="*/ 152 h 240"/>
                  <a:gd name="T16" fmla="*/ 92 w 289"/>
                  <a:gd name="T17" fmla="*/ 0 h 240"/>
                  <a:gd name="T18" fmla="*/ 111 w 289"/>
                  <a:gd name="T19" fmla="*/ 62 h 240"/>
                  <a:gd name="T20" fmla="*/ 142 w 289"/>
                  <a:gd name="T21" fmla="*/ 52 h 240"/>
                  <a:gd name="T22" fmla="*/ 152 w 289"/>
                  <a:gd name="T23" fmla="*/ 149 h 240"/>
                  <a:gd name="T24" fmla="*/ 156 w 289"/>
                  <a:gd name="T25" fmla="*/ 52 h 240"/>
                  <a:gd name="T26" fmla="*/ 237 w 289"/>
                  <a:gd name="T27" fmla="*/ 138 h 240"/>
                  <a:gd name="T28" fmla="*/ 230 w 289"/>
                  <a:gd name="T29" fmla="*/ 109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89" h="240">
                    <a:moveTo>
                      <a:pt x="230" y="109"/>
                    </a:moveTo>
                    <a:lnTo>
                      <a:pt x="289" y="209"/>
                    </a:lnTo>
                    <a:lnTo>
                      <a:pt x="173" y="133"/>
                    </a:lnTo>
                    <a:lnTo>
                      <a:pt x="142" y="240"/>
                    </a:lnTo>
                    <a:lnTo>
                      <a:pt x="118" y="133"/>
                    </a:lnTo>
                    <a:lnTo>
                      <a:pt x="55" y="214"/>
                    </a:lnTo>
                    <a:lnTo>
                      <a:pt x="90" y="54"/>
                    </a:lnTo>
                    <a:lnTo>
                      <a:pt x="0" y="152"/>
                    </a:lnTo>
                    <a:lnTo>
                      <a:pt x="92" y="0"/>
                    </a:lnTo>
                    <a:lnTo>
                      <a:pt x="111" y="62"/>
                    </a:lnTo>
                    <a:lnTo>
                      <a:pt x="142" y="52"/>
                    </a:lnTo>
                    <a:lnTo>
                      <a:pt x="152" y="149"/>
                    </a:lnTo>
                    <a:lnTo>
                      <a:pt x="156" y="52"/>
                    </a:lnTo>
                    <a:lnTo>
                      <a:pt x="237" y="138"/>
                    </a:lnTo>
                    <a:lnTo>
                      <a:pt x="230" y="109"/>
                    </a:lnTo>
                    <a:close/>
                  </a:path>
                </a:pathLst>
              </a:custGeom>
              <a:solidFill>
                <a:srgbClr val="FFFFEF"/>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grpSp>
      </p:grpSp>
      <p:grpSp>
        <p:nvGrpSpPr>
          <p:cNvPr id="94" name="组合 93"/>
          <p:cNvGrpSpPr/>
          <p:nvPr/>
        </p:nvGrpSpPr>
        <p:grpSpPr>
          <a:xfrm>
            <a:off x="4421560" y="6223170"/>
            <a:ext cx="2235805" cy="614261"/>
            <a:chOff x="4489451" y="5481638"/>
            <a:chExt cx="4090988" cy="1123950"/>
          </a:xfrm>
        </p:grpSpPr>
        <p:sp>
          <p:nvSpPr>
            <p:cNvPr id="95" name="Freeform 70"/>
            <p:cNvSpPr/>
            <p:nvPr/>
          </p:nvSpPr>
          <p:spPr bwMode="auto">
            <a:xfrm>
              <a:off x="4786313" y="6257925"/>
              <a:ext cx="73025" cy="338138"/>
            </a:xfrm>
            <a:custGeom>
              <a:avLst/>
              <a:gdLst>
                <a:gd name="T0" fmla="*/ 40 w 40"/>
                <a:gd name="T1" fmla="*/ 178 h 187"/>
                <a:gd name="T2" fmla="*/ 20 w 40"/>
                <a:gd name="T3" fmla="*/ 187 h 187"/>
                <a:gd name="T4" fmla="*/ 20 w 40"/>
                <a:gd name="T5" fmla="*/ 187 h 187"/>
                <a:gd name="T6" fmla="*/ 0 w 40"/>
                <a:gd name="T7" fmla="*/ 178 h 187"/>
                <a:gd name="T8" fmla="*/ 0 w 40"/>
                <a:gd name="T9" fmla="*/ 8 h 187"/>
                <a:gd name="T10" fmla="*/ 20 w 40"/>
                <a:gd name="T11" fmla="*/ 0 h 187"/>
                <a:gd name="T12" fmla="*/ 20 w 40"/>
                <a:gd name="T13" fmla="*/ 0 h 187"/>
                <a:gd name="T14" fmla="*/ 40 w 40"/>
                <a:gd name="T15" fmla="*/ 8 h 187"/>
                <a:gd name="T16" fmla="*/ 40 w 40"/>
                <a:gd name="T17" fmla="*/ 178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 h="187">
                  <a:moveTo>
                    <a:pt x="40" y="178"/>
                  </a:moveTo>
                  <a:cubicBezTo>
                    <a:pt x="40" y="183"/>
                    <a:pt x="31" y="187"/>
                    <a:pt x="20" y="187"/>
                  </a:cubicBezTo>
                  <a:cubicBezTo>
                    <a:pt x="20" y="187"/>
                    <a:pt x="20" y="187"/>
                    <a:pt x="20" y="187"/>
                  </a:cubicBezTo>
                  <a:cubicBezTo>
                    <a:pt x="9" y="187"/>
                    <a:pt x="0" y="183"/>
                    <a:pt x="0" y="178"/>
                  </a:cubicBezTo>
                  <a:cubicBezTo>
                    <a:pt x="0" y="8"/>
                    <a:pt x="0" y="8"/>
                    <a:pt x="0" y="8"/>
                  </a:cubicBezTo>
                  <a:cubicBezTo>
                    <a:pt x="0" y="4"/>
                    <a:pt x="9" y="0"/>
                    <a:pt x="20" y="0"/>
                  </a:cubicBezTo>
                  <a:cubicBezTo>
                    <a:pt x="20" y="0"/>
                    <a:pt x="20" y="0"/>
                    <a:pt x="20" y="0"/>
                  </a:cubicBezTo>
                  <a:cubicBezTo>
                    <a:pt x="31" y="0"/>
                    <a:pt x="40" y="4"/>
                    <a:pt x="40" y="8"/>
                  </a:cubicBezTo>
                  <a:lnTo>
                    <a:pt x="40" y="178"/>
                  </a:lnTo>
                  <a:close/>
                </a:path>
              </a:pathLst>
            </a:custGeom>
            <a:solidFill>
              <a:srgbClr val="8DBD57"/>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96" name="Freeform 71"/>
            <p:cNvSpPr/>
            <p:nvPr/>
          </p:nvSpPr>
          <p:spPr bwMode="auto">
            <a:xfrm>
              <a:off x="4489451" y="5651500"/>
              <a:ext cx="666750" cy="776288"/>
            </a:xfrm>
            <a:custGeom>
              <a:avLst/>
              <a:gdLst>
                <a:gd name="T0" fmla="*/ 260 w 370"/>
                <a:gd name="T1" fmla="*/ 304 h 429"/>
                <a:gd name="T2" fmla="*/ 353 w 370"/>
                <a:gd name="T3" fmla="*/ 288 h 429"/>
                <a:gd name="T4" fmla="*/ 246 w 370"/>
                <a:gd name="T5" fmla="*/ 207 h 429"/>
                <a:gd name="T6" fmla="*/ 326 w 370"/>
                <a:gd name="T7" fmla="*/ 184 h 429"/>
                <a:gd name="T8" fmla="*/ 233 w 370"/>
                <a:gd name="T9" fmla="*/ 120 h 429"/>
                <a:gd name="T10" fmla="*/ 271 w 370"/>
                <a:gd name="T11" fmla="*/ 104 h 429"/>
                <a:gd name="T12" fmla="*/ 186 w 370"/>
                <a:gd name="T13" fmla="*/ 0 h 429"/>
                <a:gd name="T14" fmla="*/ 89 w 370"/>
                <a:gd name="T15" fmla="*/ 103 h 429"/>
                <a:gd name="T16" fmla="*/ 136 w 370"/>
                <a:gd name="T17" fmla="*/ 121 h 429"/>
                <a:gd name="T18" fmla="*/ 44 w 370"/>
                <a:gd name="T19" fmla="*/ 184 h 429"/>
                <a:gd name="T20" fmla="*/ 124 w 370"/>
                <a:gd name="T21" fmla="*/ 207 h 429"/>
                <a:gd name="T22" fmla="*/ 17 w 370"/>
                <a:gd name="T23" fmla="*/ 288 h 429"/>
                <a:gd name="T24" fmla="*/ 110 w 370"/>
                <a:gd name="T25" fmla="*/ 304 h 429"/>
                <a:gd name="T26" fmla="*/ 0 w 370"/>
                <a:gd name="T27" fmla="*/ 397 h 429"/>
                <a:gd name="T28" fmla="*/ 186 w 370"/>
                <a:gd name="T29" fmla="*/ 429 h 429"/>
                <a:gd name="T30" fmla="*/ 370 w 370"/>
                <a:gd name="T31" fmla="*/ 397 h 429"/>
                <a:gd name="T32" fmla="*/ 260 w 370"/>
                <a:gd name="T33" fmla="*/ 304 h 4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70" h="429">
                  <a:moveTo>
                    <a:pt x="260" y="304"/>
                  </a:moveTo>
                  <a:cubicBezTo>
                    <a:pt x="289" y="305"/>
                    <a:pt x="331" y="302"/>
                    <a:pt x="353" y="288"/>
                  </a:cubicBezTo>
                  <a:cubicBezTo>
                    <a:pt x="312" y="272"/>
                    <a:pt x="267" y="235"/>
                    <a:pt x="246" y="207"/>
                  </a:cubicBezTo>
                  <a:cubicBezTo>
                    <a:pt x="281" y="203"/>
                    <a:pt x="299" y="203"/>
                    <a:pt x="326" y="184"/>
                  </a:cubicBezTo>
                  <a:cubicBezTo>
                    <a:pt x="288" y="176"/>
                    <a:pt x="248" y="141"/>
                    <a:pt x="233" y="120"/>
                  </a:cubicBezTo>
                  <a:cubicBezTo>
                    <a:pt x="253" y="114"/>
                    <a:pt x="254" y="113"/>
                    <a:pt x="271" y="104"/>
                  </a:cubicBezTo>
                  <a:cubicBezTo>
                    <a:pt x="226" y="78"/>
                    <a:pt x="195" y="34"/>
                    <a:pt x="186" y="0"/>
                  </a:cubicBezTo>
                  <a:cubicBezTo>
                    <a:pt x="168" y="54"/>
                    <a:pt x="140" y="84"/>
                    <a:pt x="89" y="103"/>
                  </a:cubicBezTo>
                  <a:cubicBezTo>
                    <a:pt x="105" y="113"/>
                    <a:pt x="119" y="118"/>
                    <a:pt x="136" y="121"/>
                  </a:cubicBezTo>
                  <a:cubicBezTo>
                    <a:pt x="122" y="142"/>
                    <a:pt x="82" y="176"/>
                    <a:pt x="44" y="184"/>
                  </a:cubicBezTo>
                  <a:cubicBezTo>
                    <a:pt x="71" y="203"/>
                    <a:pt x="89" y="203"/>
                    <a:pt x="124" y="207"/>
                  </a:cubicBezTo>
                  <a:cubicBezTo>
                    <a:pt x="103" y="235"/>
                    <a:pt x="58" y="272"/>
                    <a:pt x="17" y="288"/>
                  </a:cubicBezTo>
                  <a:cubicBezTo>
                    <a:pt x="39" y="302"/>
                    <a:pt x="81" y="305"/>
                    <a:pt x="110" y="304"/>
                  </a:cubicBezTo>
                  <a:cubicBezTo>
                    <a:pt x="95" y="333"/>
                    <a:pt x="31" y="383"/>
                    <a:pt x="0" y="397"/>
                  </a:cubicBezTo>
                  <a:cubicBezTo>
                    <a:pt x="66" y="426"/>
                    <a:pt x="133" y="429"/>
                    <a:pt x="186" y="429"/>
                  </a:cubicBezTo>
                  <a:cubicBezTo>
                    <a:pt x="239" y="429"/>
                    <a:pt x="304" y="426"/>
                    <a:pt x="370" y="397"/>
                  </a:cubicBezTo>
                  <a:cubicBezTo>
                    <a:pt x="339" y="383"/>
                    <a:pt x="275" y="333"/>
                    <a:pt x="260" y="304"/>
                  </a:cubicBezTo>
                  <a:close/>
                </a:path>
              </a:pathLst>
            </a:custGeom>
            <a:solidFill>
              <a:srgbClr val="8DBD57"/>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97" name="Freeform 72"/>
            <p:cNvSpPr/>
            <p:nvPr/>
          </p:nvSpPr>
          <p:spPr bwMode="auto">
            <a:xfrm>
              <a:off x="5195888" y="6202363"/>
              <a:ext cx="82550" cy="388938"/>
            </a:xfrm>
            <a:custGeom>
              <a:avLst/>
              <a:gdLst>
                <a:gd name="T0" fmla="*/ 46 w 46"/>
                <a:gd name="T1" fmla="*/ 205 h 215"/>
                <a:gd name="T2" fmla="*/ 23 w 46"/>
                <a:gd name="T3" fmla="*/ 215 h 215"/>
                <a:gd name="T4" fmla="*/ 23 w 46"/>
                <a:gd name="T5" fmla="*/ 215 h 215"/>
                <a:gd name="T6" fmla="*/ 0 w 46"/>
                <a:gd name="T7" fmla="*/ 205 h 215"/>
                <a:gd name="T8" fmla="*/ 0 w 46"/>
                <a:gd name="T9" fmla="*/ 9 h 215"/>
                <a:gd name="T10" fmla="*/ 23 w 46"/>
                <a:gd name="T11" fmla="*/ 0 h 215"/>
                <a:gd name="T12" fmla="*/ 23 w 46"/>
                <a:gd name="T13" fmla="*/ 0 h 215"/>
                <a:gd name="T14" fmla="*/ 46 w 46"/>
                <a:gd name="T15" fmla="*/ 9 h 215"/>
                <a:gd name="T16" fmla="*/ 46 w 46"/>
                <a:gd name="T17" fmla="*/ 205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6" h="215">
                  <a:moveTo>
                    <a:pt x="46" y="205"/>
                  </a:moveTo>
                  <a:cubicBezTo>
                    <a:pt x="46" y="211"/>
                    <a:pt x="36" y="215"/>
                    <a:pt x="23" y="215"/>
                  </a:cubicBezTo>
                  <a:cubicBezTo>
                    <a:pt x="23" y="215"/>
                    <a:pt x="23" y="215"/>
                    <a:pt x="23" y="215"/>
                  </a:cubicBezTo>
                  <a:cubicBezTo>
                    <a:pt x="10" y="215"/>
                    <a:pt x="0" y="211"/>
                    <a:pt x="0" y="205"/>
                  </a:cubicBezTo>
                  <a:cubicBezTo>
                    <a:pt x="0" y="9"/>
                    <a:pt x="0" y="9"/>
                    <a:pt x="0" y="9"/>
                  </a:cubicBezTo>
                  <a:cubicBezTo>
                    <a:pt x="0" y="4"/>
                    <a:pt x="10" y="0"/>
                    <a:pt x="23" y="0"/>
                  </a:cubicBezTo>
                  <a:cubicBezTo>
                    <a:pt x="23" y="0"/>
                    <a:pt x="23" y="0"/>
                    <a:pt x="23" y="0"/>
                  </a:cubicBezTo>
                  <a:cubicBezTo>
                    <a:pt x="36" y="0"/>
                    <a:pt x="46" y="4"/>
                    <a:pt x="46" y="9"/>
                  </a:cubicBezTo>
                  <a:lnTo>
                    <a:pt x="46" y="205"/>
                  </a:lnTo>
                  <a:close/>
                </a:path>
              </a:pathLst>
            </a:custGeom>
            <a:solidFill>
              <a:srgbClr val="8DBD57"/>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98" name="Freeform 73"/>
            <p:cNvSpPr/>
            <p:nvPr/>
          </p:nvSpPr>
          <p:spPr bwMode="auto">
            <a:xfrm>
              <a:off x="4851401" y="5502275"/>
              <a:ext cx="771525" cy="895350"/>
            </a:xfrm>
            <a:custGeom>
              <a:avLst/>
              <a:gdLst>
                <a:gd name="T0" fmla="*/ 301 w 428"/>
                <a:gd name="T1" fmla="*/ 351 h 495"/>
                <a:gd name="T2" fmla="*/ 408 w 428"/>
                <a:gd name="T3" fmla="*/ 332 h 495"/>
                <a:gd name="T4" fmla="*/ 284 w 428"/>
                <a:gd name="T5" fmla="*/ 239 h 495"/>
                <a:gd name="T6" fmla="*/ 377 w 428"/>
                <a:gd name="T7" fmla="*/ 212 h 495"/>
                <a:gd name="T8" fmla="*/ 269 w 428"/>
                <a:gd name="T9" fmla="*/ 139 h 495"/>
                <a:gd name="T10" fmla="*/ 314 w 428"/>
                <a:gd name="T11" fmla="*/ 120 h 495"/>
                <a:gd name="T12" fmla="*/ 216 w 428"/>
                <a:gd name="T13" fmla="*/ 0 h 495"/>
                <a:gd name="T14" fmla="*/ 103 w 428"/>
                <a:gd name="T15" fmla="*/ 119 h 495"/>
                <a:gd name="T16" fmla="*/ 158 w 428"/>
                <a:gd name="T17" fmla="*/ 140 h 495"/>
                <a:gd name="T18" fmla="*/ 51 w 428"/>
                <a:gd name="T19" fmla="*/ 212 h 495"/>
                <a:gd name="T20" fmla="*/ 144 w 428"/>
                <a:gd name="T21" fmla="*/ 239 h 495"/>
                <a:gd name="T22" fmla="*/ 20 w 428"/>
                <a:gd name="T23" fmla="*/ 332 h 495"/>
                <a:gd name="T24" fmla="*/ 127 w 428"/>
                <a:gd name="T25" fmla="*/ 351 h 495"/>
                <a:gd name="T26" fmla="*/ 0 w 428"/>
                <a:gd name="T27" fmla="*/ 458 h 495"/>
                <a:gd name="T28" fmla="*/ 215 w 428"/>
                <a:gd name="T29" fmla="*/ 495 h 495"/>
                <a:gd name="T30" fmla="*/ 428 w 428"/>
                <a:gd name="T31" fmla="*/ 458 h 495"/>
                <a:gd name="T32" fmla="*/ 301 w 428"/>
                <a:gd name="T33" fmla="*/ 351 h 4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28" h="495">
                  <a:moveTo>
                    <a:pt x="301" y="351"/>
                  </a:moveTo>
                  <a:cubicBezTo>
                    <a:pt x="334" y="352"/>
                    <a:pt x="383" y="348"/>
                    <a:pt x="408" y="332"/>
                  </a:cubicBezTo>
                  <a:cubicBezTo>
                    <a:pt x="360" y="314"/>
                    <a:pt x="309" y="271"/>
                    <a:pt x="284" y="239"/>
                  </a:cubicBezTo>
                  <a:cubicBezTo>
                    <a:pt x="325" y="234"/>
                    <a:pt x="345" y="234"/>
                    <a:pt x="377" y="212"/>
                  </a:cubicBezTo>
                  <a:cubicBezTo>
                    <a:pt x="333" y="203"/>
                    <a:pt x="286" y="162"/>
                    <a:pt x="269" y="139"/>
                  </a:cubicBezTo>
                  <a:cubicBezTo>
                    <a:pt x="292" y="132"/>
                    <a:pt x="293" y="131"/>
                    <a:pt x="314" y="120"/>
                  </a:cubicBezTo>
                  <a:cubicBezTo>
                    <a:pt x="261" y="90"/>
                    <a:pt x="225" y="39"/>
                    <a:pt x="216" y="0"/>
                  </a:cubicBezTo>
                  <a:cubicBezTo>
                    <a:pt x="194" y="62"/>
                    <a:pt x="162" y="97"/>
                    <a:pt x="103" y="119"/>
                  </a:cubicBezTo>
                  <a:cubicBezTo>
                    <a:pt x="122" y="131"/>
                    <a:pt x="138" y="136"/>
                    <a:pt x="158" y="140"/>
                  </a:cubicBezTo>
                  <a:cubicBezTo>
                    <a:pt x="141" y="164"/>
                    <a:pt x="95" y="203"/>
                    <a:pt x="51" y="212"/>
                  </a:cubicBezTo>
                  <a:cubicBezTo>
                    <a:pt x="83" y="234"/>
                    <a:pt x="103" y="234"/>
                    <a:pt x="144" y="239"/>
                  </a:cubicBezTo>
                  <a:cubicBezTo>
                    <a:pt x="119" y="271"/>
                    <a:pt x="68" y="314"/>
                    <a:pt x="20" y="332"/>
                  </a:cubicBezTo>
                  <a:cubicBezTo>
                    <a:pt x="45" y="348"/>
                    <a:pt x="94" y="352"/>
                    <a:pt x="127" y="351"/>
                  </a:cubicBezTo>
                  <a:cubicBezTo>
                    <a:pt x="110" y="385"/>
                    <a:pt x="36" y="442"/>
                    <a:pt x="0" y="458"/>
                  </a:cubicBezTo>
                  <a:cubicBezTo>
                    <a:pt x="76" y="491"/>
                    <a:pt x="153" y="495"/>
                    <a:pt x="215" y="495"/>
                  </a:cubicBezTo>
                  <a:cubicBezTo>
                    <a:pt x="276" y="495"/>
                    <a:pt x="352" y="491"/>
                    <a:pt x="428" y="458"/>
                  </a:cubicBezTo>
                  <a:cubicBezTo>
                    <a:pt x="392" y="442"/>
                    <a:pt x="318" y="385"/>
                    <a:pt x="301" y="351"/>
                  </a:cubicBezTo>
                  <a:close/>
                </a:path>
              </a:pathLst>
            </a:custGeom>
            <a:solidFill>
              <a:srgbClr val="8DBD57"/>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99" name="Freeform 74"/>
            <p:cNvSpPr/>
            <p:nvPr/>
          </p:nvSpPr>
          <p:spPr bwMode="auto">
            <a:xfrm>
              <a:off x="6034088" y="6297613"/>
              <a:ext cx="65088" cy="303213"/>
            </a:xfrm>
            <a:custGeom>
              <a:avLst/>
              <a:gdLst>
                <a:gd name="T0" fmla="*/ 36 w 36"/>
                <a:gd name="T1" fmla="*/ 159 h 167"/>
                <a:gd name="T2" fmla="*/ 18 w 36"/>
                <a:gd name="T3" fmla="*/ 167 h 167"/>
                <a:gd name="T4" fmla="*/ 18 w 36"/>
                <a:gd name="T5" fmla="*/ 167 h 167"/>
                <a:gd name="T6" fmla="*/ 0 w 36"/>
                <a:gd name="T7" fmla="*/ 159 h 167"/>
                <a:gd name="T8" fmla="*/ 0 w 36"/>
                <a:gd name="T9" fmla="*/ 7 h 167"/>
                <a:gd name="T10" fmla="*/ 18 w 36"/>
                <a:gd name="T11" fmla="*/ 0 h 167"/>
                <a:gd name="T12" fmla="*/ 18 w 36"/>
                <a:gd name="T13" fmla="*/ 0 h 167"/>
                <a:gd name="T14" fmla="*/ 36 w 36"/>
                <a:gd name="T15" fmla="*/ 7 h 167"/>
                <a:gd name="T16" fmla="*/ 36 w 36"/>
                <a:gd name="T17" fmla="*/ 159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6" h="167">
                  <a:moveTo>
                    <a:pt x="36" y="159"/>
                  </a:moveTo>
                  <a:cubicBezTo>
                    <a:pt x="36" y="163"/>
                    <a:pt x="28" y="167"/>
                    <a:pt x="18" y="167"/>
                  </a:cubicBezTo>
                  <a:cubicBezTo>
                    <a:pt x="18" y="167"/>
                    <a:pt x="18" y="167"/>
                    <a:pt x="18" y="167"/>
                  </a:cubicBezTo>
                  <a:cubicBezTo>
                    <a:pt x="8" y="167"/>
                    <a:pt x="0" y="163"/>
                    <a:pt x="0" y="159"/>
                  </a:cubicBezTo>
                  <a:cubicBezTo>
                    <a:pt x="0" y="7"/>
                    <a:pt x="0" y="7"/>
                    <a:pt x="0" y="7"/>
                  </a:cubicBezTo>
                  <a:cubicBezTo>
                    <a:pt x="0" y="3"/>
                    <a:pt x="8" y="0"/>
                    <a:pt x="18" y="0"/>
                  </a:cubicBezTo>
                  <a:cubicBezTo>
                    <a:pt x="18" y="0"/>
                    <a:pt x="18" y="0"/>
                    <a:pt x="18" y="0"/>
                  </a:cubicBezTo>
                  <a:cubicBezTo>
                    <a:pt x="28" y="0"/>
                    <a:pt x="36" y="3"/>
                    <a:pt x="36" y="7"/>
                  </a:cubicBezTo>
                  <a:lnTo>
                    <a:pt x="36" y="159"/>
                  </a:lnTo>
                  <a:close/>
                </a:path>
              </a:pathLst>
            </a:custGeom>
            <a:solidFill>
              <a:srgbClr val="8DBD57"/>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00" name="Freeform 75"/>
            <p:cNvSpPr/>
            <p:nvPr/>
          </p:nvSpPr>
          <p:spPr bwMode="auto">
            <a:xfrm>
              <a:off x="5767388" y="5756275"/>
              <a:ext cx="598488" cy="693738"/>
            </a:xfrm>
            <a:custGeom>
              <a:avLst/>
              <a:gdLst>
                <a:gd name="T0" fmla="*/ 233 w 332"/>
                <a:gd name="T1" fmla="*/ 271 h 383"/>
                <a:gd name="T2" fmla="*/ 316 w 332"/>
                <a:gd name="T3" fmla="*/ 257 h 383"/>
                <a:gd name="T4" fmla="*/ 220 w 332"/>
                <a:gd name="T5" fmla="*/ 185 h 383"/>
                <a:gd name="T6" fmla="*/ 292 w 332"/>
                <a:gd name="T7" fmla="*/ 164 h 383"/>
                <a:gd name="T8" fmla="*/ 209 w 332"/>
                <a:gd name="T9" fmla="*/ 107 h 383"/>
                <a:gd name="T10" fmla="*/ 243 w 332"/>
                <a:gd name="T11" fmla="*/ 92 h 383"/>
                <a:gd name="T12" fmla="*/ 167 w 332"/>
                <a:gd name="T13" fmla="*/ 0 h 383"/>
                <a:gd name="T14" fmla="*/ 80 w 332"/>
                <a:gd name="T15" fmla="*/ 91 h 383"/>
                <a:gd name="T16" fmla="*/ 122 w 332"/>
                <a:gd name="T17" fmla="*/ 108 h 383"/>
                <a:gd name="T18" fmla="*/ 40 w 332"/>
                <a:gd name="T19" fmla="*/ 164 h 383"/>
                <a:gd name="T20" fmla="*/ 112 w 332"/>
                <a:gd name="T21" fmla="*/ 185 h 383"/>
                <a:gd name="T22" fmla="*/ 16 w 332"/>
                <a:gd name="T23" fmla="*/ 257 h 383"/>
                <a:gd name="T24" fmla="*/ 99 w 332"/>
                <a:gd name="T25" fmla="*/ 271 h 383"/>
                <a:gd name="T26" fmla="*/ 0 w 332"/>
                <a:gd name="T27" fmla="*/ 354 h 383"/>
                <a:gd name="T28" fmla="*/ 166 w 332"/>
                <a:gd name="T29" fmla="*/ 383 h 383"/>
                <a:gd name="T30" fmla="*/ 332 w 332"/>
                <a:gd name="T31" fmla="*/ 354 h 383"/>
                <a:gd name="T32" fmla="*/ 233 w 332"/>
                <a:gd name="T33" fmla="*/ 271 h 3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32" h="383">
                  <a:moveTo>
                    <a:pt x="233" y="271"/>
                  </a:moveTo>
                  <a:cubicBezTo>
                    <a:pt x="258" y="272"/>
                    <a:pt x="297" y="269"/>
                    <a:pt x="316" y="257"/>
                  </a:cubicBezTo>
                  <a:cubicBezTo>
                    <a:pt x="279" y="242"/>
                    <a:pt x="239" y="210"/>
                    <a:pt x="220" y="185"/>
                  </a:cubicBezTo>
                  <a:cubicBezTo>
                    <a:pt x="252" y="181"/>
                    <a:pt x="267" y="181"/>
                    <a:pt x="292" y="164"/>
                  </a:cubicBezTo>
                  <a:cubicBezTo>
                    <a:pt x="258" y="157"/>
                    <a:pt x="222" y="125"/>
                    <a:pt x="209" y="107"/>
                  </a:cubicBezTo>
                  <a:cubicBezTo>
                    <a:pt x="226" y="102"/>
                    <a:pt x="227" y="101"/>
                    <a:pt x="243" y="92"/>
                  </a:cubicBezTo>
                  <a:cubicBezTo>
                    <a:pt x="202" y="70"/>
                    <a:pt x="175" y="30"/>
                    <a:pt x="167" y="0"/>
                  </a:cubicBezTo>
                  <a:cubicBezTo>
                    <a:pt x="151" y="48"/>
                    <a:pt x="126" y="75"/>
                    <a:pt x="80" y="91"/>
                  </a:cubicBezTo>
                  <a:cubicBezTo>
                    <a:pt x="94" y="101"/>
                    <a:pt x="107" y="105"/>
                    <a:pt x="122" y="108"/>
                  </a:cubicBezTo>
                  <a:cubicBezTo>
                    <a:pt x="109" y="126"/>
                    <a:pt x="74" y="157"/>
                    <a:pt x="40" y="164"/>
                  </a:cubicBezTo>
                  <a:cubicBezTo>
                    <a:pt x="64" y="181"/>
                    <a:pt x="80" y="181"/>
                    <a:pt x="112" y="185"/>
                  </a:cubicBezTo>
                  <a:cubicBezTo>
                    <a:pt x="92" y="210"/>
                    <a:pt x="53" y="242"/>
                    <a:pt x="16" y="257"/>
                  </a:cubicBezTo>
                  <a:cubicBezTo>
                    <a:pt x="35" y="269"/>
                    <a:pt x="73" y="272"/>
                    <a:pt x="99" y="271"/>
                  </a:cubicBezTo>
                  <a:cubicBezTo>
                    <a:pt x="85" y="297"/>
                    <a:pt x="28" y="342"/>
                    <a:pt x="0" y="354"/>
                  </a:cubicBezTo>
                  <a:cubicBezTo>
                    <a:pt x="59" y="380"/>
                    <a:pt x="119" y="383"/>
                    <a:pt x="166" y="383"/>
                  </a:cubicBezTo>
                  <a:cubicBezTo>
                    <a:pt x="214" y="383"/>
                    <a:pt x="273" y="380"/>
                    <a:pt x="332" y="354"/>
                  </a:cubicBezTo>
                  <a:cubicBezTo>
                    <a:pt x="304" y="342"/>
                    <a:pt x="246" y="297"/>
                    <a:pt x="233" y="271"/>
                  </a:cubicBezTo>
                  <a:close/>
                </a:path>
              </a:pathLst>
            </a:custGeom>
            <a:solidFill>
              <a:srgbClr val="8DBD57"/>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01" name="Freeform 76"/>
            <p:cNvSpPr/>
            <p:nvPr/>
          </p:nvSpPr>
          <p:spPr bwMode="auto">
            <a:xfrm>
              <a:off x="6351588" y="6188075"/>
              <a:ext cx="85725" cy="392113"/>
            </a:xfrm>
            <a:custGeom>
              <a:avLst/>
              <a:gdLst>
                <a:gd name="T0" fmla="*/ 47 w 47"/>
                <a:gd name="T1" fmla="*/ 208 h 217"/>
                <a:gd name="T2" fmla="*/ 23 w 47"/>
                <a:gd name="T3" fmla="*/ 217 h 217"/>
                <a:gd name="T4" fmla="*/ 23 w 47"/>
                <a:gd name="T5" fmla="*/ 217 h 217"/>
                <a:gd name="T6" fmla="*/ 0 w 47"/>
                <a:gd name="T7" fmla="*/ 208 h 217"/>
                <a:gd name="T8" fmla="*/ 0 w 47"/>
                <a:gd name="T9" fmla="*/ 9 h 217"/>
                <a:gd name="T10" fmla="*/ 23 w 47"/>
                <a:gd name="T11" fmla="*/ 0 h 217"/>
                <a:gd name="T12" fmla="*/ 23 w 47"/>
                <a:gd name="T13" fmla="*/ 0 h 217"/>
                <a:gd name="T14" fmla="*/ 47 w 47"/>
                <a:gd name="T15" fmla="*/ 9 h 217"/>
                <a:gd name="T16" fmla="*/ 47 w 47"/>
                <a:gd name="T17" fmla="*/ 208 h 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7" h="217">
                  <a:moveTo>
                    <a:pt x="47" y="208"/>
                  </a:moveTo>
                  <a:cubicBezTo>
                    <a:pt x="47" y="213"/>
                    <a:pt x="36" y="217"/>
                    <a:pt x="23" y="217"/>
                  </a:cubicBezTo>
                  <a:cubicBezTo>
                    <a:pt x="23" y="217"/>
                    <a:pt x="23" y="217"/>
                    <a:pt x="23" y="217"/>
                  </a:cubicBezTo>
                  <a:cubicBezTo>
                    <a:pt x="10" y="217"/>
                    <a:pt x="0" y="213"/>
                    <a:pt x="0" y="208"/>
                  </a:cubicBezTo>
                  <a:cubicBezTo>
                    <a:pt x="0" y="9"/>
                    <a:pt x="0" y="9"/>
                    <a:pt x="0" y="9"/>
                  </a:cubicBezTo>
                  <a:cubicBezTo>
                    <a:pt x="0" y="4"/>
                    <a:pt x="10" y="0"/>
                    <a:pt x="23" y="0"/>
                  </a:cubicBezTo>
                  <a:cubicBezTo>
                    <a:pt x="23" y="0"/>
                    <a:pt x="23" y="0"/>
                    <a:pt x="23" y="0"/>
                  </a:cubicBezTo>
                  <a:cubicBezTo>
                    <a:pt x="36" y="0"/>
                    <a:pt x="47" y="4"/>
                    <a:pt x="47" y="9"/>
                  </a:cubicBezTo>
                  <a:lnTo>
                    <a:pt x="47" y="208"/>
                  </a:lnTo>
                  <a:close/>
                </a:path>
              </a:pathLst>
            </a:custGeom>
            <a:solidFill>
              <a:srgbClr val="69994A"/>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02" name="Freeform 77"/>
            <p:cNvSpPr/>
            <p:nvPr/>
          </p:nvSpPr>
          <p:spPr bwMode="auto">
            <a:xfrm>
              <a:off x="6003926" y="5481638"/>
              <a:ext cx="779463" cy="904875"/>
            </a:xfrm>
            <a:custGeom>
              <a:avLst/>
              <a:gdLst>
                <a:gd name="T0" fmla="*/ 304 w 432"/>
                <a:gd name="T1" fmla="*/ 354 h 500"/>
                <a:gd name="T2" fmla="*/ 412 w 432"/>
                <a:gd name="T3" fmla="*/ 335 h 500"/>
                <a:gd name="T4" fmla="*/ 287 w 432"/>
                <a:gd name="T5" fmla="*/ 241 h 500"/>
                <a:gd name="T6" fmla="*/ 381 w 432"/>
                <a:gd name="T7" fmla="*/ 213 h 500"/>
                <a:gd name="T8" fmla="*/ 272 w 432"/>
                <a:gd name="T9" fmla="*/ 139 h 500"/>
                <a:gd name="T10" fmla="*/ 317 w 432"/>
                <a:gd name="T11" fmla="*/ 120 h 500"/>
                <a:gd name="T12" fmla="*/ 218 w 432"/>
                <a:gd name="T13" fmla="*/ 0 h 500"/>
                <a:gd name="T14" fmla="*/ 104 w 432"/>
                <a:gd name="T15" fmla="*/ 119 h 500"/>
                <a:gd name="T16" fmla="*/ 159 w 432"/>
                <a:gd name="T17" fmla="*/ 141 h 500"/>
                <a:gd name="T18" fmla="*/ 51 w 432"/>
                <a:gd name="T19" fmla="*/ 213 h 500"/>
                <a:gd name="T20" fmla="*/ 145 w 432"/>
                <a:gd name="T21" fmla="*/ 241 h 500"/>
                <a:gd name="T22" fmla="*/ 20 w 432"/>
                <a:gd name="T23" fmla="*/ 335 h 500"/>
                <a:gd name="T24" fmla="*/ 128 w 432"/>
                <a:gd name="T25" fmla="*/ 354 h 500"/>
                <a:gd name="T26" fmla="*/ 0 w 432"/>
                <a:gd name="T27" fmla="*/ 461 h 500"/>
                <a:gd name="T28" fmla="*/ 217 w 432"/>
                <a:gd name="T29" fmla="*/ 500 h 500"/>
                <a:gd name="T30" fmla="*/ 432 w 432"/>
                <a:gd name="T31" fmla="*/ 461 h 500"/>
                <a:gd name="T32" fmla="*/ 304 w 432"/>
                <a:gd name="T33" fmla="*/ 354 h 5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32" h="500">
                  <a:moveTo>
                    <a:pt x="304" y="354"/>
                  </a:moveTo>
                  <a:cubicBezTo>
                    <a:pt x="337" y="355"/>
                    <a:pt x="387" y="351"/>
                    <a:pt x="412" y="335"/>
                  </a:cubicBezTo>
                  <a:cubicBezTo>
                    <a:pt x="364" y="316"/>
                    <a:pt x="312" y="273"/>
                    <a:pt x="287" y="241"/>
                  </a:cubicBezTo>
                  <a:cubicBezTo>
                    <a:pt x="328" y="236"/>
                    <a:pt x="348" y="236"/>
                    <a:pt x="381" y="213"/>
                  </a:cubicBezTo>
                  <a:cubicBezTo>
                    <a:pt x="336" y="205"/>
                    <a:pt x="289" y="163"/>
                    <a:pt x="272" y="139"/>
                  </a:cubicBezTo>
                  <a:cubicBezTo>
                    <a:pt x="295" y="133"/>
                    <a:pt x="296" y="131"/>
                    <a:pt x="317" y="120"/>
                  </a:cubicBezTo>
                  <a:cubicBezTo>
                    <a:pt x="264" y="91"/>
                    <a:pt x="228" y="39"/>
                    <a:pt x="218" y="0"/>
                  </a:cubicBezTo>
                  <a:cubicBezTo>
                    <a:pt x="196" y="62"/>
                    <a:pt x="163" y="97"/>
                    <a:pt x="104" y="119"/>
                  </a:cubicBezTo>
                  <a:cubicBezTo>
                    <a:pt x="123" y="131"/>
                    <a:pt x="139" y="137"/>
                    <a:pt x="159" y="141"/>
                  </a:cubicBezTo>
                  <a:cubicBezTo>
                    <a:pt x="142" y="165"/>
                    <a:pt x="96" y="205"/>
                    <a:pt x="51" y="213"/>
                  </a:cubicBezTo>
                  <a:cubicBezTo>
                    <a:pt x="84" y="236"/>
                    <a:pt x="104" y="236"/>
                    <a:pt x="145" y="241"/>
                  </a:cubicBezTo>
                  <a:cubicBezTo>
                    <a:pt x="120" y="273"/>
                    <a:pt x="68" y="316"/>
                    <a:pt x="20" y="335"/>
                  </a:cubicBezTo>
                  <a:cubicBezTo>
                    <a:pt x="46" y="351"/>
                    <a:pt x="95" y="355"/>
                    <a:pt x="128" y="354"/>
                  </a:cubicBezTo>
                  <a:cubicBezTo>
                    <a:pt x="111" y="388"/>
                    <a:pt x="36" y="446"/>
                    <a:pt x="0" y="461"/>
                  </a:cubicBezTo>
                  <a:cubicBezTo>
                    <a:pt x="77" y="496"/>
                    <a:pt x="155" y="500"/>
                    <a:pt x="217" y="500"/>
                  </a:cubicBezTo>
                  <a:cubicBezTo>
                    <a:pt x="279" y="500"/>
                    <a:pt x="355" y="496"/>
                    <a:pt x="432" y="461"/>
                  </a:cubicBezTo>
                  <a:cubicBezTo>
                    <a:pt x="396" y="446"/>
                    <a:pt x="321" y="388"/>
                    <a:pt x="304" y="354"/>
                  </a:cubicBezTo>
                  <a:close/>
                </a:path>
              </a:pathLst>
            </a:custGeom>
            <a:solidFill>
              <a:srgbClr val="69994A"/>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03" name="Freeform 78"/>
            <p:cNvSpPr/>
            <p:nvPr/>
          </p:nvSpPr>
          <p:spPr bwMode="auto">
            <a:xfrm>
              <a:off x="7075488" y="6249988"/>
              <a:ext cx="71438" cy="336550"/>
            </a:xfrm>
            <a:custGeom>
              <a:avLst/>
              <a:gdLst>
                <a:gd name="T0" fmla="*/ 40 w 40"/>
                <a:gd name="T1" fmla="*/ 178 h 186"/>
                <a:gd name="T2" fmla="*/ 20 w 40"/>
                <a:gd name="T3" fmla="*/ 186 h 186"/>
                <a:gd name="T4" fmla="*/ 20 w 40"/>
                <a:gd name="T5" fmla="*/ 186 h 186"/>
                <a:gd name="T6" fmla="*/ 0 w 40"/>
                <a:gd name="T7" fmla="*/ 178 h 186"/>
                <a:gd name="T8" fmla="*/ 0 w 40"/>
                <a:gd name="T9" fmla="*/ 8 h 186"/>
                <a:gd name="T10" fmla="*/ 20 w 40"/>
                <a:gd name="T11" fmla="*/ 0 h 186"/>
                <a:gd name="T12" fmla="*/ 20 w 40"/>
                <a:gd name="T13" fmla="*/ 0 h 186"/>
                <a:gd name="T14" fmla="*/ 40 w 40"/>
                <a:gd name="T15" fmla="*/ 8 h 186"/>
                <a:gd name="T16" fmla="*/ 40 w 40"/>
                <a:gd name="T17" fmla="*/ 178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 h="186">
                  <a:moveTo>
                    <a:pt x="40" y="178"/>
                  </a:moveTo>
                  <a:cubicBezTo>
                    <a:pt x="40" y="183"/>
                    <a:pt x="31" y="186"/>
                    <a:pt x="20" y="186"/>
                  </a:cubicBezTo>
                  <a:cubicBezTo>
                    <a:pt x="20" y="186"/>
                    <a:pt x="20" y="186"/>
                    <a:pt x="20" y="186"/>
                  </a:cubicBezTo>
                  <a:cubicBezTo>
                    <a:pt x="9" y="186"/>
                    <a:pt x="0" y="183"/>
                    <a:pt x="0" y="178"/>
                  </a:cubicBezTo>
                  <a:cubicBezTo>
                    <a:pt x="0" y="8"/>
                    <a:pt x="0" y="8"/>
                    <a:pt x="0" y="8"/>
                  </a:cubicBezTo>
                  <a:cubicBezTo>
                    <a:pt x="0" y="3"/>
                    <a:pt x="9" y="0"/>
                    <a:pt x="20" y="0"/>
                  </a:cubicBezTo>
                  <a:cubicBezTo>
                    <a:pt x="20" y="0"/>
                    <a:pt x="20" y="0"/>
                    <a:pt x="20" y="0"/>
                  </a:cubicBezTo>
                  <a:cubicBezTo>
                    <a:pt x="31" y="0"/>
                    <a:pt x="40" y="3"/>
                    <a:pt x="40" y="8"/>
                  </a:cubicBezTo>
                  <a:lnTo>
                    <a:pt x="40" y="178"/>
                  </a:lnTo>
                  <a:close/>
                </a:path>
              </a:pathLst>
            </a:custGeom>
            <a:solidFill>
              <a:srgbClr val="4F8547"/>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04" name="Freeform 79"/>
            <p:cNvSpPr/>
            <p:nvPr/>
          </p:nvSpPr>
          <p:spPr bwMode="auto">
            <a:xfrm>
              <a:off x="6777038" y="5645150"/>
              <a:ext cx="666750" cy="774700"/>
            </a:xfrm>
            <a:custGeom>
              <a:avLst/>
              <a:gdLst>
                <a:gd name="T0" fmla="*/ 260 w 370"/>
                <a:gd name="T1" fmla="*/ 303 h 428"/>
                <a:gd name="T2" fmla="*/ 352 w 370"/>
                <a:gd name="T3" fmla="*/ 287 h 428"/>
                <a:gd name="T4" fmla="*/ 245 w 370"/>
                <a:gd name="T5" fmla="*/ 206 h 428"/>
                <a:gd name="T6" fmla="*/ 326 w 370"/>
                <a:gd name="T7" fmla="*/ 183 h 428"/>
                <a:gd name="T8" fmla="*/ 233 w 370"/>
                <a:gd name="T9" fmla="*/ 119 h 428"/>
                <a:gd name="T10" fmla="*/ 271 w 370"/>
                <a:gd name="T11" fmla="*/ 103 h 428"/>
                <a:gd name="T12" fmla="*/ 186 w 370"/>
                <a:gd name="T13" fmla="*/ 0 h 428"/>
                <a:gd name="T14" fmla="*/ 89 w 370"/>
                <a:gd name="T15" fmla="*/ 102 h 428"/>
                <a:gd name="T16" fmla="*/ 136 w 370"/>
                <a:gd name="T17" fmla="*/ 120 h 428"/>
                <a:gd name="T18" fmla="*/ 44 w 370"/>
                <a:gd name="T19" fmla="*/ 183 h 428"/>
                <a:gd name="T20" fmla="*/ 124 w 370"/>
                <a:gd name="T21" fmla="*/ 206 h 428"/>
                <a:gd name="T22" fmla="*/ 17 w 370"/>
                <a:gd name="T23" fmla="*/ 287 h 428"/>
                <a:gd name="T24" fmla="*/ 109 w 370"/>
                <a:gd name="T25" fmla="*/ 303 h 428"/>
                <a:gd name="T26" fmla="*/ 0 w 370"/>
                <a:gd name="T27" fmla="*/ 395 h 428"/>
                <a:gd name="T28" fmla="*/ 185 w 370"/>
                <a:gd name="T29" fmla="*/ 428 h 428"/>
                <a:gd name="T30" fmla="*/ 370 w 370"/>
                <a:gd name="T31" fmla="*/ 395 h 428"/>
                <a:gd name="T32" fmla="*/ 260 w 370"/>
                <a:gd name="T33" fmla="*/ 303 h 4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70" h="428">
                  <a:moveTo>
                    <a:pt x="260" y="303"/>
                  </a:moveTo>
                  <a:cubicBezTo>
                    <a:pt x="288" y="304"/>
                    <a:pt x="331" y="301"/>
                    <a:pt x="352" y="287"/>
                  </a:cubicBezTo>
                  <a:cubicBezTo>
                    <a:pt x="311" y="271"/>
                    <a:pt x="267" y="234"/>
                    <a:pt x="245" y="206"/>
                  </a:cubicBezTo>
                  <a:cubicBezTo>
                    <a:pt x="281" y="202"/>
                    <a:pt x="298" y="202"/>
                    <a:pt x="326" y="183"/>
                  </a:cubicBezTo>
                  <a:cubicBezTo>
                    <a:pt x="288" y="175"/>
                    <a:pt x="247" y="140"/>
                    <a:pt x="233" y="119"/>
                  </a:cubicBezTo>
                  <a:cubicBezTo>
                    <a:pt x="252" y="113"/>
                    <a:pt x="253" y="112"/>
                    <a:pt x="271" y="103"/>
                  </a:cubicBezTo>
                  <a:cubicBezTo>
                    <a:pt x="226" y="77"/>
                    <a:pt x="195" y="33"/>
                    <a:pt x="186" y="0"/>
                  </a:cubicBezTo>
                  <a:cubicBezTo>
                    <a:pt x="168" y="53"/>
                    <a:pt x="140" y="83"/>
                    <a:pt x="89" y="102"/>
                  </a:cubicBezTo>
                  <a:cubicBezTo>
                    <a:pt x="105" y="112"/>
                    <a:pt x="119" y="117"/>
                    <a:pt x="136" y="120"/>
                  </a:cubicBezTo>
                  <a:cubicBezTo>
                    <a:pt x="122" y="141"/>
                    <a:pt x="82" y="175"/>
                    <a:pt x="44" y="183"/>
                  </a:cubicBezTo>
                  <a:cubicBezTo>
                    <a:pt x="71" y="202"/>
                    <a:pt x="89" y="202"/>
                    <a:pt x="124" y="206"/>
                  </a:cubicBezTo>
                  <a:cubicBezTo>
                    <a:pt x="102" y="234"/>
                    <a:pt x="58" y="271"/>
                    <a:pt x="17" y="287"/>
                  </a:cubicBezTo>
                  <a:cubicBezTo>
                    <a:pt x="39" y="301"/>
                    <a:pt x="81" y="304"/>
                    <a:pt x="109" y="303"/>
                  </a:cubicBezTo>
                  <a:cubicBezTo>
                    <a:pt x="95" y="332"/>
                    <a:pt x="31" y="382"/>
                    <a:pt x="0" y="395"/>
                  </a:cubicBezTo>
                  <a:cubicBezTo>
                    <a:pt x="66" y="425"/>
                    <a:pt x="132" y="428"/>
                    <a:pt x="185" y="428"/>
                  </a:cubicBezTo>
                  <a:cubicBezTo>
                    <a:pt x="238" y="428"/>
                    <a:pt x="304" y="425"/>
                    <a:pt x="370" y="395"/>
                  </a:cubicBezTo>
                  <a:cubicBezTo>
                    <a:pt x="339" y="382"/>
                    <a:pt x="275" y="332"/>
                    <a:pt x="260" y="303"/>
                  </a:cubicBezTo>
                  <a:close/>
                </a:path>
              </a:pathLst>
            </a:custGeom>
            <a:solidFill>
              <a:srgbClr val="4F8547"/>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05" name="Freeform 80"/>
            <p:cNvSpPr/>
            <p:nvPr/>
          </p:nvSpPr>
          <p:spPr bwMode="auto">
            <a:xfrm>
              <a:off x="6738938" y="6238875"/>
              <a:ext cx="77788" cy="360363"/>
            </a:xfrm>
            <a:custGeom>
              <a:avLst/>
              <a:gdLst>
                <a:gd name="T0" fmla="*/ 43 w 43"/>
                <a:gd name="T1" fmla="*/ 190 h 199"/>
                <a:gd name="T2" fmla="*/ 22 w 43"/>
                <a:gd name="T3" fmla="*/ 199 h 199"/>
                <a:gd name="T4" fmla="*/ 22 w 43"/>
                <a:gd name="T5" fmla="*/ 199 h 199"/>
                <a:gd name="T6" fmla="*/ 0 w 43"/>
                <a:gd name="T7" fmla="*/ 190 h 199"/>
                <a:gd name="T8" fmla="*/ 0 w 43"/>
                <a:gd name="T9" fmla="*/ 9 h 199"/>
                <a:gd name="T10" fmla="*/ 22 w 43"/>
                <a:gd name="T11" fmla="*/ 0 h 199"/>
                <a:gd name="T12" fmla="*/ 22 w 43"/>
                <a:gd name="T13" fmla="*/ 0 h 199"/>
                <a:gd name="T14" fmla="*/ 43 w 43"/>
                <a:gd name="T15" fmla="*/ 9 h 199"/>
                <a:gd name="T16" fmla="*/ 43 w 43"/>
                <a:gd name="T17" fmla="*/ 190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199">
                  <a:moveTo>
                    <a:pt x="43" y="190"/>
                  </a:moveTo>
                  <a:cubicBezTo>
                    <a:pt x="43" y="195"/>
                    <a:pt x="34" y="199"/>
                    <a:pt x="22" y="199"/>
                  </a:cubicBezTo>
                  <a:cubicBezTo>
                    <a:pt x="22" y="199"/>
                    <a:pt x="22" y="199"/>
                    <a:pt x="22" y="199"/>
                  </a:cubicBezTo>
                  <a:cubicBezTo>
                    <a:pt x="10" y="199"/>
                    <a:pt x="0" y="195"/>
                    <a:pt x="0" y="190"/>
                  </a:cubicBezTo>
                  <a:cubicBezTo>
                    <a:pt x="0" y="9"/>
                    <a:pt x="0" y="9"/>
                    <a:pt x="0" y="9"/>
                  </a:cubicBezTo>
                  <a:cubicBezTo>
                    <a:pt x="0" y="4"/>
                    <a:pt x="10" y="0"/>
                    <a:pt x="22" y="0"/>
                  </a:cubicBezTo>
                  <a:cubicBezTo>
                    <a:pt x="22" y="0"/>
                    <a:pt x="22" y="0"/>
                    <a:pt x="22" y="0"/>
                  </a:cubicBezTo>
                  <a:cubicBezTo>
                    <a:pt x="34" y="0"/>
                    <a:pt x="43" y="4"/>
                    <a:pt x="43" y="9"/>
                  </a:cubicBezTo>
                  <a:lnTo>
                    <a:pt x="43" y="190"/>
                  </a:lnTo>
                  <a:close/>
                </a:path>
              </a:pathLst>
            </a:custGeom>
            <a:solidFill>
              <a:srgbClr val="8DBD57"/>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06" name="Freeform 81"/>
            <p:cNvSpPr/>
            <p:nvPr/>
          </p:nvSpPr>
          <p:spPr bwMode="auto">
            <a:xfrm>
              <a:off x="6421438" y="5592763"/>
              <a:ext cx="714375" cy="828675"/>
            </a:xfrm>
            <a:custGeom>
              <a:avLst/>
              <a:gdLst>
                <a:gd name="T0" fmla="*/ 278 w 396"/>
                <a:gd name="T1" fmla="*/ 324 h 458"/>
                <a:gd name="T2" fmla="*/ 377 w 396"/>
                <a:gd name="T3" fmla="*/ 307 h 458"/>
                <a:gd name="T4" fmla="*/ 263 w 396"/>
                <a:gd name="T5" fmla="*/ 221 h 458"/>
                <a:gd name="T6" fmla="*/ 349 w 396"/>
                <a:gd name="T7" fmla="*/ 196 h 458"/>
                <a:gd name="T8" fmla="*/ 249 w 396"/>
                <a:gd name="T9" fmla="*/ 128 h 458"/>
                <a:gd name="T10" fmla="*/ 290 w 396"/>
                <a:gd name="T11" fmla="*/ 111 h 458"/>
                <a:gd name="T12" fmla="*/ 199 w 396"/>
                <a:gd name="T13" fmla="*/ 0 h 458"/>
                <a:gd name="T14" fmla="*/ 95 w 396"/>
                <a:gd name="T15" fmla="*/ 109 h 458"/>
                <a:gd name="T16" fmla="*/ 146 w 396"/>
                <a:gd name="T17" fmla="*/ 129 h 458"/>
                <a:gd name="T18" fmla="*/ 47 w 396"/>
                <a:gd name="T19" fmla="*/ 196 h 458"/>
                <a:gd name="T20" fmla="*/ 133 w 396"/>
                <a:gd name="T21" fmla="*/ 221 h 458"/>
                <a:gd name="T22" fmla="*/ 19 w 396"/>
                <a:gd name="T23" fmla="*/ 307 h 458"/>
                <a:gd name="T24" fmla="*/ 118 w 396"/>
                <a:gd name="T25" fmla="*/ 324 h 458"/>
                <a:gd name="T26" fmla="*/ 0 w 396"/>
                <a:gd name="T27" fmla="*/ 423 h 458"/>
                <a:gd name="T28" fmla="*/ 199 w 396"/>
                <a:gd name="T29" fmla="*/ 458 h 458"/>
                <a:gd name="T30" fmla="*/ 396 w 396"/>
                <a:gd name="T31" fmla="*/ 423 h 458"/>
                <a:gd name="T32" fmla="*/ 278 w 396"/>
                <a:gd name="T33" fmla="*/ 324 h 4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96" h="458">
                  <a:moveTo>
                    <a:pt x="278" y="324"/>
                  </a:moveTo>
                  <a:cubicBezTo>
                    <a:pt x="308" y="325"/>
                    <a:pt x="354" y="322"/>
                    <a:pt x="377" y="307"/>
                  </a:cubicBezTo>
                  <a:cubicBezTo>
                    <a:pt x="333" y="290"/>
                    <a:pt x="286" y="251"/>
                    <a:pt x="263" y="221"/>
                  </a:cubicBezTo>
                  <a:cubicBezTo>
                    <a:pt x="300" y="216"/>
                    <a:pt x="319" y="216"/>
                    <a:pt x="349" y="196"/>
                  </a:cubicBezTo>
                  <a:cubicBezTo>
                    <a:pt x="308" y="188"/>
                    <a:pt x="265" y="150"/>
                    <a:pt x="249" y="128"/>
                  </a:cubicBezTo>
                  <a:cubicBezTo>
                    <a:pt x="270" y="122"/>
                    <a:pt x="271" y="121"/>
                    <a:pt x="290" y="111"/>
                  </a:cubicBezTo>
                  <a:cubicBezTo>
                    <a:pt x="241" y="83"/>
                    <a:pt x="208" y="36"/>
                    <a:pt x="199" y="0"/>
                  </a:cubicBezTo>
                  <a:cubicBezTo>
                    <a:pt x="180" y="57"/>
                    <a:pt x="150" y="90"/>
                    <a:pt x="95" y="109"/>
                  </a:cubicBezTo>
                  <a:cubicBezTo>
                    <a:pt x="112" y="121"/>
                    <a:pt x="127" y="126"/>
                    <a:pt x="146" y="129"/>
                  </a:cubicBezTo>
                  <a:cubicBezTo>
                    <a:pt x="130" y="151"/>
                    <a:pt x="88" y="188"/>
                    <a:pt x="47" y="196"/>
                  </a:cubicBezTo>
                  <a:cubicBezTo>
                    <a:pt x="77" y="216"/>
                    <a:pt x="96" y="216"/>
                    <a:pt x="133" y="221"/>
                  </a:cubicBezTo>
                  <a:cubicBezTo>
                    <a:pt x="110" y="251"/>
                    <a:pt x="63" y="290"/>
                    <a:pt x="19" y="307"/>
                  </a:cubicBezTo>
                  <a:cubicBezTo>
                    <a:pt x="42" y="322"/>
                    <a:pt x="87" y="325"/>
                    <a:pt x="118" y="324"/>
                  </a:cubicBezTo>
                  <a:cubicBezTo>
                    <a:pt x="102" y="355"/>
                    <a:pt x="33" y="409"/>
                    <a:pt x="0" y="423"/>
                  </a:cubicBezTo>
                  <a:cubicBezTo>
                    <a:pt x="71" y="454"/>
                    <a:pt x="142" y="458"/>
                    <a:pt x="199" y="458"/>
                  </a:cubicBezTo>
                  <a:cubicBezTo>
                    <a:pt x="255" y="458"/>
                    <a:pt x="325" y="454"/>
                    <a:pt x="396" y="423"/>
                  </a:cubicBezTo>
                  <a:cubicBezTo>
                    <a:pt x="363" y="409"/>
                    <a:pt x="294" y="355"/>
                    <a:pt x="278" y="324"/>
                  </a:cubicBezTo>
                  <a:close/>
                </a:path>
              </a:pathLst>
            </a:custGeom>
            <a:solidFill>
              <a:srgbClr val="8DBD57"/>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07" name="Freeform 82"/>
            <p:cNvSpPr/>
            <p:nvPr/>
          </p:nvSpPr>
          <p:spPr bwMode="auto">
            <a:xfrm>
              <a:off x="7810501" y="6232525"/>
              <a:ext cx="76200" cy="354013"/>
            </a:xfrm>
            <a:custGeom>
              <a:avLst/>
              <a:gdLst>
                <a:gd name="T0" fmla="*/ 42 w 42"/>
                <a:gd name="T1" fmla="*/ 187 h 195"/>
                <a:gd name="T2" fmla="*/ 21 w 42"/>
                <a:gd name="T3" fmla="*/ 195 h 195"/>
                <a:gd name="T4" fmla="*/ 21 w 42"/>
                <a:gd name="T5" fmla="*/ 195 h 195"/>
                <a:gd name="T6" fmla="*/ 0 w 42"/>
                <a:gd name="T7" fmla="*/ 187 h 195"/>
                <a:gd name="T8" fmla="*/ 0 w 42"/>
                <a:gd name="T9" fmla="*/ 9 h 195"/>
                <a:gd name="T10" fmla="*/ 21 w 42"/>
                <a:gd name="T11" fmla="*/ 0 h 195"/>
                <a:gd name="T12" fmla="*/ 21 w 42"/>
                <a:gd name="T13" fmla="*/ 0 h 195"/>
                <a:gd name="T14" fmla="*/ 42 w 42"/>
                <a:gd name="T15" fmla="*/ 9 h 195"/>
                <a:gd name="T16" fmla="*/ 42 w 42"/>
                <a:gd name="T17" fmla="*/ 187 h 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2" h="195">
                  <a:moveTo>
                    <a:pt x="42" y="187"/>
                  </a:moveTo>
                  <a:cubicBezTo>
                    <a:pt x="42" y="191"/>
                    <a:pt x="33" y="195"/>
                    <a:pt x="21" y="195"/>
                  </a:cubicBezTo>
                  <a:cubicBezTo>
                    <a:pt x="21" y="195"/>
                    <a:pt x="21" y="195"/>
                    <a:pt x="21" y="195"/>
                  </a:cubicBezTo>
                  <a:cubicBezTo>
                    <a:pt x="10" y="195"/>
                    <a:pt x="0" y="191"/>
                    <a:pt x="0" y="187"/>
                  </a:cubicBezTo>
                  <a:cubicBezTo>
                    <a:pt x="0" y="9"/>
                    <a:pt x="0" y="9"/>
                    <a:pt x="0" y="9"/>
                  </a:cubicBezTo>
                  <a:cubicBezTo>
                    <a:pt x="0" y="4"/>
                    <a:pt x="10" y="0"/>
                    <a:pt x="21" y="0"/>
                  </a:cubicBezTo>
                  <a:cubicBezTo>
                    <a:pt x="21" y="0"/>
                    <a:pt x="21" y="0"/>
                    <a:pt x="21" y="0"/>
                  </a:cubicBezTo>
                  <a:cubicBezTo>
                    <a:pt x="33" y="0"/>
                    <a:pt x="42" y="4"/>
                    <a:pt x="42" y="9"/>
                  </a:cubicBezTo>
                  <a:lnTo>
                    <a:pt x="42" y="187"/>
                  </a:lnTo>
                  <a:close/>
                </a:path>
              </a:pathLst>
            </a:custGeom>
            <a:solidFill>
              <a:srgbClr val="4F8547"/>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08" name="Freeform 83"/>
            <p:cNvSpPr/>
            <p:nvPr/>
          </p:nvSpPr>
          <p:spPr bwMode="auto">
            <a:xfrm>
              <a:off x="7508876" y="5624513"/>
              <a:ext cx="677863" cy="787400"/>
            </a:xfrm>
            <a:custGeom>
              <a:avLst/>
              <a:gdLst>
                <a:gd name="T0" fmla="*/ 265 w 376"/>
                <a:gd name="T1" fmla="*/ 308 h 435"/>
                <a:gd name="T2" fmla="*/ 358 w 376"/>
                <a:gd name="T3" fmla="*/ 292 h 435"/>
                <a:gd name="T4" fmla="*/ 250 w 376"/>
                <a:gd name="T5" fmla="*/ 210 h 435"/>
                <a:gd name="T6" fmla="*/ 332 w 376"/>
                <a:gd name="T7" fmla="*/ 186 h 435"/>
                <a:gd name="T8" fmla="*/ 237 w 376"/>
                <a:gd name="T9" fmla="*/ 122 h 435"/>
                <a:gd name="T10" fmla="*/ 276 w 376"/>
                <a:gd name="T11" fmla="*/ 105 h 435"/>
                <a:gd name="T12" fmla="*/ 190 w 376"/>
                <a:gd name="T13" fmla="*/ 0 h 435"/>
                <a:gd name="T14" fmla="*/ 91 w 376"/>
                <a:gd name="T15" fmla="*/ 104 h 435"/>
                <a:gd name="T16" fmla="*/ 139 w 376"/>
                <a:gd name="T17" fmla="*/ 123 h 435"/>
                <a:gd name="T18" fmla="*/ 45 w 376"/>
                <a:gd name="T19" fmla="*/ 186 h 435"/>
                <a:gd name="T20" fmla="*/ 127 w 376"/>
                <a:gd name="T21" fmla="*/ 210 h 435"/>
                <a:gd name="T22" fmla="*/ 18 w 376"/>
                <a:gd name="T23" fmla="*/ 292 h 435"/>
                <a:gd name="T24" fmla="*/ 112 w 376"/>
                <a:gd name="T25" fmla="*/ 308 h 435"/>
                <a:gd name="T26" fmla="*/ 0 w 376"/>
                <a:gd name="T27" fmla="*/ 402 h 435"/>
                <a:gd name="T28" fmla="*/ 189 w 376"/>
                <a:gd name="T29" fmla="*/ 435 h 435"/>
                <a:gd name="T30" fmla="*/ 376 w 376"/>
                <a:gd name="T31" fmla="*/ 402 h 435"/>
                <a:gd name="T32" fmla="*/ 265 w 376"/>
                <a:gd name="T33" fmla="*/ 308 h 4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76" h="435">
                  <a:moveTo>
                    <a:pt x="265" y="308"/>
                  </a:moveTo>
                  <a:cubicBezTo>
                    <a:pt x="293" y="309"/>
                    <a:pt x="337" y="306"/>
                    <a:pt x="358" y="292"/>
                  </a:cubicBezTo>
                  <a:cubicBezTo>
                    <a:pt x="317" y="275"/>
                    <a:pt x="272" y="238"/>
                    <a:pt x="250" y="210"/>
                  </a:cubicBezTo>
                  <a:cubicBezTo>
                    <a:pt x="285" y="205"/>
                    <a:pt x="303" y="205"/>
                    <a:pt x="332" y="186"/>
                  </a:cubicBezTo>
                  <a:cubicBezTo>
                    <a:pt x="293" y="179"/>
                    <a:pt x="252" y="142"/>
                    <a:pt x="237" y="122"/>
                  </a:cubicBezTo>
                  <a:cubicBezTo>
                    <a:pt x="257" y="116"/>
                    <a:pt x="258" y="115"/>
                    <a:pt x="276" y="105"/>
                  </a:cubicBezTo>
                  <a:cubicBezTo>
                    <a:pt x="230" y="79"/>
                    <a:pt x="198" y="34"/>
                    <a:pt x="190" y="0"/>
                  </a:cubicBezTo>
                  <a:cubicBezTo>
                    <a:pt x="171" y="54"/>
                    <a:pt x="142" y="85"/>
                    <a:pt x="91" y="104"/>
                  </a:cubicBezTo>
                  <a:cubicBezTo>
                    <a:pt x="107" y="115"/>
                    <a:pt x="121" y="119"/>
                    <a:pt x="139" y="123"/>
                  </a:cubicBezTo>
                  <a:cubicBezTo>
                    <a:pt x="124" y="144"/>
                    <a:pt x="84" y="179"/>
                    <a:pt x="45" y="186"/>
                  </a:cubicBezTo>
                  <a:cubicBezTo>
                    <a:pt x="73" y="205"/>
                    <a:pt x="91" y="205"/>
                    <a:pt x="127" y="210"/>
                  </a:cubicBezTo>
                  <a:cubicBezTo>
                    <a:pt x="105" y="238"/>
                    <a:pt x="60" y="275"/>
                    <a:pt x="18" y="292"/>
                  </a:cubicBezTo>
                  <a:cubicBezTo>
                    <a:pt x="40" y="306"/>
                    <a:pt x="83" y="309"/>
                    <a:pt x="112" y="308"/>
                  </a:cubicBezTo>
                  <a:cubicBezTo>
                    <a:pt x="97" y="338"/>
                    <a:pt x="32" y="388"/>
                    <a:pt x="0" y="402"/>
                  </a:cubicBezTo>
                  <a:cubicBezTo>
                    <a:pt x="67" y="431"/>
                    <a:pt x="135" y="435"/>
                    <a:pt x="189" y="435"/>
                  </a:cubicBezTo>
                  <a:cubicBezTo>
                    <a:pt x="243" y="435"/>
                    <a:pt x="309" y="431"/>
                    <a:pt x="376" y="402"/>
                  </a:cubicBezTo>
                  <a:cubicBezTo>
                    <a:pt x="345" y="388"/>
                    <a:pt x="279" y="338"/>
                    <a:pt x="265" y="308"/>
                  </a:cubicBezTo>
                  <a:close/>
                </a:path>
              </a:pathLst>
            </a:custGeom>
            <a:solidFill>
              <a:srgbClr val="4F8547"/>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09" name="Freeform 84"/>
            <p:cNvSpPr/>
            <p:nvPr/>
          </p:nvSpPr>
          <p:spPr bwMode="auto">
            <a:xfrm>
              <a:off x="7412038" y="6188075"/>
              <a:ext cx="84138" cy="392113"/>
            </a:xfrm>
            <a:custGeom>
              <a:avLst/>
              <a:gdLst>
                <a:gd name="T0" fmla="*/ 47 w 47"/>
                <a:gd name="T1" fmla="*/ 208 h 217"/>
                <a:gd name="T2" fmla="*/ 23 w 47"/>
                <a:gd name="T3" fmla="*/ 217 h 217"/>
                <a:gd name="T4" fmla="*/ 23 w 47"/>
                <a:gd name="T5" fmla="*/ 217 h 217"/>
                <a:gd name="T6" fmla="*/ 0 w 47"/>
                <a:gd name="T7" fmla="*/ 208 h 217"/>
                <a:gd name="T8" fmla="*/ 0 w 47"/>
                <a:gd name="T9" fmla="*/ 9 h 217"/>
                <a:gd name="T10" fmla="*/ 23 w 47"/>
                <a:gd name="T11" fmla="*/ 0 h 217"/>
                <a:gd name="T12" fmla="*/ 23 w 47"/>
                <a:gd name="T13" fmla="*/ 0 h 217"/>
                <a:gd name="T14" fmla="*/ 47 w 47"/>
                <a:gd name="T15" fmla="*/ 9 h 217"/>
                <a:gd name="T16" fmla="*/ 47 w 47"/>
                <a:gd name="T17" fmla="*/ 208 h 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7" h="217">
                  <a:moveTo>
                    <a:pt x="47" y="208"/>
                  </a:moveTo>
                  <a:cubicBezTo>
                    <a:pt x="47" y="213"/>
                    <a:pt x="36" y="217"/>
                    <a:pt x="23" y="217"/>
                  </a:cubicBezTo>
                  <a:cubicBezTo>
                    <a:pt x="23" y="217"/>
                    <a:pt x="23" y="217"/>
                    <a:pt x="23" y="217"/>
                  </a:cubicBezTo>
                  <a:cubicBezTo>
                    <a:pt x="10" y="217"/>
                    <a:pt x="0" y="213"/>
                    <a:pt x="0" y="208"/>
                  </a:cubicBezTo>
                  <a:cubicBezTo>
                    <a:pt x="0" y="9"/>
                    <a:pt x="0" y="9"/>
                    <a:pt x="0" y="9"/>
                  </a:cubicBezTo>
                  <a:cubicBezTo>
                    <a:pt x="0" y="4"/>
                    <a:pt x="10" y="0"/>
                    <a:pt x="23" y="0"/>
                  </a:cubicBezTo>
                  <a:cubicBezTo>
                    <a:pt x="23" y="0"/>
                    <a:pt x="23" y="0"/>
                    <a:pt x="23" y="0"/>
                  </a:cubicBezTo>
                  <a:cubicBezTo>
                    <a:pt x="36" y="0"/>
                    <a:pt x="47" y="4"/>
                    <a:pt x="47" y="9"/>
                  </a:cubicBezTo>
                  <a:lnTo>
                    <a:pt x="47" y="208"/>
                  </a:lnTo>
                  <a:close/>
                </a:path>
              </a:pathLst>
            </a:custGeom>
            <a:solidFill>
              <a:srgbClr val="69994A"/>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10" name="Freeform 85"/>
            <p:cNvSpPr/>
            <p:nvPr/>
          </p:nvSpPr>
          <p:spPr bwMode="auto">
            <a:xfrm>
              <a:off x="7064376" y="5481638"/>
              <a:ext cx="777875" cy="904875"/>
            </a:xfrm>
            <a:custGeom>
              <a:avLst/>
              <a:gdLst>
                <a:gd name="T0" fmla="*/ 304 w 432"/>
                <a:gd name="T1" fmla="*/ 354 h 500"/>
                <a:gd name="T2" fmla="*/ 412 w 432"/>
                <a:gd name="T3" fmla="*/ 335 h 500"/>
                <a:gd name="T4" fmla="*/ 287 w 432"/>
                <a:gd name="T5" fmla="*/ 241 h 500"/>
                <a:gd name="T6" fmla="*/ 381 w 432"/>
                <a:gd name="T7" fmla="*/ 213 h 500"/>
                <a:gd name="T8" fmla="*/ 272 w 432"/>
                <a:gd name="T9" fmla="*/ 139 h 500"/>
                <a:gd name="T10" fmla="*/ 317 w 432"/>
                <a:gd name="T11" fmla="*/ 120 h 500"/>
                <a:gd name="T12" fmla="*/ 218 w 432"/>
                <a:gd name="T13" fmla="*/ 0 h 500"/>
                <a:gd name="T14" fmla="*/ 104 w 432"/>
                <a:gd name="T15" fmla="*/ 119 h 500"/>
                <a:gd name="T16" fmla="*/ 159 w 432"/>
                <a:gd name="T17" fmla="*/ 141 h 500"/>
                <a:gd name="T18" fmla="*/ 51 w 432"/>
                <a:gd name="T19" fmla="*/ 213 h 500"/>
                <a:gd name="T20" fmla="*/ 145 w 432"/>
                <a:gd name="T21" fmla="*/ 241 h 500"/>
                <a:gd name="T22" fmla="*/ 21 w 432"/>
                <a:gd name="T23" fmla="*/ 335 h 500"/>
                <a:gd name="T24" fmla="*/ 128 w 432"/>
                <a:gd name="T25" fmla="*/ 354 h 500"/>
                <a:gd name="T26" fmla="*/ 0 w 432"/>
                <a:gd name="T27" fmla="*/ 461 h 500"/>
                <a:gd name="T28" fmla="*/ 217 w 432"/>
                <a:gd name="T29" fmla="*/ 500 h 500"/>
                <a:gd name="T30" fmla="*/ 432 w 432"/>
                <a:gd name="T31" fmla="*/ 461 h 500"/>
                <a:gd name="T32" fmla="*/ 304 w 432"/>
                <a:gd name="T33" fmla="*/ 354 h 5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32" h="500">
                  <a:moveTo>
                    <a:pt x="304" y="354"/>
                  </a:moveTo>
                  <a:cubicBezTo>
                    <a:pt x="337" y="355"/>
                    <a:pt x="387" y="351"/>
                    <a:pt x="412" y="335"/>
                  </a:cubicBezTo>
                  <a:cubicBezTo>
                    <a:pt x="364" y="316"/>
                    <a:pt x="312" y="273"/>
                    <a:pt x="287" y="241"/>
                  </a:cubicBezTo>
                  <a:cubicBezTo>
                    <a:pt x="328" y="236"/>
                    <a:pt x="348" y="236"/>
                    <a:pt x="381" y="213"/>
                  </a:cubicBezTo>
                  <a:cubicBezTo>
                    <a:pt x="337" y="205"/>
                    <a:pt x="289" y="163"/>
                    <a:pt x="272" y="139"/>
                  </a:cubicBezTo>
                  <a:cubicBezTo>
                    <a:pt x="295" y="133"/>
                    <a:pt x="296" y="131"/>
                    <a:pt x="317" y="120"/>
                  </a:cubicBezTo>
                  <a:cubicBezTo>
                    <a:pt x="264" y="91"/>
                    <a:pt x="228" y="39"/>
                    <a:pt x="218" y="0"/>
                  </a:cubicBezTo>
                  <a:cubicBezTo>
                    <a:pt x="196" y="62"/>
                    <a:pt x="163" y="97"/>
                    <a:pt x="104" y="119"/>
                  </a:cubicBezTo>
                  <a:cubicBezTo>
                    <a:pt x="123" y="131"/>
                    <a:pt x="139" y="137"/>
                    <a:pt x="159" y="141"/>
                  </a:cubicBezTo>
                  <a:cubicBezTo>
                    <a:pt x="142" y="165"/>
                    <a:pt x="96" y="205"/>
                    <a:pt x="51" y="213"/>
                  </a:cubicBezTo>
                  <a:cubicBezTo>
                    <a:pt x="84" y="236"/>
                    <a:pt x="104" y="236"/>
                    <a:pt x="145" y="241"/>
                  </a:cubicBezTo>
                  <a:cubicBezTo>
                    <a:pt x="120" y="273"/>
                    <a:pt x="68" y="316"/>
                    <a:pt x="21" y="335"/>
                  </a:cubicBezTo>
                  <a:cubicBezTo>
                    <a:pt x="46" y="351"/>
                    <a:pt x="95" y="355"/>
                    <a:pt x="128" y="354"/>
                  </a:cubicBezTo>
                  <a:cubicBezTo>
                    <a:pt x="111" y="388"/>
                    <a:pt x="36" y="446"/>
                    <a:pt x="0" y="461"/>
                  </a:cubicBezTo>
                  <a:cubicBezTo>
                    <a:pt x="77" y="496"/>
                    <a:pt x="155" y="500"/>
                    <a:pt x="217" y="500"/>
                  </a:cubicBezTo>
                  <a:cubicBezTo>
                    <a:pt x="279" y="500"/>
                    <a:pt x="355" y="496"/>
                    <a:pt x="432" y="461"/>
                  </a:cubicBezTo>
                  <a:cubicBezTo>
                    <a:pt x="396" y="446"/>
                    <a:pt x="321" y="388"/>
                    <a:pt x="304" y="354"/>
                  </a:cubicBezTo>
                  <a:close/>
                </a:path>
              </a:pathLst>
            </a:custGeom>
            <a:solidFill>
              <a:srgbClr val="69994A"/>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11" name="Freeform 86"/>
            <p:cNvSpPr/>
            <p:nvPr/>
          </p:nvSpPr>
          <p:spPr bwMode="auto">
            <a:xfrm>
              <a:off x="7470776" y="6321425"/>
              <a:ext cx="61913" cy="284163"/>
            </a:xfrm>
            <a:custGeom>
              <a:avLst/>
              <a:gdLst>
                <a:gd name="T0" fmla="*/ 34 w 34"/>
                <a:gd name="T1" fmla="*/ 150 h 157"/>
                <a:gd name="T2" fmla="*/ 17 w 34"/>
                <a:gd name="T3" fmla="*/ 157 h 157"/>
                <a:gd name="T4" fmla="*/ 17 w 34"/>
                <a:gd name="T5" fmla="*/ 157 h 157"/>
                <a:gd name="T6" fmla="*/ 0 w 34"/>
                <a:gd name="T7" fmla="*/ 150 h 157"/>
                <a:gd name="T8" fmla="*/ 0 w 34"/>
                <a:gd name="T9" fmla="*/ 7 h 157"/>
                <a:gd name="T10" fmla="*/ 17 w 34"/>
                <a:gd name="T11" fmla="*/ 0 h 157"/>
                <a:gd name="T12" fmla="*/ 17 w 34"/>
                <a:gd name="T13" fmla="*/ 0 h 157"/>
                <a:gd name="T14" fmla="*/ 34 w 34"/>
                <a:gd name="T15" fmla="*/ 7 h 157"/>
                <a:gd name="T16" fmla="*/ 34 w 34"/>
                <a:gd name="T17" fmla="*/ 150 h 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 h="157">
                  <a:moveTo>
                    <a:pt x="34" y="150"/>
                  </a:moveTo>
                  <a:cubicBezTo>
                    <a:pt x="34" y="154"/>
                    <a:pt x="27" y="157"/>
                    <a:pt x="17" y="157"/>
                  </a:cubicBezTo>
                  <a:cubicBezTo>
                    <a:pt x="17" y="157"/>
                    <a:pt x="17" y="157"/>
                    <a:pt x="17" y="157"/>
                  </a:cubicBezTo>
                  <a:cubicBezTo>
                    <a:pt x="8" y="157"/>
                    <a:pt x="0" y="154"/>
                    <a:pt x="0" y="150"/>
                  </a:cubicBezTo>
                  <a:cubicBezTo>
                    <a:pt x="0" y="7"/>
                    <a:pt x="0" y="7"/>
                    <a:pt x="0" y="7"/>
                  </a:cubicBezTo>
                  <a:cubicBezTo>
                    <a:pt x="0" y="3"/>
                    <a:pt x="8" y="0"/>
                    <a:pt x="17" y="0"/>
                  </a:cubicBezTo>
                  <a:cubicBezTo>
                    <a:pt x="17" y="0"/>
                    <a:pt x="17" y="0"/>
                    <a:pt x="17" y="0"/>
                  </a:cubicBezTo>
                  <a:cubicBezTo>
                    <a:pt x="27" y="0"/>
                    <a:pt x="34" y="3"/>
                    <a:pt x="34" y="7"/>
                  </a:cubicBezTo>
                  <a:lnTo>
                    <a:pt x="34" y="150"/>
                  </a:lnTo>
                  <a:close/>
                </a:path>
              </a:pathLst>
            </a:custGeom>
            <a:solidFill>
              <a:srgbClr val="8DBD57"/>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12" name="Freeform 87"/>
            <p:cNvSpPr/>
            <p:nvPr/>
          </p:nvSpPr>
          <p:spPr bwMode="auto">
            <a:xfrm>
              <a:off x="7221538" y="5808663"/>
              <a:ext cx="563563" cy="655638"/>
            </a:xfrm>
            <a:custGeom>
              <a:avLst/>
              <a:gdLst>
                <a:gd name="T0" fmla="*/ 220 w 313"/>
                <a:gd name="T1" fmla="*/ 257 h 362"/>
                <a:gd name="T2" fmla="*/ 298 w 313"/>
                <a:gd name="T3" fmla="*/ 243 h 362"/>
                <a:gd name="T4" fmla="*/ 207 w 313"/>
                <a:gd name="T5" fmla="*/ 175 h 362"/>
                <a:gd name="T6" fmla="*/ 275 w 313"/>
                <a:gd name="T7" fmla="*/ 155 h 362"/>
                <a:gd name="T8" fmla="*/ 197 w 313"/>
                <a:gd name="T9" fmla="*/ 101 h 362"/>
                <a:gd name="T10" fmla="*/ 229 w 313"/>
                <a:gd name="T11" fmla="*/ 88 h 362"/>
                <a:gd name="T12" fmla="*/ 157 w 313"/>
                <a:gd name="T13" fmla="*/ 0 h 362"/>
                <a:gd name="T14" fmla="*/ 75 w 313"/>
                <a:gd name="T15" fmla="*/ 87 h 362"/>
                <a:gd name="T16" fmla="*/ 115 w 313"/>
                <a:gd name="T17" fmla="*/ 102 h 362"/>
                <a:gd name="T18" fmla="*/ 37 w 313"/>
                <a:gd name="T19" fmla="*/ 155 h 362"/>
                <a:gd name="T20" fmla="*/ 105 w 313"/>
                <a:gd name="T21" fmla="*/ 175 h 362"/>
                <a:gd name="T22" fmla="*/ 15 w 313"/>
                <a:gd name="T23" fmla="*/ 243 h 362"/>
                <a:gd name="T24" fmla="*/ 93 w 313"/>
                <a:gd name="T25" fmla="*/ 257 h 362"/>
                <a:gd name="T26" fmla="*/ 0 w 313"/>
                <a:gd name="T27" fmla="*/ 335 h 362"/>
                <a:gd name="T28" fmla="*/ 157 w 313"/>
                <a:gd name="T29" fmla="*/ 362 h 362"/>
                <a:gd name="T30" fmla="*/ 313 w 313"/>
                <a:gd name="T31" fmla="*/ 335 h 362"/>
                <a:gd name="T32" fmla="*/ 220 w 313"/>
                <a:gd name="T33" fmla="*/ 257 h 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13" h="362">
                  <a:moveTo>
                    <a:pt x="220" y="257"/>
                  </a:moveTo>
                  <a:cubicBezTo>
                    <a:pt x="244" y="257"/>
                    <a:pt x="280" y="255"/>
                    <a:pt x="298" y="243"/>
                  </a:cubicBezTo>
                  <a:cubicBezTo>
                    <a:pt x="263" y="229"/>
                    <a:pt x="226" y="199"/>
                    <a:pt x="207" y="175"/>
                  </a:cubicBezTo>
                  <a:cubicBezTo>
                    <a:pt x="237" y="171"/>
                    <a:pt x="252" y="171"/>
                    <a:pt x="275" y="155"/>
                  </a:cubicBezTo>
                  <a:cubicBezTo>
                    <a:pt x="243" y="149"/>
                    <a:pt x="209" y="119"/>
                    <a:pt x="197" y="101"/>
                  </a:cubicBezTo>
                  <a:cubicBezTo>
                    <a:pt x="213" y="97"/>
                    <a:pt x="214" y="96"/>
                    <a:pt x="229" y="88"/>
                  </a:cubicBezTo>
                  <a:cubicBezTo>
                    <a:pt x="191" y="66"/>
                    <a:pt x="165" y="29"/>
                    <a:pt x="157" y="0"/>
                  </a:cubicBezTo>
                  <a:cubicBezTo>
                    <a:pt x="142" y="45"/>
                    <a:pt x="118" y="71"/>
                    <a:pt x="75" y="87"/>
                  </a:cubicBezTo>
                  <a:cubicBezTo>
                    <a:pt x="89" y="96"/>
                    <a:pt x="100" y="99"/>
                    <a:pt x="115" y="102"/>
                  </a:cubicBezTo>
                  <a:cubicBezTo>
                    <a:pt x="103" y="120"/>
                    <a:pt x="69" y="149"/>
                    <a:pt x="37" y="155"/>
                  </a:cubicBezTo>
                  <a:cubicBezTo>
                    <a:pt x="60" y="171"/>
                    <a:pt x="75" y="171"/>
                    <a:pt x="105" y="175"/>
                  </a:cubicBezTo>
                  <a:cubicBezTo>
                    <a:pt x="87" y="199"/>
                    <a:pt x="49" y="229"/>
                    <a:pt x="15" y="243"/>
                  </a:cubicBezTo>
                  <a:cubicBezTo>
                    <a:pt x="33" y="255"/>
                    <a:pt x="69" y="257"/>
                    <a:pt x="93" y="257"/>
                  </a:cubicBezTo>
                  <a:cubicBezTo>
                    <a:pt x="80" y="281"/>
                    <a:pt x="26" y="324"/>
                    <a:pt x="0" y="335"/>
                  </a:cubicBezTo>
                  <a:cubicBezTo>
                    <a:pt x="55" y="359"/>
                    <a:pt x="112" y="362"/>
                    <a:pt x="157" y="362"/>
                  </a:cubicBezTo>
                  <a:cubicBezTo>
                    <a:pt x="202" y="362"/>
                    <a:pt x="257" y="359"/>
                    <a:pt x="313" y="335"/>
                  </a:cubicBezTo>
                  <a:cubicBezTo>
                    <a:pt x="286" y="324"/>
                    <a:pt x="232" y="281"/>
                    <a:pt x="220" y="257"/>
                  </a:cubicBezTo>
                  <a:close/>
                </a:path>
              </a:pathLst>
            </a:custGeom>
            <a:solidFill>
              <a:srgbClr val="8DBD57"/>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13" name="Freeform 88"/>
            <p:cNvSpPr/>
            <p:nvPr/>
          </p:nvSpPr>
          <p:spPr bwMode="auto">
            <a:xfrm>
              <a:off x="8169276" y="6224588"/>
              <a:ext cx="80963" cy="371475"/>
            </a:xfrm>
            <a:custGeom>
              <a:avLst/>
              <a:gdLst>
                <a:gd name="T0" fmla="*/ 45 w 45"/>
                <a:gd name="T1" fmla="*/ 197 h 206"/>
                <a:gd name="T2" fmla="*/ 23 w 45"/>
                <a:gd name="T3" fmla="*/ 206 h 206"/>
                <a:gd name="T4" fmla="*/ 23 w 45"/>
                <a:gd name="T5" fmla="*/ 206 h 206"/>
                <a:gd name="T6" fmla="*/ 0 w 45"/>
                <a:gd name="T7" fmla="*/ 197 h 206"/>
                <a:gd name="T8" fmla="*/ 0 w 45"/>
                <a:gd name="T9" fmla="*/ 9 h 206"/>
                <a:gd name="T10" fmla="*/ 23 w 45"/>
                <a:gd name="T11" fmla="*/ 0 h 206"/>
                <a:gd name="T12" fmla="*/ 23 w 45"/>
                <a:gd name="T13" fmla="*/ 0 h 206"/>
                <a:gd name="T14" fmla="*/ 45 w 45"/>
                <a:gd name="T15" fmla="*/ 9 h 206"/>
                <a:gd name="T16" fmla="*/ 45 w 45"/>
                <a:gd name="T17" fmla="*/ 197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 h="206">
                  <a:moveTo>
                    <a:pt x="45" y="197"/>
                  </a:moveTo>
                  <a:cubicBezTo>
                    <a:pt x="45" y="202"/>
                    <a:pt x="35" y="206"/>
                    <a:pt x="23" y="206"/>
                  </a:cubicBezTo>
                  <a:cubicBezTo>
                    <a:pt x="23" y="206"/>
                    <a:pt x="23" y="206"/>
                    <a:pt x="23" y="206"/>
                  </a:cubicBezTo>
                  <a:cubicBezTo>
                    <a:pt x="10" y="206"/>
                    <a:pt x="0" y="202"/>
                    <a:pt x="0" y="197"/>
                  </a:cubicBezTo>
                  <a:cubicBezTo>
                    <a:pt x="0" y="9"/>
                    <a:pt x="0" y="9"/>
                    <a:pt x="0" y="9"/>
                  </a:cubicBezTo>
                  <a:cubicBezTo>
                    <a:pt x="0" y="4"/>
                    <a:pt x="10" y="0"/>
                    <a:pt x="23" y="0"/>
                  </a:cubicBezTo>
                  <a:cubicBezTo>
                    <a:pt x="23" y="0"/>
                    <a:pt x="23" y="0"/>
                    <a:pt x="23" y="0"/>
                  </a:cubicBezTo>
                  <a:cubicBezTo>
                    <a:pt x="35" y="0"/>
                    <a:pt x="45" y="4"/>
                    <a:pt x="45" y="9"/>
                  </a:cubicBezTo>
                  <a:lnTo>
                    <a:pt x="45" y="197"/>
                  </a:lnTo>
                  <a:close/>
                </a:path>
              </a:pathLst>
            </a:custGeom>
            <a:solidFill>
              <a:srgbClr val="8DBD57"/>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14" name="Freeform 89"/>
            <p:cNvSpPr/>
            <p:nvPr/>
          </p:nvSpPr>
          <p:spPr bwMode="auto">
            <a:xfrm>
              <a:off x="7839076" y="5553075"/>
              <a:ext cx="741363" cy="858838"/>
            </a:xfrm>
            <a:custGeom>
              <a:avLst/>
              <a:gdLst>
                <a:gd name="T0" fmla="*/ 289 w 411"/>
                <a:gd name="T1" fmla="*/ 336 h 475"/>
                <a:gd name="T2" fmla="*/ 392 w 411"/>
                <a:gd name="T3" fmla="*/ 319 h 475"/>
                <a:gd name="T4" fmla="*/ 273 w 411"/>
                <a:gd name="T5" fmla="*/ 229 h 475"/>
                <a:gd name="T6" fmla="*/ 362 w 411"/>
                <a:gd name="T7" fmla="*/ 203 h 475"/>
                <a:gd name="T8" fmla="*/ 259 w 411"/>
                <a:gd name="T9" fmla="*/ 133 h 475"/>
                <a:gd name="T10" fmla="*/ 301 w 411"/>
                <a:gd name="T11" fmla="*/ 115 h 475"/>
                <a:gd name="T12" fmla="*/ 207 w 411"/>
                <a:gd name="T13" fmla="*/ 0 h 475"/>
                <a:gd name="T14" fmla="*/ 99 w 411"/>
                <a:gd name="T15" fmla="*/ 113 h 475"/>
                <a:gd name="T16" fmla="*/ 152 w 411"/>
                <a:gd name="T17" fmla="*/ 134 h 475"/>
                <a:gd name="T18" fmla="*/ 49 w 411"/>
                <a:gd name="T19" fmla="*/ 203 h 475"/>
                <a:gd name="T20" fmla="*/ 138 w 411"/>
                <a:gd name="T21" fmla="*/ 229 h 475"/>
                <a:gd name="T22" fmla="*/ 20 w 411"/>
                <a:gd name="T23" fmla="*/ 319 h 475"/>
                <a:gd name="T24" fmla="*/ 122 w 411"/>
                <a:gd name="T25" fmla="*/ 336 h 475"/>
                <a:gd name="T26" fmla="*/ 0 w 411"/>
                <a:gd name="T27" fmla="*/ 439 h 475"/>
                <a:gd name="T28" fmla="*/ 206 w 411"/>
                <a:gd name="T29" fmla="*/ 475 h 475"/>
                <a:gd name="T30" fmla="*/ 411 w 411"/>
                <a:gd name="T31" fmla="*/ 439 h 475"/>
                <a:gd name="T32" fmla="*/ 289 w 411"/>
                <a:gd name="T33" fmla="*/ 336 h 4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11" h="475">
                  <a:moveTo>
                    <a:pt x="289" y="336"/>
                  </a:moveTo>
                  <a:cubicBezTo>
                    <a:pt x="320" y="337"/>
                    <a:pt x="368" y="334"/>
                    <a:pt x="392" y="319"/>
                  </a:cubicBezTo>
                  <a:cubicBezTo>
                    <a:pt x="346" y="301"/>
                    <a:pt x="297" y="260"/>
                    <a:pt x="273" y="229"/>
                  </a:cubicBezTo>
                  <a:cubicBezTo>
                    <a:pt x="312" y="224"/>
                    <a:pt x="331" y="224"/>
                    <a:pt x="362" y="203"/>
                  </a:cubicBezTo>
                  <a:cubicBezTo>
                    <a:pt x="320" y="195"/>
                    <a:pt x="275" y="155"/>
                    <a:pt x="259" y="133"/>
                  </a:cubicBezTo>
                  <a:cubicBezTo>
                    <a:pt x="281" y="126"/>
                    <a:pt x="282" y="125"/>
                    <a:pt x="301" y="115"/>
                  </a:cubicBezTo>
                  <a:cubicBezTo>
                    <a:pt x="251" y="86"/>
                    <a:pt x="217" y="37"/>
                    <a:pt x="207" y="0"/>
                  </a:cubicBezTo>
                  <a:cubicBezTo>
                    <a:pt x="187" y="59"/>
                    <a:pt x="156" y="93"/>
                    <a:pt x="99" y="113"/>
                  </a:cubicBezTo>
                  <a:cubicBezTo>
                    <a:pt x="117" y="125"/>
                    <a:pt x="132" y="130"/>
                    <a:pt x="152" y="134"/>
                  </a:cubicBezTo>
                  <a:cubicBezTo>
                    <a:pt x="135" y="157"/>
                    <a:pt x="91" y="195"/>
                    <a:pt x="49" y="203"/>
                  </a:cubicBezTo>
                  <a:cubicBezTo>
                    <a:pt x="80" y="224"/>
                    <a:pt x="99" y="224"/>
                    <a:pt x="138" y="229"/>
                  </a:cubicBezTo>
                  <a:cubicBezTo>
                    <a:pt x="114" y="260"/>
                    <a:pt x="65" y="301"/>
                    <a:pt x="20" y="319"/>
                  </a:cubicBezTo>
                  <a:cubicBezTo>
                    <a:pt x="44" y="334"/>
                    <a:pt x="91" y="337"/>
                    <a:pt x="122" y="336"/>
                  </a:cubicBezTo>
                  <a:cubicBezTo>
                    <a:pt x="106" y="369"/>
                    <a:pt x="35" y="424"/>
                    <a:pt x="0" y="439"/>
                  </a:cubicBezTo>
                  <a:cubicBezTo>
                    <a:pt x="73" y="471"/>
                    <a:pt x="148" y="475"/>
                    <a:pt x="206" y="475"/>
                  </a:cubicBezTo>
                  <a:cubicBezTo>
                    <a:pt x="265" y="475"/>
                    <a:pt x="338" y="471"/>
                    <a:pt x="411" y="439"/>
                  </a:cubicBezTo>
                  <a:cubicBezTo>
                    <a:pt x="377" y="424"/>
                    <a:pt x="305" y="369"/>
                    <a:pt x="289" y="336"/>
                  </a:cubicBezTo>
                  <a:close/>
                </a:path>
              </a:pathLst>
            </a:custGeom>
            <a:solidFill>
              <a:srgbClr val="8DBD57"/>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grpSp>
      <p:grpSp>
        <p:nvGrpSpPr>
          <p:cNvPr id="121" name="组合 120"/>
          <p:cNvGrpSpPr/>
          <p:nvPr/>
        </p:nvGrpSpPr>
        <p:grpSpPr>
          <a:xfrm>
            <a:off x="4576324" y="2397430"/>
            <a:ext cx="6544864" cy="1548167"/>
            <a:chOff x="4619530" y="2424035"/>
            <a:chExt cx="6544864" cy="1548167"/>
          </a:xfrm>
        </p:grpSpPr>
        <p:grpSp>
          <p:nvGrpSpPr>
            <p:cNvPr id="56" name="组合 55"/>
            <p:cNvGrpSpPr/>
            <p:nvPr/>
          </p:nvGrpSpPr>
          <p:grpSpPr>
            <a:xfrm>
              <a:off x="4619530" y="2424035"/>
              <a:ext cx="6544864" cy="1548167"/>
              <a:chOff x="681080" y="2753256"/>
              <a:chExt cx="6962996" cy="1647075"/>
            </a:xfrm>
          </p:grpSpPr>
          <p:sp>
            <p:nvSpPr>
              <p:cNvPr id="59" name="矩形 3"/>
              <p:cNvSpPr/>
              <p:nvPr/>
            </p:nvSpPr>
            <p:spPr>
              <a:xfrm>
                <a:off x="681080" y="2753256"/>
                <a:ext cx="6657271" cy="1247861"/>
              </a:xfrm>
              <a:custGeom>
                <a:avLst/>
                <a:gdLst>
                  <a:gd name="connsiteX0" fmla="*/ 0 w 6657271"/>
                  <a:gd name="connsiteY0" fmla="*/ 0 h 1247861"/>
                  <a:gd name="connsiteX1" fmla="*/ 6657271 w 6657271"/>
                  <a:gd name="connsiteY1" fmla="*/ 0 h 1247861"/>
                  <a:gd name="connsiteX2" fmla="*/ 6657271 w 6657271"/>
                  <a:gd name="connsiteY2" fmla="*/ 1247861 h 1247861"/>
                  <a:gd name="connsiteX3" fmla="*/ 0 w 6657271"/>
                  <a:gd name="connsiteY3" fmla="*/ 1247861 h 1247861"/>
                  <a:gd name="connsiteX4" fmla="*/ 0 w 6657271"/>
                  <a:gd name="connsiteY4" fmla="*/ 0 h 1247861"/>
                  <a:gd name="connsiteX0-1" fmla="*/ 0 w 6657271"/>
                  <a:gd name="connsiteY0-2" fmla="*/ 0 h 1247861"/>
                  <a:gd name="connsiteX1-3" fmla="*/ 6657271 w 6657271"/>
                  <a:gd name="connsiteY1-4" fmla="*/ 0 h 1247861"/>
                  <a:gd name="connsiteX2-5" fmla="*/ 6657271 w 6657271"/>
                  <a:gd name="connsiteY2-6" fmla="*/ 1247861 h 1247861"/>
                  <a:gd name="connsiteX3-7" fmla="*/ 213360 w 6657271"/>
                  <a:gd name="connsiteY3-8" fmla="*/ 1247861 h 1247861"/>
                  <a:gd name="connsiteX4-9" fmla="*/ 0 w 6657271"/>
                  <a:gd name="connsiteY4-10" fmla="*/ 0 h 1247861"/>
                  <a:gd name="connsiteX0-11" fmla="*/ 0 w 6657271"/>
                  <a:gd name="connsiteY0-12" fmla="*/ 0 h 1247861"/>
                  <a:gd name="connsiteX1-13" fmla="*/ 6393111 w 6657271"/>
                  <a:gd name="connsiteY1-14" fmla="*/ 386080 h 1247861"/>
                  <a:gd name="connsiteX2-15" fmla="*/ 6657271 w 6657271"/>
                  <a:gd name="connsiteY2-16" fmla="*/ 1247861 h 1247861"/>
                  <a:gd name="connsiteX3-17" fmla="*/ 213360 w 6657271"/>
                  <a:gd name="connsiteY3-18" fmla="*/ 1247861 h 1247861"/>
                  <a:gd name="connsiteX4-19" fmla="*/ 0 w 6657271"/>
                  <a:gd name="connsiteY4-20" fmla="*/ 0 h 1247861"/>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6657271" h="1247861">
                    <a:moveTo>
                      <a:pt x="0" y="0"/>
                    </a:moveTo>
                    <a:lnTo>
                      <a:pt x="6393111" y="386080"/>
                    </a:lnTo>
                    <a:lnTo>
                      <a:pt x="6657271" y="1247861"/>
                    </a:lnTo>
                    <a:lnTo>
                      <a:pt x="213360" y="1247861"/>
                    </a:lnTo>
                    <a:lnTo>
                      <a:pt x="0" y="0"/>
                    </a:lnTo>
                    <a:close/>
                  </a:path>
                </a:pathLst>
              </a:custGeom>
              <a:solidFill>
                <a:srgbClr val="334D5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60" name="矩形 3"/>
              <p:cNvSpPr/>
              <p:nvPr/>
            </p:nvSpPr>
            <p:spPr>
              <a:xfrm>
                <a:off x="1220485" y="3721430"/>
                <a:ext cx="6423591" cy="678901"/>
              </a:xfrm>
              <a:custGeom>
                <a:avLst/>
                <a:gdLst>
                  <a:gd name="connsiteX0" fmla="*/ 0 w 6657271"/>
                  <a:gd name="connsiteY0" fmla="*/ 0 h 1247861"/>
                  <a:gd name="connsiteX1" fmla="*/ 6657271 w 6657271"/>
                  <a:gd name="connsiteY1" fmla="*/ 0 h 1247861"/>
                  <a:gd name="connsiteX2" fmla="*/ 6657271 w 6657271"/>
                  <a:gd name="connsiteY2" fmla="*/ 1247861 h 1247861"/>
                  <a:gd name="connsiteX3" fmla="*/ 0 w 6657271"/>
                  <a:gd name="connsiteY3" fmla="*/ 1247861 h 1247861"/>
                  <a:gd name="connsiteX4" fmla="*/ 0 w 6657271"/>
                  <a:gd name="connsiteY4" fmla="*/ 0 h 1247861"/>
                  <a:gd name="connsiteX0-1" fmla="*/ 0 w 6657271"/>
                  <a:gd name="connsiteY0-2" fmla="*/ 0 h 1247861"/>
                  <a:gd name="connsiteX1-3" fmla="*/ 6657271 w 6657271"/>
                  <a:gd name="connsiteY1-4" fmla="*/ 0 h 1247861"/>
                  <a:gd name="connsiteX2-5" fmla="*/ 6657271 w 6657271"/>
                  <a:gd name="connsiteY2-6" fmla="*/ 1247861 h 1247861"/>
                  <a:gd name="connsiteX3-7" fmla="*/ 213360 w 6657271"/>
                  <a:gd name="connsiteY3-8" fmla="*/ 1247861 h 1247861"/>
                  <a:gd name="connsiteX4-9" fmla="*/ 0 w 6657271"/>
                  <a:gd name="connsiteY4-10" fmla="*/ 0 h 1247861"/>
                  <a:gd name="connsiteX0-11" fmla="*/ 0 w 6657271"/>
                  <a:gd name="connsiteY0-12" fmla="*/ 0 h 1247861"/>
                  <a:gd name="connsiteX1-13" fmla="*/ 6393111 w 6657271"/>
                  <a:gd name="connsiteY1-14" fmla="*/ 386080 h 1247861"/>
                  <a:gd name="connsiteX2-15" fmla="*/ 6657271 w 6657271"/>
                  <a:gd name="connsiteY2-16" fmla="*/ 1247861 h 1247861"/>
                  <a:gd name="connsiteX3-17" fmla="*/ 213360 w 6657271"/>
                  <a:gd name="connsiteY3-18" fmla="*/ 1247861 h 1247861"/>
                  <a:gd name="connsiteX4-19" fmla="*/ 0 w 6657271"/>
                  <a:gd name="connsiteY4-20" fmla="*/ 0 h 1247861"/>
                  <a:gd name="connsiteX0-21" fmla="*/ 0 w 6657271"/>
                  <a:gd name="connsiteY0-22" fmla="*/ 0 h 1247861"/>
                  <a:gd name="connsiteX1-23" fmla="*/ 6393111 w 6657271"/>
                  <a:gd name="connsiteY1-24" fmla="*/ 386080 h 1247861"/>
                  <a:gd name="connsiteX2-25" fmla="*/ 6657271 w 6657271"/>
                  <a:gd name="connsiteY2-26" fmla="*/ 1247861 h 1247861"/>
                  <a:gd name="connsiteX3-27" fmla="*/ 50800 w 6657271"/>
                  <a:gd name="connsiteY3-28" fmla="*/ 546821 h 1247861"/>
                  <a:gd name="connsiteX4-29" fmla="*/ 0 w 6657271"/>
                  <a:gd name="connsiteY4-30" fmla="*/ 0 h 1247861"/>
                  <a:gd name="connsiteX0-31" fmla="*/ 0 w 6657271"/>
                  <a:gd name="connsiteY0-32" fmla="*/ 71120 h 1318981"/>
                  <a:gd name="connsiteX1-33" fmla="*/ 6321991 w 6657271"/>
                  <a:gd name="connsiteY1-34" fmla="*/ 0 h 1318981"/>
                  <a:gd name="connsiteX2-35" fmla="*/ 6657271 w 6657271"/>
                  <a:gd name="connsiteY2-36" fmla="*/ 1318981 h 1318981"/>
                  <a:gd name="connsiteX3-37" fmla="*/ 50800 w 6657271"/>
                  <a:gd name="connsiteY3-38" fmla="*/ 617941 h 1318981"/>
                  <a:gd name="connsiteX4-39" fmla="*/ 0 w 6657271"/>
                  <a:gd name="connsiteY4-40" fmla="*/ 71120 h 1318981"/>
                  <a:gd name="connsiteX0-41" fmla="*/ 0 w 6443911"/>
                  <a:gd name="connsiteY0-42" fmla="*/ 71120 h 678901"/>
                  <a:gd name="connsiteX1-43" fmla="*/ 6321991 w 6443911"/>
                  <a:gd name="connsiteY1-44" fmla="*/ 0 h 678901"/>
                  <a:gd name="connsiteX2-45" fmla="*/ 6443911 w 6443911"/>
                  <a:gd name="connsiteY2-46" fmla="*/ 678901 h 678901"/>
                  <a:gd name="connsiteX3-47" fmla="*/ 50800 w 6443911"/>
                  <a:gd name="connsiteY3-48" fmla="*/ 617941 h 678901"/>
                  <a:gd name="connsiteX4-49" fmla="*/ 0 w 6443911"/>
                  <a:gd name="connsiteY4-50" fmla="*/ 71120 h 678901"/>
                  <a:gd name="connsiteX0-51" fmla="*/ 0 w 6423591"/>
                  <a:gd name="connsiteY0-52" fmla="*/ 121920 h 678901"/>
                  <a:gd name="connsiteX1-53" fmla="*/ 6301671 w 6423591"/>
                  <a:gd name="connsiteY1-54" fmla="*/ 0 h 678901"/>
                  <a:gd name="connsiteX2-55" fmla="*/ 6423591 w 6423591"/>
                  <a:gd name="connsiteY2-56" fmla="*/ 678901 h 678901"/>
                  <a:gd name="connsiteX3-57" fmla="*/ 30480 w 6423591"/>
                  <a:gd name="connsiteY3-58" fmla="*/ 617941 h 678901"/>
                  <a:gd name="connsiteX4-59" fmla="*/ 0 w 6423591"/>
                  <a:gd name="connsiteY4-60" fmla="*/ 121920 h 678901"/>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6423591" h="678901">
                    <a:moveTo>
                      <a:pt x="0" y="121920"/>
                    </a:moveTo>
                    <a:lnTo>
                      <a:pt x="6301671" y="0"/>
                    </a:lnTo>
                    <a:lnTo>
                      <a:pt x="6423591" y="678901"/>
                    </a:lnTo>
                    <a:lnTo>
                      <a:pt x="30480" y="617941"/>
                    </a:lnTo>
                    <a:lnTo>
                      <a:pt x="0" y="12192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Calibri" panose="020F0502020204030204"/>
                  <a:ea typeface="宋体" panose="02010600030101010101" pitchFamily="2" charset="-122"/>
                  <a:cs typeface="+mn-cs"/>
                </a:endParaRPr>
              </a:p>
            </p:txBody>
          </p:sp>
        </p:grpSp>
        <p:grpSp>
          <p:nvGrpSpPr>
            <p:cNvPr id="117" name="组合 116"/>
            <p:cNvGrpSpPr/>
            <p:nvPr/>
          </p:nvGrpSpPr>
          <p:grpSpPr>
            <a:xfrm>
              <a:off x="5486104" y="2746088"/>
              <a:ext cx="4159800" cy="584775"/>
              <a:chOff x="5041027" y="2790289"/>
              <a:chExt cx="4159800" cy="584775"/>
            </a:xfrm>
          </p:grpSpPr>
          <p:sp>
            <p:nvSpPr>
              <p:cNvPr id="115" name="文本框 114"/>
              <p:cNvSpPr txBox="1"/>
              <p:nvPr/>
            </p:nvSpPr>
            <p:spPr>
              <a:xfrm>
                <a:off x="5041027" y="2790289"/>
                <a:ext cx="783443" cy="5847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3200"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02</a:t>
                </a:r>
                <a:endParaRPr kumimoji="0" lang="zh-CN" altLang="en-US" sz="32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116" name="文本框 115"/>
              <p:cNvSpPr txBox="1"/>
              <p:nvPr/>
            </p:nvSpPr>
            <p:spPr>
              <a:xfrm>
                <a:off x="5682878" y="2824070"/>
                <a:ext cx="3517949"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800"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项目分类</a:t>
                </a:r>
                <a:endParaRPr kumimoji="0" lang="zh-CN" altLang="en-US" sz="28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grpSp>
        <p:sp>
          <p:nvSpPr>
            <p:cNvPr id="120" name="文本框 119"/>
            <p:cNvSpPr txBox="1"/>
            <p:nvPr/>
          </p:nvSpPr>
          <p:spPr>
            <a:xfrm>
              <a:off x="6953579" y="3426055"/>
              <a:ext cx="3517949"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2400" b="1" i="0" u="none" strike="noStrike" kern="1200" cap="none" spc="0" normalizeH="0" baseline="0" noProof="0" dirty="0" smtClean="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rPr>
                <a:t>Our</a:t>
              </a:r>
              <a:r>
                <a:rPr kumimoji="0" lang="zh-CN" altLang="en-US" sz="2400" b="1" i="0" u="none" strike="noStrike" kern="1200" cap="none" spc="0" normalizeH="0" baseline="0" noProof="0" dirty="0" smtClean="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rPr>
                <a:t> </a:t>
              </a:r>
              <a:r>
                <a:rPr kumimoji="0" lang="en-US" altLang="zh-CN" sz="2400" b="1" i="0" u="none" strike="noStrike" kern="1200" cap="none" spc="0" normalizeH="0" baseline="0" noProof="0" dirty="0" smtClean="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rPr>
                <a:t>Programs</a:t>
              </a:r>
              <a:r>
                <a:rPr kumimoji="0" lang="zh-CN" altLang="en-US" sz="2400" b="1" i="0" u="none" strike="noStrike" kern="1200" cap="none" spc="0" normalizeH="0" baseline="0" noProof="0" dirty="0" smtClean="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rPr>
                <a:t> </a:t>
              </a:r>
              <a:endParaRPr kumimoji="0" lang="zh-CN" altLang="en-US" sz="2400" b="1"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endParaRPr>
            </a:p>
          </p:txBody>
        </p:sp>
      </p:gr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1" cstate="print">
            <a:lum/>
          </a:blip>
          <a:srcRect/>
          <a:stretch>
            <a:fillRect/>
          </a:stretch>
        </a:blipFill>
        <a:effectLst/>
      </p:bgPr>
    </p:bg>
    <p:spTree>
      <p:nvGrpSpPr>
        <p:cNvPr id="1" name=""/>
        <p:cNvGrpSpPr/>
        <p:nvPr/>
      </p:nvGrpSpPr>
      <p:grpSpPr>
        <a:xfrm>
          <a:off x="0" y="0"/>
          <a:ext cx="0" cy="0"/>
          <a:chOff x="0" y="0"/>
          <a:chExt cx="0" cy="0"/>
        </a:xfrm>
      </p:grpSpPr>
      <p:grpSp>
        <p:nvGrpSpPr>
          <p:cNvPr id="46" name="组合 45"/>
          <p:cNvGrpSpPr/>
          <p:nvPr/>
        </p:nvGrpSpPr>
        <p:grpSpPr>
          <a:xfrm>
            <a:off x="0" y="149733"/>
            <a:ext cx="12190828" cy="684000"/>
            <a:chOff x="0" y="149733"/>
            <a:chExt cx="12190828" cy="684000"/>
          </a:xfrm>
        </p:grpSpPr>
        <p:sp>
          <p:nvSpPr>
            <p:cNvPr id="43" name="矩形 42"/>
            <p:cNvSpPr/>
            <p:nvPr/>
          </p:nvSpPr>
          <p:spPr>
            <a:xfrm>
              <a:off x="0" y="149733"/>
              <a:ext cx="3671997" cy="684000"/>
            </a:xfrm>
            <a:custGeom>
              <a:avLst/>
              <a:gdLst>
                <a:gd name="connsiteX0" fmla="*/ 0 w 3118104"/>
                <a:gd name="connsiteY0" fmla="*/ 0 h 539496"/>
                <a:gd name="connsiteX1" fmla="*/ 3118104 w 3118104"/>
                <a:gd name="connsiteY1" fmla="*/ 0 h 539496"/>
                <a:gd name="connsiteX2" fmla="*/ 3118104 w 3118104"/>
                <a:gd name="connsiteY2" fmla="*/ 539496 h 539496"/>
                <a:gd name="connsiteX3" fmla="*/ 0 w 3118104"/>
                <a:gd name="connsiteY3" fmla="*/ 539496 h 539496"/>
                <a:gd name="connsiteX4" fmla="*/ 0 w 3118104"/>
                <a:gd name="connsiteY4" fmla="*/ 0 h 539496"/>
                <a:gd name="connsiteX0-1" fmla="*/ 0 w 3118104"/>
                <a:gd name="connsiteY0-2" fmla="*/ 0 h 539496"/>
                <a:gd name="connsiteX1-3" fmla="*/ 2871216 w 3118104"/>
                <a:gd name="connsiteY1-4" fmla="*/ 0 h 539496"/>
                <a:gd name="connsiteX2-5" fmla="*/ 3118104 w 3118104"/>
                <a:gd name="connsiteY2-6" fmla="*/ 539496 h 539496"/>
                <a:gd name="connsiteX3-7" fmla="*/ 0 w 3118104"/>
                <a:gd name="connsiteY3-8" fmla="*/ 539496 h 539496"/>
                <a:gd name="connsiteX4-9" fmla="*/ 0 w 3118104"/>
                <a:gd name="connsiteY4-10" fmla="*/ 0 h 539496"/>
                <a:gd name="connsiteX0-11" fmla="*/ 0 w 3118104"/>
                <a:gd name="connsiteY0-12" fmla="*/ 9144 h 548640"/>
                <a:gd name="connsiteX1-13" fmla="*/ 2679192 w 3118104"/>
                <a:gd name="connsiteY1-14" fmla="*/ 0 h 548640"/>
                <a:gd name="connsiteX2-15" fmla="*/ 3118104 w 3118104"/>
                <a:gd name="connsiteY2-16" fmla="*/ 548640 h 548640"/>
                <a:gd name="connsiteX3-17" fmla="*/ 0 w 3118104"/>
                <a:gd name="connsiteY3-18" fmla="*/ 548640 h 548640"/>
                <a:gd name="connsiteX4-19" fmla="*/ 0 w 3118104"/>
                <a:gd name="connsiteY4-20" fmla="*/ 9144 h 548640"/>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118104" h="548640">
                  <a:moveTo>
                    <a:pt x="0" y="9144"/>
                  </a:moveTo>
                  <a:lnTo>
                    <a:pt x="2679192" y="0"/>
                  </a:lnTo>
                  <a:lnTo>
                    <a:pt x="3118104" y="548640"/>
                  </a:lnTo>
                  <a:lnTo>
                    <a:pt x="0" y="548640"/>
                  </a:lnTo>
                  <a:lnTo>
                    <a:pt x="0" y="9144"/>
                  </a:lnTo>
                  <a:close/>
                </a:path>
              </a:pathLst>
            </a:custGeom>
            <a:solidFill>
              <a:srgbClr val="5DA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cxnSp>
          <p:nvCxnSpPr>
            <p:cNvPr id="45" name="直接连接符 44"/>
            <p:cNvCxnSpPr/>
            <p:nvPr/>
          </p:nvCxnSpPr>
          <p:spPr>
            <a:xfrm>
              <a:off x="3108960" y="832104"/>
              <a:ext cx="9081868" cy="0"/>
            </a:xfrm>
            <a:prstGeom prst="line">
              <a:avLst/>
            </a:prstGeom>
            <a:ln w="31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sp>
        <p:nvSpPr>
          <p:cNvPr id="48" name="文本框 47"/>
          <p:cNvSpPr txBox="1"/>
          <p:nvPr/>
        </p:nvSpPr>
        <p:spPr>
          <a:xfrm>
            <a:off x="292608" y="176373"/>
            <a:ext cx="2359152"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lang="zh-CN" altLang="en-US" sz="3600" b="1" dirty="0" smtClean="0">
                <a:solidFill>
                  <a:prstClr val="white"/>
                </a:solidFill>
                <a:latin typeface="微软雅黑" panose="020B0503020204020204" pitchFamily="34" charset="-122"/>
                <a:ea typeface="微软雅黑" panose="020B0503020204020204" pitchFamily="34" charset="-122"/>
              </a:rPr>
              <a:t>项目分类</a:t>
            </a:r>
            <a:endParaRPr kumimoji="0" lang="zh-CN" altLang="en-US" sz="36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endParaRPr>
          </a:p>
        </p:txBody>
      </p:sp>
      <p:sp>
        <p:nvSpPr>
          <p:cNvPr id="41" name="Freeform 31"/>
          <p:cNvSpPr>
            <a:spLocks noEditPoints="1"/>
          </p:cNvSpPr>
          <p:nvPr/>
        </p:nvSpPr>
        <p:spPr bwMode="auto">
          <a:xfrm>
            <a:off x="2560700" y="4507554"/>
            <a:ext cx="386447" cy="524836"/>
          </a:xfrm>
          <a:custGeom>
            <a:avLst/>
            <a:gdLst>
              <a:gd name="T0" fmla="*/ 162 w 802"/>
              <a:gd name="T1" fmla="*/ 406 h 1092"/>
              <a:gd name="T2" fmla="*/ 246 w 802"/>
              <a:gd name="T3" fmla="*/ 605 h 1092"/>
              <a:gd name="T4" fmla="*/ 315 w 802"/>
              <a:gd name="T5" fmla="*/ 764 h 1092"/>
              <a:gd name="T6" fmla="*/ 470 w 802"/>
              <a:gd name="T7" fmla="*/ 769 h 1092"/>
              <a:gd name="T8" fmla="*/ 504 w 802"/>
              <a:gd name="T9" fmla="*/ 705 h 1092"/>
              <a:gd name="T10" fmla="*/ 590 w 802"/>
              <a:gd name="T11" fmla="*/ 545 h 1092"/>
              <a:gd name="T12" fmla="*/ 401 w 802"/>
              <a:gd name="T13" fmla="*/ 167 h 1092"/>
              <a:gd name="T14" fmla="*/ 332 w 802"/>
              <a:gd name="T15" fmla="*/ 819 h 1092"/>
              <a:gd name="T16" fmla="*/ 253 w 802"/>
              <a:gd name="T17" fmla="*/ 728 h 1092"/>
              <a:gd name="T18" fmla="*/ 170 w 802"/>
              <a:gd name="T19" fmla="*/ 573 h 1092"/>
              <a:gd name="T20" fmla="*/ 401 w 802"/>
              <a:gd name="T21" fmla="*/ 117 h 1092"/>
              <a:gd name="T22" fmla="*/ 632 w 802"/>
              <a:gd name="T23" fmla="*/ 573 h 1092"/>
              <a:gd name="T24" fmla="*/ 548 w 802"/>
              <a:gd name="T25" fmla="*/ 728 h 1092"/>
              <a:gd name="T26" fmla="*/ 470 w 802"/>
              <a:gd name="T27" fmla="*/ 819 h 1092"/>
              <a:gd name="T28" fmla="*/ 287 w 802"/>
              <a:gd name="T29" fmla="*/ 979 h 1092"/>
              <a:gd name="T30" fmla="*/ 481 w 802"/>
              <a:gd name="T31" fmla="*/ 1016 h 1092"/>
              <a:gd name="T32" fmla="*/ 481 w 802"/>
              <a:gd name="T33" fmla="*/ 942 h 1092"/>
              <a:gd name="T34" fmla="*/ 310 w 802"/>
              <a:gd name="T35" fmla="*/ 1002 h 1092"/>
              <a:gd name="T36" fmla="*/ 496 w 802"/>
              <a:gd name="T37" fmla="*/ 1002 h 1092"/>
              <a:gd name="T38" fmla="*/ 519 w 802"/>
              <a:gd name="T39" fmla="*/ 979 h 1092"/>
              <a:gd name="T40" fmla="*/ 287 w 802"/>
              <a:gd name="T41" fmla="*/ 862 h 1092"/>
              <a:gd name="T42" fmla="*/ 519 w 802"/>
              <a:gd name="T43" fmla="*/ 979 h 1092"/>
              <a:gd name="T44" fmla="*/ 517 w 802"/>
              <a:gd name="T45" fmla="*/ 456 h 1092"/>
              <a:gd name="T46" fmla="*/ 439 w 802"/>
              <a:gd name="T47" fmla="*/ 535 h 1092"/>
              <a:gd name="T48" fmla="*/ 363 w 802"/>
              <a:gd name="T49" fmla="*/ 535 h 1092"/>
              <a:gd name="T50" fmla="*/ 284 w 802"/>
              <a:gd name="T51" fmla="*/ 456 h 1092"/>
              <a:gd name="T52" fmla="*/ 284 w 802"/>
              <a:gd name="T53" fmla="*/ 380 h 1092"/>
              <a:gd name="T54" fmla="*/ 363 w 802"/>
              <a:gd name="T55" fmla="*/ 302 h 1092"/>
              <a:gd name="T56" fmla="*/ 439 w 802"/>
              <a:gd name="T57" fmla="*/ 302 h 1092"/>
              <a:gd name="T58" fmla="*/ 517 w 802"/>
              <a:gd name="T59" fmla="*/ 380 h 1092"/>
              <a:gd name="T60" fmla="*/ 770 w 802"/>
              <a:gd name="T61" fmla="*/ 369 h 1092"/>
              <a:gd name="T62" fmla="*/ 729 w 802"/>
              <a:gd name="T63" fmla="*/ 406 h 1092"/>
              <a:gd name="T64" fmla="*/ 770 w 802"/>
              <a:gd name="T65" fmla="*/ 429 h 1092"/>
              <a:gd name="T66" fmla="*/ 770 w 802"/>
              <a:gd name="T67" fmla="*/ 369 h 1092"/>
              <a:gd name="T68" fmla="*/ 682 w 802"/>
              <a:gd name="T69" fmla="*/ 162 h 1092"/>
              <a:gd name="T70" fmla="*/ 640 w 802"/>
              <a:gd name="T71" fmla="*/ 119 h 1092"/>
              <a:gd name="T72" fmla="*/ 651 w 802"/>
              <a:gd name="T73" fmla="*/ 193 h 1092"/>
              <a:gd name="T74" fmla="*/ 430 w 802"/>
              <a:gd name="T75" fmla="*/ 78 h 1092"/>
              <a:gd name="T76" fmla="*/ 400 w 802"/>
              <a:gd name="T77" fmla="*/ 0 h 1092"/>
              <a:gd name="T78" fmla="*/ 370 w 802"/>
              <a:gd name="T79" fmla="*/ 78 h 1092"/>
              <a:gd name="T80" fmla="*/ 147 w 802"/>
              <a:gd name="T81" fmla="*/ 196 h 1092"/>
              <a:gd name="T82" fmla="*/ 160 w 802"/>
              <a:gd name="T83" fmla="*/ 124 h 1092"/>
              <a:gd name="T84" fmla="*/ 118 w 802"/>
              <a:gd name="T85" fmla="*/ 167 h 1092"/>
              <a:gd name="T86" fmla="*/ 72 w 802"/>
              <a:gd name="T87" fmla="*/ 406 h 1092"/>
              <a:gd name="T88" fmla="*/ 31 w 802"/>
              <a:gd name="T89" fmla="*/ 369 h 1092"/>
              <a:gd name="T90" fmla="*/ 31 w 802"/>
              <a:gd name="T91" fmla="*/ 429 h 1092"/>
              <a:gd name="T92" fmla="*/ 72 w 802"/>
              <a:gd name="T93" fmla="*/ 406 h 10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802" h="1092">
                <a:moveTo>
                  <a:pt x="401" y="167"/>
                </a:moveTo>
                <a:cubicBezTo>
                  <a:pt x="269" y="167"/>
                  <a:pt x="162" y="274"/>
                  <a:pt x="162" y="406"/>
                </a:cubicBezTo>
                <a:cubicBezTo>
                  <a:pt x="162" y="469"/>
                  <a:pt x="211" y="545"/>
                  <a:pt x="212" y="545"/>
                </a:cubicBezTo>
                <a:cubicBezTo>
                  <a:pt x="222" y="561"/>
                  <a:pt x="238" y="587"/>
                  <a:pt x="246" y="605"/>
                </a:cubicBezTo>
                <a:lnTo>
                  <a:pt x="298" y="705"/>
                </a:lnTo>
                <a:cubicBezTo>
                  <a:pt x="308" y="724"/>
                  <a:pt x="315" y="749"/>
                  <a:pt x="315" y="764"/>
                </a:cubicBezTo>
                <a:cubicBezTo>
                  <a:pt x="316" y="764"/>
                  <a:pt x="321" y="769"/>
                  <a:pt x="332" y="769"/>
                </a:cubicBezTo>
                <a:lnTo>
                  <a:pt x="470" y="769"/>
                </a:lnTo>
                <a:cubicBezTo>
                  <a:pt x="480" y="769"/>
                  <a:pt x="486" y="764"/>
                  <a:pt x="487" y="763"/>
                </a:cubicBezTo>
                <a:cubicBezTo>
                  <a:pt x="487" y="749"/>
                  <a:pt x="494" y="724"/>
                  <a:pt x="504" y="705"/>
                </a:cubicBezTo>
                <a:lnTo>
                  <a:pt x="555" y="605"/>
                </a:lnTo>
                <a:cubicBezTo>
                  <a:pt x="564" y="588"/>
                  <a:pt x="579" y="561"/>
                  <a:pt x="590" y="545"/>
                </a:cubicBezTo>
                <a:cubicBezTo>
                  <a:pt x="607" y="519"/>
                  <a:pt x="640" y="456"/>
                  <a:pt x="640" y="406"/>
                </a:cubicBezTo>
                <a:cubicBezTo>
                  <a:pt x="640" y="274"/>
                  <a:pt x="533" y="167"/>
                  <a:pt x="401" y="167"/>
                </a:cubicBezTo>
                <a:close/>
                <a:moveTo>
                  <a:pt x="470" y="819"/>
                </a:moveTo>
                <a:lnTo>
                  <a:pt x="332" y="819"/>
                </a:lnTo>
                <a:cubicBezTo>
                  <a:pt x="294" y="819"/>
                  <a:pt x="265" y="795"/>
                  <a:pt x="265" y="764"/>
                </a:cubicBezTo>
                <a:cubicBezTo>
                  <a:pt x="265" y="760"/>
                  <a:pt x="261" y="743"/>
                  <a:pt x="253" y="728"/>
                </a:cubicBezTo>
                <a:lnTo>
                  <a:pt x="202" y="628"/>
                </a:lnTo>
                <a:cubicBezTo>
                  <a:pt x="194" y="612"/>
                  <a:pt x="180" y="587"/>
                  <a:pt x="170" y="573"/>
                </a:cubicBezTo>
                <a:cubicBezTo>
                  <a:pt x="164" y="564"/>
                  <a:pt x="112" y="482"/>
                  <a:pt x="112" y="406"/>
                </a:cubicBezTo>
                <a:cubicBezTo>
                  <a:pt x="112" y="246"/>
                  <a:pt x="241" y="117"/>
                  <a:pt x="401" y="117"/>
                </a:cubicBezTo>
                <a:cubicBezTo>
                  <a:pt x="560" y="117"/>
                  <a:pt x="690" y="246"/>
                  <a:pt x="690" y="406"/>
                </a:cubicBezTo>
                <a:cubicBezTo>
                  <a:pt x="690" y="482"/>
                  <a:pt x="638" y="564"/>
                  <a:pt x="632" y="573"/>
                </a:cubicBezTo>
                <a:cubicBezTo>
                  <a:pt x="622" y="587"/>
                  <a:pt x="608" y="612"/>
                  <a:pt x="600" y="628"/>
                </a:cubicBezTo>
                <a:lnTo>
                  <a:pt x="548" y="728"/>
                </a:lnTo>
                <a:cubicBezTo>
                  <a:pt x="541" y="743"/>
                  <a:pt x="537" y="760"/>
                  <a:pt x="537" y="764"/>
                </a:cubicBezTo>
                <a:cubicBezTo>
                  <a:pt x="537" y="795"/>
                  <a:pt x="507" y="819"/>
                  <a:pt x="470" y="819"/>
                </a:cubicBezTo>
                <a:close/>
                <a:moveTo>
                  <a:pt x="325" y="942"/>
                </a:moveTo>
                <a:cubicBezTo>
                  <a:pt x="304" y="942"/>
                  <a:pt x="287" y="958"/>
                  <a:pt x="287" y="979"/>
                </a:cubicBezTo>
                <a:cubicBezTo>
                  <a:pt x="287" y="999"/>
                  <a:pt x="304" y="1016"/>
                  <a:pt x="325" y="1016"/>
                </a:cubicBezTo>
                <a:lnTo>
                  <a:pt x="481" y="1016"/>
                </a:lnTo>
                <a:cubicBezTo>
                  <a:pt x="502" y="1016"/>
                  <a:pt x="519" y="999"/>
                  <a:pt x="519" y="979"/>
                </a:cubicBezTo>
                <a:cubicBezTo>
                  <a:pt x="519" y="958"/>
                  <a:pt x="502" y="942"/>
                  <a:pt x="481" y="942"/>
                </a:cubicBezTo>
                <a:lnTo>
                  <a:pt x="325" y="942"/>
                </a:lnTo>
                <a:close/>
                <a:moveTo>
                  <a:pt x="310" y="1002"/>
                </a:moveTo>
                <a:cubicBezTo>
                  <a:pt x="312" y="1052"/>
                  <a:pt x="353" y="1092"/>
                  <a:pt x="403" y="1092"/>
                </a:cubicBezTo>
                <a:cubicBezTo>
                  <a:pt x="453" y="1092"/>
                  <a:pt x="494" y="1052"/>
                  <a:pt x="496" y="1002"/>
                </a:cubicBezTo>
                <a:lnTo>
                  <a:pt x="310" y="1002"/>
                </a:lnTo>
                <a:close/>
                <a:moveTo>
                  <a:pt x="519" y="979"/>
                </a:moveTo>
                <a:lnTo>
                  <a:pt x="287" y="979"/>
                </a:lnTo>
                <a:lnTo>
                  <a:pt x="287" y="862"/>
                </a:lnTo>
                <a:lnTo>
                  <a:pt x="519" y="862"/>
                </a:lnTo>
                <a:lnTo>
                  <a:pt x="519" y="979"/>
                </a:lnTo>
                <a:close/>
                <a:moveTo>
                  <a:pt x="555" y="418"/>
                </a:moveTo>
                <a:cubicBezTo>
                  <a:pt x="555" y="439"/>
                  <a:pt x="538" y="456"/>
                  <a:pt x="517" y="456"/>
                </a:cubicBezTo>
                <a:lnTo>
                  <a:pt x="439" y="456"/>
                </a:lnTo>
                <a:lnTo>
                  <a:pt x="439" y="535"/>
                </a:lnTo>
                <a:cubicBezTo>
                  <a:pt x="439" y="556"/>
                  <a:pt x="422" y="573"/>
                  <a:pt x="401" y="573"/>
                </a:cubicBezTo>
                <a:cubicBezTo>
                  <a:pt x="380" y="573"/>
                  <a:pt x="363" y="556"/>
                  <a:pt x="363" y="535"/>
                </a:cubicBezTo>
                <a:lnTo>
                  <a:pt x="363" y="456"/>
                </a:lnTo>
                <a:lnTo>
                  <a:pt x="284" y="456"/>
                </a:lnTo>
                <a:cubicBezTo>
                  <a:pt x="263" y="456"/>
                  <a:pt x="246" y="439"/>
                  <a:pt x="246" y="418"/>
                </a:cubicBezTo>
                <a:cubicBezTo>
                  <a:pt x="246" y="397"/>
                  <a:pt x="263" y="380"/>
                  <a:pt x="284" y="380"/>
                </a:cubicBezTo>
                <a:lnTo>
                  <a:pt x="363" y="380"/>
                </a:lnTo>
                <a:lnTo>
                  <a:pt x="363" y="302"/>
                </a:lnTo>
                <a:cubicBezTo>
                  <a:pt x="363" y="281"/>
                  <a:pt x="380" y="264"/>
                  <a:pt x="401" y="264"/>
                </a:cubicBezTo>
                <a:cubicBezTo>
                  <a:pt x="422" y="264"/>
                  <a:pt x="439" y="281"/>
                  <a:pt x="439" y="302"/>
                </a:cubicBezTo>
                <a:lnTo>
                  <a:pt x="439" y="380"/>
                </a:lnTo>
                <a:lnTo>
                  <a:pt x="517" y="380"/>
                </a:lnTo>
                <a:cubicBezTo>
                  <a:pt x="538" y="380"/>
                  <a:pt x="555" y="397"/>
                  <a:pt x="555" y="418"/>
                </a:cubicBezTo>
                <a:close/>
                <a:moveTo>
                  <a:pt x="770" y="369"/>
                </a:moveTo>
                <a:lnTo>
                  <a:pt x="727" y="369"/>
                </a:lnTo>
                <a:cubicBezTo>
                  <a:pt x="728" y="381"/>
                  <a:pt x="729" y="393"/>
                  <a:pt x="729" y="406"/>
                </a:cubicBezTo>
                <a:cubicBezTo>
                  <a:pt x="729" y="414"/>
                  <a:pt x="728" y="421"/>
                  <a:pt x="728" y="429"/>
                </a:cubicBezTo>
                <a:lnTo>
                  <a:pt x="770" y="429"/>
                </a:lnTo>
                <a:cubicBezTo>
                  <a:pt x="788" y="429"/>
                  <a:pt x="802" y="416"/>
                  <a:pt x="802" y="399"/>
                </a:cubicBezTo>
                <a:cubicBezTo>
                  <a:pt x="802" y="383"/>
                  <a:pt x="788" y="369"/>
                  <a:pt x="770" y="369"/>
                </a:cubicBezTo>
                <a:close/>
                <a:moveTo>
                  <a:pt x="651" y="193"/>
                </a:moveTo>
                <a:lnTo>
                  <a:pt x="682" y="162"/>
                </a:lnTo>
                <a:cubicBezTo>
                  <a:pt x="694" y="149"/>
                  <a:pt x="695" y="130"/>
                  <a:pt x="683" y="118"/>
                </a:cubicBezTo>
                <a:cubicBezTo>
                  <a:pt x="671" y="107"/>
                  <a:pt x="652" y="107"/>
                  <a:pt x="640" y="119"/>
                </a:cubicBezTo>
                <a:lnTo>
                  <a:pt x="608" y="151"/>
                </a:lnTo>
                <a:cubicBezTo>
                  <a:pt x="624" y="163"/>
                  <a:pt x="638" y="177"/>
                  <a:pt x="651" y="193"/>
                </a:cubicBezTo>
                <a:close/>
                <a:moveTo>
                  <a:pt x="400" y="77"/>
                </a:moveTo>
                <a:cubicBezTo>
                  <a:pt x="410" y="77"/>
                  <a:pt x="420" y="77"/>
                  <a:pt x="430" y="78"/>
                </a:cubicBezTo>
                <a:lnTo>
                  <a:pt x="430" y="32"/>
                </a:lnTo>
                <a:cubicBezTo>
                  <a:pt x="430" y="14"/>
                  <a:pt x="416" y="0"/>
                  <a:pt x="400" y="0"/>
                </a:cubicBezTo>
                <a:cubicBezTo>
                  <a:pt x="384" y="0"/>
                  <a:pt x="370" y="14"/>
                  <a:pt x="370" y="32"/>
                </a:cubicBezTo>
                <a:lnTo>
                  <a:pt x="370" y="78"/>
                </a:lnTo>
                <a:cubicBezTo>
                  <a:pt x="380" y="77"/>
                  <a:pt x="390" y="77"/>
                  <a:pt x="400" y="77"/>
                </a:cubicBezTo>
                <a:close/>
                <a:moveTo>
                  <a:pt x="147" y="196"/>
                </a:moveTo>
                <a:cubicBezTo>
                  <a:pt x="160" y="181"/>
                  <a:pt x="174" y="167"/>
                  <a:pt x="189" y="154"/>
                </a:cubicBezTo>
                <a:lnTo>
                  <a:pt x="160" y="124"/>
                </a:lnTo>
                <a:cubicBezTo>
                  <a:pt x="148" y="112"/>
                  <a:pt x="129" y="112"/>
                  <a:pt x="117" y="124"/>
                </a:cubicBezTo>
                <a:cubicBezTo>
                  <a:pt x="105" y="135"/>
                  <a:pt x="106" y="155"/>
                  <a:pt x="118" y="167"/>
                </a:cubicBezTo>
                <a:lnTo>
                  <a:pt x="147" y="196"/>
                </a:lnTo>
                <a:close/>
                <a:moveTo>
                  <a:pt x="72" y="406"/>
                </a:moveTo>
                <a:cubicBezTo>
                  <a:pt x="72" y="393"/>
                  <a:pt x="72" y="381"/>
                  <a:pt x="74" y="369"/>
                </a:cubicBezTo>
                <a:lnTo>
                  <a:pt x="31" y="369"/>
                </a:lnTo>
                <a:cubicBezTo>
                  <a:pt x="14" y="369"/>
                  <a:pt x="0" y="383"/>
                  <a:pt x="0" y="399"/>
                </a:cubicBezTo>
                <a:cubicBezTo>
                  <a:pt x="0" y="416"/>
                  <a:pt x="14" y="429"/>
                  <a:pt x="31" y="429"/>
                </a:cubicBezTo>
                <a:lnTo>
                  <a:pt x="73" y="429"/>
                </a:lnTo>
                <a:cubicBezTo>
                  <a:pt x="72" y="421"/>
                  <a:pt x="72" y="414"/>
                  <a:pt x="72" y="406"/>
                </a:cubicBezTo>
                <a:close/>
              </a:path>
            </a:pathLst>
          </a:custGeom>
          <a:solidFill>
            <a:schemeClr val="bg1"/>
          </a:solidFill>
          <a:ln>
            <a:noFill/>
          </a:ln>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44" name="Freeform 5"/>
          <p:cNvSpPr/>
          <p:nvPr/>
        </p:nvSpPr>
        <p:spPr bwMode="auto">
          <a:xfrm>
            <a:off x="2000958" y="2047622"/>
            <a:ext cx="1719244" cy="2598985"/>
          </a:xfrm>
          <a:custGeom>
            <a:avLst/>
            <a:gdLst>
              <a:gd name="T0" fmla="*/ 112 w 883"/>
              <a:gd name="T1" fmla="*/ 1335 h 1335"/>
              <a:gd name="T2" fmla="*/ 89 w 883"/>
              <a:gd name="T3" fmla="*/ 1295 h 1335"/>
              <a:gd name="T4" fmla="*/ 173 w 883"/>
              <a:gd name="T5" fmla="*/ 1229 h 1335"/>
              <a:gd name="T6" fmla="*/ 106 w 883"/>
              <a:gd name="T7" fmla="*/ 979 h 1335"/>
              <a:gd name="T8" fmla="*/ 0 w 883"/>
              <a:gd name="T9" fmla="*/ 963 h 1335"/>
              <a:gd name="T10" fmla="*/ 0 w 883"/>
              <a:gd name="T11" fmla="*/ 836 h 1335"/>
              <a:gd name="T12" fmla="*/ 106 w 883"/>
              <a:gd name="T13" fmla="*/ 821 h 1335"/>
              <a:gd name="T14" fmla="*/ 173 w 883"/>
              <a:gd name="T15" fmla="*/ 571 h 1335"/>
              <a:gd name="T16" fmla="*/ 89 w 883"/>
              <a:gd name="T17" fmla="*/ 505 h 1335"/>
              <a:gd name="T18" fmla="*/ 152 w 883"/>
              <a:gd name="T19" fmla="*/ 395 h 1335"/>
              <a:gd name="T20" fmla="*/ 252 w 883"/>
              <a:gd name="T21" fmla="*/ 435 h 1335"/>
              <a:gd name="T22" fmla="*/ 435 w 883"/>
              <a:gd name="T23" fmla="*/ 252 h 1335"/>
              <a:gd name="T24" fmla="*/ 395 w 883"/>
              <a:gd name="T25" fmla="*/ 152 h 1335"/>
              <a:gd name="T26" fmla="*/ 505 w 883"/>
              <a:gd name="T27" fmla="*/ 89 h 1335"/>
              <a:gd name="T28" fmla="*/ 571 w 883"/>
              <a:gd name="T29" fmla="*/ 173 h 1335"/>
              <a:gd name="T30" fmla="*/ 821 w 883"/>
              <a:gd name="T31" fmla="*/ 106 h 1335"/>
              <a:gd name="T32" fmla="*/ 836 w 883"/>
              <a:gd name="T33" fmla="*/ 0 h 1335"/>
              <a:gd name="T34" fmla="*/ 883 w 883"/>
              <a:gd name="T35" fmla="*/ 0 h 1335"/>
              <a:gd name="T36" fmla="*/ 883 w 883"/>
              <a:gd name="T37" fmla="*/ 792 h 1335"/>
              <a:gd name="T38" fmla="*/ 879 w 883"/>
              <a:gd name="T39" fmla="*/ 792 h 1335"/>
              <a:gd name="T40" fmla="*/ 790 w 883"/>
              <a:gd name="T41" fmla="*/ 900 h 1335"/>
              <a:gd name="T42" fmla="*/ 797 w 883"/>
              <a:gd name="T43" fmla="*/ 936 h 1335"/>
              <a:gd name="T44" fmla="*/ 798 w 883"/>
              <a:gd name="T45" fmla="*/ 939 h 1335"/>
              <a:gd name="T46" fmla="*/ 795 w 883"/>
              <a:gd name="T47" fmla="*/ 941 h 1335"/>
              <a:gd name="T48" fmla="*/ 112 w 883"/>
              <a:gd name="T49" fmla="*/ 1335 h 13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883" h="1335">
                <a:moveTo>
                  <a:pt x="112" y="1335"/>
                </a:moveTo>
                <a:cubicBezTo>
                  <a:pt x="89" y="1295"/>
                  <a:pt x="89" y="1295"/>
                  <a:pt x="89" y="1295"/>
                </a:cubicBezTo>
                <a:cubicBezTo>
                  <a:pt x="173" y="1229"/>
                  <a:pt x="173" y="1229"/>
                  <a:pt x="173" y="1229"/>
                </a:cubicBezTo>
                <a:cubicBezTo>
                  <a:pt x="137" y="1149"/>
                  <a:pt x="115" y="1065"/>
                  <a:pt x="106" y="979"/>
                </a:cubicBezTo>
                <a:cubicBezTo>
                  <a:pt x="0" y="963"/>
                  <a:pt x="0" y="963"/>
                  <a:pt x="0" y="963"/>
                </a:cubicBezTo>
                <a:cubicBezTo>
                  <a:pt x="0" y="836"/>
                  <a:pt x="0" y="836"/>
                  <a:pt x="0" y="836"/>
                </a:cubicBezTo>
                <a:cubicBezTo>
                  <a:pt x="106" y="821"/>
                  <a:pt x="106" y="821"/>
                  <a:pt x="106" y="821"/>
                </a:cubicBezTo>
                <a:cubicBezTo>
                  <a:pt x="115" y="734"/>
                  <a:pt x="137" y="650"/>
                  <a:pt x="173" y="571"/>
                </a:cubicBezTo>
                <a:cubicBezTo>
                  <a:pt x="89" y="505"/>
                  <a:pt x="89" y="505"/>
                  <a:pt x="89" y="505"/>
                </a:cubicBezTo>
                <a:cubicBezTo>
                  <a:pt x="152" y="395"/>
                  <a:pt x="152" y="395"/>
                  <a:pt x="152" y="395"/>
                </a:cubicBezTo>
                <a:cubicBezTo>
                  <a:pt x="252" y="435"/>
                  <a:pt x="252" y="435"/>
                  <a:pt x="252" y="435"/>
                </a:cubicBezTo>
                <a:cubicBezTo>
                  <a:pt x="303" y="364"/>
                  <a:pt x="364" y="303"/>
                  <a:pt x="435" y="252"/>
                </a:cubicBezTo>
                <a:cubicBezTo>
                  <a:pt x="395" y="152"/>
                  <a:pt x="395" y="152"/>
                  <a:pt x="395" y="152"/>
                </a:cubicBezTo>
                <a:cubicBezTo>
                  <a:pt x="505" y="89"/>
                  <a:pt x="505" y="89"/>
                  <a:pt x="505" y="89"/>
                </a:cubicBezTo>
                <a:cubicBezTo>
                  <a:pt x="571" y="173"/>
                  <a:pt x="571" y="173"/>
                  <a:pt x="571" y="173"/>
                </a:cubicBezTo>
                <a:cubicBezTo>
                  <a:pt x="650" y="137"/>
                  <a:pt x="734" y="115"/>
                  <a:pt x="821" y="106"/>
                </a:cubicBezTo>
                <a:cubicBezTo>
                  <a:pt x="836" y="0"/>
                  <a:pt x="836" y="0"/>
                  <a:pt x="836" y="0"/>
                </a:cubicBezTo>
                <a:cubicBezTo>
                  <a:pt x="883" y="0"/>
                  <a:pt x="883" y="0"/>
                  <a:pt x="883" y="0"/>
                </a:cubicBezTo>
                <a:cubicBezTo>
                  <a:pt x="883" y="792"/>
                  <a:pt x="883" y="792"/>
                  <a:pt x="883" y="792"/>
                </a:cubicBezTo>
                <a:cubicBezTo>
                  <a:pt x="879" y="792"/>
                  <a:pt x="879" y="792"/>
                  <a:pt x="879" y="792"/>
                </a:cubicBezTo>
                <a:cubicBezTo>
                  <a:pt x="828" y="802"/>
                  <a:pt x="790" y="847"/>
                  <a:pt x="790" y="900"/>
                </a:cubicBezTo>
                <a:cubicBezTo>
                  <a:pt x="790" y="912"/>
                  <a:pt x="793" y="924"/>
                  <a:pt x="797" y="936"/>
                </a:cubicBezTo>
                <a:cubicBezTo>
                  <a:pt x="798" y="939"/>
                  <a:pt x="798" y="939"/>
                  <a:pt x="798" y="939"/>
                </a:cubicBezTo>
                <a:cubicBezTo>
                  <a:pt x="795" y="941"/>
                  <a:pt x="795" y="941"/>
                  <a:pt x="795" y="941"/>
                </a:cubicBezTo>
                <a:lnTo>
                  <a:pt x="112" y="1335"/>
                </a:lnTo>
                <a:close/>
              </a:path>
            </a:pathLst>
          </a:custGeom>
          <a:solidFill>
            <a:srgbClr val="7CC8EC"/>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50" name="Freeform 7"/>
          <p:cNvSpPr/>
          <p:nvPr/>
        </p:nvSpPr>
        <p:spPr bwMode="auto">
          <a:xfrm>
            <a:off x="3936701" y="2031747"/>
            <a:ext cx="1719244" cy="2598985"/>
          </a:xfrm>
          <a:custGeom>
            <a:avLst/>
            <a:gdLst>
              <a:gd name="T0" fmla="*/ 771 w 883"/>
              <a:gd name="T1" fmla="*/ 1335 h 1335"/>
              <a:gd name="T2" fmla="*/ 85 w 883"/>
              <a:gd name="T3" fmla="*/ 939 h 1335"/>
              <a:gd name="T4" fmla="*/ 86 w 883"/>
              <a:gd name="T5" fmla="*/ 936 h 1335"/>
              <a:gd name="T6" fmla="*/ 92 w 883"/>
              <a:gd name="T7" fmla="*/ 900 h 1335"/>
              <a:gd name="T8" fmla="*/ 3 w 883"/>
              <a:gd name="T9" fmla="*/ 792 h 1335"/>
              <a:gd name="T10" fmla="*/ 0 w 883"/>
              <a:gd name="T11" fmla="*/ 792 h 1335"/>
              <a:gd name="T12" fmla="*/ 0 w 883"/>
              <a:gd name="T13" fmla="*/ 0 h 1335"/>
              <a:gd name="T14" fmla="*/ 46 w 883"/>
              <a:gd name="T15" fmla="*/ 0 h 1335"/>
              <a:gd name="T16" fmla="*/ 62 w 883"/>
              <a:gd name="T17" fmla="*/ 106 h 1335"/>
              <a:gd name="T18" fmla="*/ 312 w 883"/>
              <a:gd name="T19" fmla="*/ 173 h 1335"/>
              <a:gd name="T20" fmla="*/ 378 w 883"/>
              <a:gd name="T21" fmla="*/ 89 h 1335"/>
              <a:gd name="T22" fmla="*/ 488 w 883"/>
              <a:gd name="T23" fmla="*/ 152 h 1335"/>
              <a:gd name="T24" fmla="*/ 448 w 883"/>
              <a:gd name="T25" fmla="*/ 252 h 1335"/>
              <a:gd name="T26" fmla="*/ 631 w 883"/>
              <a:gd name="T27" fmla="*/ 435 h 1335"/>
              <a:gd name="T28" fmla="*/ 730 w 883"/>
              <a:gd name="T29" fmla="*/ 395 h 1335"/>
              <a:gd name="T30" fmla="*/ 794 w 883"/>
              <a:gd name="T31" fmla="*/ 505 h 1335"/>
              <a:gd name="T32" fmla="*/ 710 w 883"/>
              <a:gd name="T33" fmla="*/ 571 h 1335"/>
              <a:gd name="T34" fmla="*/ 777 w 883"/>
              <a:gd name="T35" fmla="*/ 821 h 1335"/>
              <a:gd name="T36" fmla="*/ 883 w 883"/>
              <a:gd name="T37" fmla="*/ 836 h 1335"/>
              <a:gd name="T38" fmla="*/ 883 w 883"/>
              <a:gd name="T39" fmla="*/ 963 h 1335"/>
              <a:gd name="T40" fmla="*/ 777 w 883"/>
              <a:gd name="T41" fmla="*/ 979 h 1335"/>
              <a:gd name="T42" fmla="*/ 710 w 883"/>
              <a:gd name="T43" fmla="*/ 1229 h 1335"/>
              <a:gd name="T44" fmla="*/ 794 w 883"/>
              <a:gd name="T45" fmla="*/ 1295 h 1335"/>
              <a:gd name="T46" fmla="*/ 771 w 883"/>
              <a:gd name="T47" fmla="*/ 1335 h 13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883" h="1335">
                <a:moveTo>
                  <a:pt x="771" y="1335"/>
                </a:moveTo>
                <a:cubicBezTo>
                  <a:pt x="85" y="939"/>
                  <a:pt x="85" y="939"/>
                  <a:pt x="85" y="939"/>
                </a:cubicBezTo>
                <a:cubicBezTo>
                  <a:pt x="86" y="936"/>
                  <a:pt x="86" y="936"/>
                  <a:pt x="86" y="936"/>
                </a:cubicBezTo>
                <a:cubicBezTo>
                  <a:pt x="90" y="924"/>
                  <a:pt x="92" y="912"/>
                  <a:pt x="92" y="900"/>
                </a:cubicBezTo>
                <a:cubicBezTo>
                  <a:pt x="92" y="847"/>
                  <a:pt x="55" y="802"/>
                  <a:pt x="3" y="792"/>
                </a:cubicBezTo>
                <a:cubicBezTo>
                  <a:pt x="0" y="792"/>
                  <a:pt x="0" y="792"/>
                  <a:pt x="0" y="792"/>
                </a:cubicBezTo>
                <a:cubicBezTo>
                  <a:pt x="0" y="0"/>
                  <a:pt x="0" y="0"/>
                  <a:pt x="0" y="0"/>
                </a:cubicBezTo>
                <a:cubicBezTo>
                  <a:pt x="46" y="0"/>
                  <a:pt x="46" y="0"/>
                  <a:pt x="46" y="0"/>
                </a:cubicBezTo>
                <a:cubicBezTo>
                  <a:pt x="62" y="106"/>
                  <a:pt x="62" y="106"/>
                  <a:pt x="62" y="106"/>
                </a:cubicBezTo>
                <a:cubicBezTo>
                  <a:pt x="148" y="115"/>
                  <a:pt x="232" y="137"/>
                  <a:pt x="312" y="173"/>
                </a:cubicBezTo>
                <a:cubicBezTo>
                  <a:pt x="378" y="89"/>
                  <a:pt x="378" y="89"/>
                  <a:pt x="378" y="89"/>
                </a:cubicBezTo>
                <a:cubicBezTo>
                  <a:pt x="488" y="152"/>
                  <a:pt x="488" y="152"/>
                  <a:pt x="488" y="152"/>
                </a:cubicBezTo>
                <a:cubicBezTo>
                  <a:pt x="448" y="252"/>
                  <a:pt x="448" y="252"/>
                  <a:pt x="448" y="252"/>
                </a:cubicBezTo>
                <a:cubicBezTo>
                  <a:pt x="519" y="303"/>
                  <a:pt x="580" y="364"/>
                  <a:pt x="631" y="435"/>
                </a:cubicBezTo>
                <a:cubicBezTo>
                  <a:pt x="730" y="395"/>
                  <a:pt x="730" y="395"/>
                  <a:pt x="730" y="395"/>
                </a:cubicBezTo>
                <a:cubicBezTo>
                  <a:pt x="794" y="505"/>
                  <a:pt x="794" y="505"/>
                  <a:pt x="794" y="505"/>
                </a:cubicBezTo>
                <a:cubicBezTo>
                  <a:pt x="710" y="571"/>
                  <a:pt x="710" y="571"/>
                  <a:pt x="710" y="571"/>
                </a:cubicBezTo>
                <a:cubicBezTo>
                  <a:pt x="746" y="650"/>
                  <a:pt x="768" y="734"/>
                  <a:pt x="777" y="821"/>
                </a:cubicBezTo>
                <a:cubicBezTo>
                  <a:pt x="883" y="836"/>
                  <a:pt x="883" y="836"/>
                  <a:pt x="883" y="836"/>
                </a:cubicBezTo>
                <a:cubicBezTo>
                  <a:pt x="883" y="963"/>
                  <a:pt x="883" y="963"/>
                  <a:pt x="883" y="963"/>
                </a:cubicBezTo>
                <a:cubicBezTo>
                  <a:pt x="777" y="979"/>
                  <a:pt x="777" y="979"/>
                  <a:pt x="777" y="979"/>
                </a:cubicBezTo>
                <a:cubicBezTo>
                  <a:pt x="768" y="1065"/>
                  <a:pt x="746" y="1149"/>
                  <a:pt x="710" y="1229"/>
                </a:cubicBezTo>
                <a:cubicBezTo>
                  <a:pt x="794" y="1295"/>
                  <a:pt x="794" y="1295"/>
                  <a:pt x="794" y="1295"/>
                </a:cubicBezTo>
                <a:lnTo>
                  <a:pt x="771" y="1335"/>
                </a:lnTo>
                <a:close/>
              </a:path>
            </a:pathLst>
          </a:custGeom>
          <a:solidFill>
            <a:srgbClr val="F47264"/>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52" name="矩形 51"/>
          <p:cNvSpPr/>
          <p:nvPr/>
        </p:nvSpPr>
        <p:spPr>
          <a:xfrm>
            <a:off x="6908324" y="3445068"/>
            <a:ext cx="648182" cy="648182"/>
          </a:xfrm>
          <a:prstGeom prst="rect">
            <a:avLst/>
          </a:prstGeom>
          <a:solidFill>
            <a:srgbClr val="F472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53" name="文本框 52"/>
          <p:cNvSpPr txBox="1"/>
          <p:nvPr/>
        </p:nvSpPr>
        <p:spPr>
          <a:xfrm>
            <a:off x="6903862" y="3488346"/>
            <a:ext cx="706055" cy="5847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3200" b="1" i="1"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02</a:t>
            </a:r>
            <a:endParaRPr kumimoji="0" lang="zh-CN" altLang="en-US" sz="3200" b="1" i="1"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54" name="Content Placeholder 2"/>
          <p:cNvSpPr txBox="1"/>
          <p:nvPr/>
        </p:nvSpPr>
        <p:spPr>
          <a:xfrm>
            <a:off x="7608593" y="2439580"/>
            <a:ext cx="3503907" cy="653546"/>
          </a:xfrm>
          <a:prstGeom prst="rect">
            <a:avLst/>
          </a:prstGeom>
        </p:spPr>
        <p:txBody>
          <a:bodyPr vert="horz" lIns="121682" tIns="60841" rIns="121682" bIns="60841" rtlCol="0">
            <a:no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lvl="0" indent="0">
              <a:buNone/>
              <a:defRPr/>
            </a:pPr>
            <a:r>
              <a:rPr lang="zh-CN" altLang="en-US" sz="2000" dirty="0" smtClean="0">
                <a:solidFill>
                  <a:prstClr val="black">
                    <a:lumMod val="75000"/>
                    <a:lumOff val="25000"/>
                  </a:prstClr>
                </a:solidFill>
                <a:latin typeface="微软雅黑" panose="020B0503020204020204" pitchFamily="34" charset="-122"/>
                <a:ea typeface="微软雅黑" panose="020B0503020204020204" pitchFamily="34" charset="-122"/>
              </a:rPr>
              <a:t>澳洲环保义工</a:t>
            </a:r>
            <a:endParaRPr lang="zh-CN" altLang="en-US" sz="200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57" name="Content Placeholder 2"/>
          <p:cNvSpPr txBox="1"/>
          <p:nvPr/>
        </p:nvSpPr>
        <p:spPr>
          <a:xfrm>
            <a:off x="7651755" y="3488626"/>
            <a:ext cx="3508369" cy="653546"/>
          </a:xfrm>
          <a:prstGeom prst="rect">
            <a:avLst/>
          </a:prstGeom>
        </p:spPr>
        <p:txBody>
          <a:bodyPr vert="horz" lIns="121682" tIns="60841" rIns="121682" bIns="60841" rtlCol="0">
            <a:no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lvl="0" indent="0">
              <a:buNone/>
              <a:defRPr/>
            </a:pPr>
            <a:r>
              <a:rPr lang="zh-CN" altLang="en-US" sz="2000" dirty="0" smtClean="0">
                <a:solidFill>
                  <a:prstClr val="black">
                    <a:lumMod val="75000"/>
                    <a:lumOff val="25000"/>
                  </a:prstClr>
                </a:solidFill>
                <a:latin typeface="微软雅黑" panose="020B0503020204020204" pitchFamily="34" charset="-122"/>
                <a:ea typeface="微软雅黑" panose="020B0503020204020204" pitchFamily="34" charset="-122"/>
              </a:rPr>
              <a:t>澳洲动物爱心义工</a:t>
            </a:r>
            <a:endParaRPr lang="zh-CN" altLang="en-US" sz="200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58" name="矩形 57"/>
          <p:cNvSpPr/>
          <p:nvPr/>
        </p:nvSpPr>
        <p:spPr>
          <a:xfrm>
            <a:off x="6911988" y="2418969"/>
            <a:ext cx="648182" cy="648182"/>
          </a:xfrm>
          <a:prstGeom prst="rect">
            <a:avLst/>
          </a:prstGeom>
          <a:solidFill>
            <a:srgbClr val="7CC8E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59" name="文本框 58"/>
          <p:cNvSpPr txBox="1"/>
          <p:nvPr/>
        </p:nvSpPr>
        <p:spPr>
          <a:xfrm>
            <a:off x="6907525" y="2423170"/>
            <a:ext cx="706055" cy="5847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3200" b="1" i="1"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01</a:t>
            </a:r>
            <a:endParaRPr kumimoji="0" lang="zh-CN" altLang="en-US" sz="3200" b="1" i="1"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0" name="Content Placeholder 2"/>
          <p:cNvSpPr txBox="1"/>
          <p:nvPr/>
        </p:nvSpPr>
        <p:spPr>
          <a:xfrm>
            <a:off x="6100468" y="4532308"/>
            <a:ext cx="5422738" cy="653546"/>
          </a:xfrm>
          <a:prstGeom prst="rect">
            <a:avLst/>
          </a:prstGeom>
        </p:spPr>
        <p:txBody>
          <a:bodyPr vert="horz" lIns="121682" tIns="60841" rIns="121682" bIns="60841" rtlCol="0">
            <a:no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lvl="0" indent="0">
              <a:buNone/>
              <a:defRPr/>
            </a:pPr>
            <a:endParaRPr lang="zh-CN" altLang="en-US" sz="1600" dirty="0">
              <a:solidFill>
                <a:prstClr val="black">
                  <a:lumMod val="75000"/>
                  <a:lumOff val="25000"/>
                </a:prstClr>
              </a:solidFill>
              <a:latin typeface="微软雅黑" panose="020B0503020204020204" pitchFamily="34" charset="-122"/>
              <a:ea typeface="微软雅黑" panose="020B0503020204020204" pitchFamily="34" charset="-122"/>
            </a:endParaRPr>
          </a:p>
        </p:txBody>
      </p:sp>
      <p:pic>
        <p:nvPicPr>
          <p:cNvPr id="3" name="Picture 2" descr="40-ecology.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82875" y="2809875"/>
            <a:ext cx="809625" cy="809624"/>
          </a:xfrm>
          <a:prstGeom prst="rect">
            <a:avLst/>
          </a:prstGeom>
        </p:spPr>
      </p:pic>
      <p:pic>
        <p:nvPicPr>
          <p:cNvPr id="4" name="Picture 3" descr="koala.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179850" y="2809875"/>
            <a:ext cx="804900" cy="809625"/>
          </a:xfrm>
          <a:prstGeom prst="rect">
            <a:avLst/>
          </a:prstGeom>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1" cstate="print">
            <a:lum/>
          </a:blip>
          <a:srcRect/>
          <a:stretch>
            <a:fillRect/>
          </a:stretch>
        </a:blipFill>
        <a:effectLst/>
      </p:bgPr>
    </p:bg>
    <p:spTree>
      <p:nvGrpSpPr>
        <p:cNvPr id="1" name=""/>
        <p:cNvGrpSpPr/>
        <p:nvPr/>
      </p:nvGrpSpPr>
      <p:grpSpPr>
        <a:xfrm>
          <a:off x="0" y="0"/>
          <a:ext cx="0" cy="0"/>
          <a:chOff x="0" y="0"/>
          <a:chExt cx="0" cy="0"/>
        </a:xfrm>
      </p:grpSpPr>
      <p:grpSp>
        <p:nvGrpSpPr>
          <p:cNvPr id="46" name="组合 45"/>
          <p:cNvGrpSpPr/>
          <p:nvPr/>
        </p:nvGrpSpPr>
        <p:grpSpPr>
          <a:xfrm>
            <a:off x="0" y="131658"/>
            <a:ext cx="12190828" cy="700446"/>
            <a:chOff x="0" y="131658"/>
            <a:chExt cx="12190828" cy="700446"/>
          </a:xfrm>
        </p:grpSpPr>
        <p:sp>
          <p:nvSpPr>
            <p:cNvPr id="43" name="矩形 42"/>
            <p:cNvSpPr/>
            <p:nvPr/>
          </p:nvSpPr>
          <p:spPr>
            <a:xfrm>
              <a:off x="0" y="131658"/>
              <a:ext cx="3671997" cy="684000"/>
            </a:xfrm>
            <a:custGeom>
              <a:avLst/>
              <a:gdLst>
                <a:gd name="connsiteX0" fmla="*/ 0 w 3118104"/>
                <a:gd name="connsiteY0" fmla="*/ 0 h 539496"/>
                <a:gd name="connsiteX1" fmla="*/ 3118104 w 3118104"/>
                <a:gd name="connsiteY1" fmla="*/ 0 h 539496"/>
                <a:gd name="connsiteX2" fmla="*/ 3118104 w 3118104"/>
                <a:gd name="connsiteY2" fmla="*/ 539496 h 539496"/>
                <a:gd name="connsiteX3" fmla="*/ 0 w 3118104"/>
                <a:gd name="connsiteY3" fmla="*/ 539496 h 539496"/>
                <a:gd name="connsiteX4" fmla="*/ 0 w 3118104"/>
                <a:gd name="connsiteY4" fmla="*/ 0 h 539496"/>
                <a:gd name="connsiteX0-1" fmla="*/ 0 w 3118104"/>
                <a:gd name="connsiteY0-2" fmla="*/ 0 h 539496"/>
                <a:gd name="connsiteX1-3" fmla="*/ 2871216 w 3118104"/>
                <a:gd name="connsiteY1-4" fmla="*/ 0 h 539496"/>
                <a:gd name="connsiteX2-5" fmla="*/ 3118104 w 3118104"/>
                <a:gd name="connsiteY2-6" fmla="*/ 539496 h 539496"/>
                <a:gd name="connsiteX3-7" fmla="*/ 0 w 3118104"/>
                <a:gd name="connsiteY3-8" fmla="*/ 539496 h 539496"/>
                <a:gd name="connsiteX4-9" fmla="*/ 0 w 3118104"/>
                <a:gd name="connsiteY4-10" fmla="*/ 0 h 539496"/>
                <a:gd name="connsiteX0-11" fmla="*/ 0 w 3118104"/>
                <a:gd name="connsiteY0-12" fmla="*/ 9144 h 548640"/>
                <a:gd name="connsiteX1-13" fmla="*/ 2679192 w 3118104"/>
                <a:gd name="connsiteY1-14" fmla="*/ 0 h 548640"/>
                <a:gd name="connsiteX2-15" fmla="*/ 3118104 w 3118104"/>
                <a:gd name="connsiteY2-16" fmla="*/ 548640 h 548640"/>
                <a:gd name="connsiteX3-17" fmla="*/ 0 w 3118104"/>
                <a:gd name="connsiteY3-18" fmla="*/ 548640 h 548640"/>
                <a:gd name="connsiteX4-19" fmla="*/ 0 w 3118104"/>
                <a:gd name="connsiteY4-20" fmla="*/ 9144 h 548640"/>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118104" h="548640">
                  <a:moveTo>
                    <a:pt x="0" y="9144"/>
                  </a:moveTo>
                  <a:lnTo>
                    <a:pt x="2679192" y="0"/>
                  </a:lnTo>
                  <a:lnTo>
                    <a:pt x="3118104" y="548640"/>
                  </a:lnTo>
                  <a:lnTo>
                    <a:pt x="0" y="548640"/>
                  </a:lnTo>
                  <a:lnTo>
                    <a:pt x="0" y="9144"/>
                  </a:lnTo>
                  <a:close/>
                </a:path>
              </a:pathLst>
            </a:custGeom>
            <a:solidFill>
              <a:srgbClr val="5DA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Calibri" panose="020F0502020204030204"/>
                <a:ea typeface="宋体" panose="02010600030101010101" pitchFamily="2" charset="-122"/>
                <a:cs typeface="+mn-cs"/>
              </a:endParaRPr>
            </a:p>
          </p:txBody>
        </p:sp>
        <p:cxnSp>
          <p:nvCxnSpPr>
            <p:cNvPr id="45" name="直接连接符 44"/>
            <p:cNvCxnSpPr/>
            <p:nvPr/>
          </p:nvCxnSpPr>
          <p:spPr>
            <a:xfrm>
              <a:off x="3108960" y="832104"/>
              <a:ext cx="9081868" cy="0"/>
            </a:xfrm>
            <a:prstGeom prst="line">
              <a:avLst/>
            </a:prstGeom>
            <a:ln w="31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sp>
        <p:nvSpPr>
          <p:cNvPr id="48" name="文本框 47"/>
          <p:cNvSpPr txBox="1"/>
          <p:nvPr/>
        </p:nvSpPr>
        <p:spPr>
          <a:xfrm>
            <a:off x="0" y="162340"/>
            <a:ext cx="4143375"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3600"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澳洲环保义工</a:t>
            </a:r>
            <a:endParaRPr kumimoji="0" lang="zh-CN" altLang="en-US" sz="36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grpSp>
        <p:nvGrpSpPr>
          <p:cNvPr id="34" name="组合 33"/>
          <p:cNvGrpSpPr/>
          <p:nvPr/>
        </p:nvGrpSpPr>
        <p:grpSpPr>
          <a:xfrm>
            <a:off x="1607149" y="2351775"/>
            <a:ext cx="2820736" cy="2804764"/>
            <a:chOff x="1607149" y="2351775"/>
            <a:chExt cx="2820736" cy="2804764"/>
          </a:xfrm>
        </p:grpSpPr>
        <p:sp>
          <p:nvSpPr>
            <p:cNvPr id="35" name="文本框 34"/>
            <p:cNvSpPr txBox="1"/>
            <p:nvPr/>
          </p:nvSpPr>
          <p:spPr>
            <a:xfrm>
              <a:off x="1618878" y="2351775"/>
              <a:ext cx="2721817" cy="307777"/>
            </a:xfrm>
            <a:prstGeom prst="rect">
              <a:avLst/>
            </a:prstGeom>
            <a:noFill/>
          </p:spPr>
          <p:txBody>
            <a:bodyPr wrap="square" rtlCol="0">
              <a:spAutoFit/>
            </a:bodyPr>
            <a:lstStyle/>
            <a:p>
              <a:pPr lvl="0">
                <a:defRPr/>
              </a:pPr>
              <a:endParaRPr lang="zh-CN" altLang="en-US" sz="140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36" name="文本框 35"/>
            <p:cNvSpPr txBox="1"/>
            <p:nvPr/>
          </p:nvSpPr>
          <p:spPr>
            <a:xfrm>
              <a:off x="1607149" y="3610347"/>
              <a:ext cx="2748322" cy="307777"/>
            </a:xfrm>
            <a:prstGeom prst="rect">
              <a:avLst/>
            </a:prstGeom>
            <a:noFill/>
          </p:spPr>
          <p:txBody>
            <a:bodyPr wrap="square" rtlCol="0">
              <a:spAutoFit/>
            </a:bodyPr>
            <a:lstStyle/>
            <a:p>
              <a:pPr lvl="0">
                <a:defRPr/>
              </a:pPr>
              <a:endParaRPr lang="zh-CN" altLang="en-US" sz="140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37" name="文本框 36"/>
            <p:cNvSpPr txBox="1"/>
            <p:nvPr/>
          </p:nvSpPr>
          <p:spPr>
            <a:xfrm>
              <a:off x="1653417" y="4848762"/>
              <a:ext cx="2774468" cy="307777"/>
            </a:xfrm>
            <a:prstGeom prst="rect">
              <a:avLst/>
            </a:prstGeom>
            <a:noFill/>
          </p:spPr>
          <p:txBody>
            <a:bodyPr wrap="square" rtlCol="0">
              <a:spAutoFit/>
            </a:bodyPr>
            <a:lstStyle/>
            <a:p>
              <a:pPr lvl="0">
                <a:defRPr/>
              </a:pPr>
              <a:endParaRPr lang="zh-CN" altLang="en-US" sz="1400" dirty="0">
                <a:solidFill>
                  <a:prstClr val="black">
                    <a:lumMod val="75000"/>
                    <a:lumOff val="25000"/>
                  </a:prstClr>
                </a:solidFill>
                <a:latin typeface="微软雅黑" panose="020B0503020204020204" pitchFamily="34" charset="-122"/>
                <a:ea typeface="微软雅黑" panose="020B0503020204020204" pitchFamily="34" charset="-122"/>
              </a:endParaRPr>
            </a:p>
          </p:txBody>
        </p:sp>
      </p:grpSp>
      <p:pic>
        <p:nvPicPr>
          <p:cNvPr id="69" name="图片 27"/>
          <p:cNvPicPr/>
          <p:nvPr/>
        </p:nvPicPr>
        <p:blipFill>
          <a:blip r:embed="rId2"/>
          <a:srcRect/>
          <a:stretch>
            <a:fillRect/>
          </a:stretch>
        </p:blipFill>
        <p:spPr bwMode="auto">
          <a:xfrm>
            <a:off x="1104264" y="1397953"/>
            <a:ext cx="2705735" cy="1934845"/>
          </a:xfrm>
          <a:prstGeom prst="rect">
            <a:avLst/>
          </a:prstGeom>
          <a:ln>
            <a:noFill/>
          </a:ln>
          <a:effectLst>
            <a:softEdge rad="112500"/>
          </a:effectLst>
        </p:spPr>
      </p:pic>
      <p:sp>
        <p:nvSpPr>
          <p:cNvPr id="7" name="TextBox 6"/>
          <p:cNvSpPr txBox="1"/>
          <p:nvPr/>
        </p:nvSpPr>
        <p:spPr>
          <a:xfrm>
            <a:off x="4333875" y="1222375"/>
            <a:ext cx="2326278" cy="3508653"/>
          </a:xfrm>
          <a:prstGeom prst="rect">
            <a:avLst/>
          </a:prstGeom>
          <a:noFill/>
        </p:spPr>
        <p:txBody>
          <a:bodyPr wrap="none" rtlCol="0">
            <a:spAutoFit/>
          </a:bodyPr>
          <a:lstStyle/>
          <a:p>
            <a:pPr>
              <a:defRPr/>
            </a:pPr>
            <a:endParaRPr lang="en-US" altLang="zh-CN" sz="2600" b="1" u="sng" spc="50" dirty="0" smtClean="0">
              <a:ln w="12700" cmpd="sng">
                <a:solidFill>
                  <a:schemeClr val="accent6">
                    <a:satMod val="120000"/>
                    <a:shade val="80000"/>
                  </a:schemeClr>
                </a:solidFill>
                <a:prstDash val="solid"/>
              </a:ln>
              <a:solidFill>
                <a:srgbClr val="70AD47"/>
              </a:solidFill>
              <a:effectLst>
                <a:glow rad="53100">
                  <a:schemeClr val="accent6">
                    <a:satMod val="180000"/>
                    <a:alpha val="30000"/>
                  </a:schemeClr>
                </a:glow>
              </a:effectLst>
              <a:latin typeface="Hannotate SC Regular"/>
              <a:cs typeface="Hannotate SC Regular"/>
            </a:endParaRPr>
          </a:p>
          <a:p>
            <a:pPr>
              <a:defRPr/>
            </a:pPr>
            <a:endParaRPr lang="en-US" altLang="zh-CN" sz="2600" b="1" u="sng" spc="50" dirty="0">
              <a:ln w="12700" cmpd="sng">
                <a:solidFill>
                  <a:schemeClr val="accent6">
                    <a:satMod val="120000"/>
                    <a:shade val="80000"/>
                  </a:schemeClr>
                </a:solidFill>
                <a:prstDash val="solid"/>
              </a:ln>
              <a:solidFill>
                <a:srgbClr val="70AD47"/>
              </a:solidFill>
              <a:effectLst>
                <a:glow rad="53100">
                  <a:schemeClr val="accent6">
                    <a:satMod val="180000"/>
                    <a:alpha val="30000"/>
                  </a:schemeClr>
                </a:glow>
              </a:effectLst>
              <a:latin typeface="Hannotate SC Regular"/>
              <a:cs typeface="Hannotate SC Regular"/>
            </a:endParaRPr>
          </a:p>
          <a:p>
            <a:pPr>
              <a:defRPr/>
            </a:pPr>
            <a:endParaRPr lang="en-US" altLang="zh-CN" sz="2600" b="1" u="sng" spc="50" dirty="0" smtClean="0">
              <a:ln w="12700" cmpd="sng">
                <a:solidFill>
                  <a:schemeClr val="accent6">
                    <a:satMod val="120000"/>
                    <a:shade val="80000"/>
                  </a:schemeClr>
                </a:solidFill>
                <a:prstDash val="solid"/>
              </a:ln>
              <a:solidFill>
                <a:srgbClr val="70AD47"/>
              </a:solidFill>
              <a:effectLst>
                <a:glow rad="53100">
                  <a:schemeClr val="accent6">
                    <a:satMod val="180000"/>
                    <a:alpha val="30000"/>
                  </a:schemeClr>
                </a:glow>
              </a:effectLst>
              <a:latin typeface="Hannotate SC Regular"/>
              <a:cs typeface="Hannotate SC Regular"/>
            </a:endParaRPr>
          </a:p>
          <a:p>
            <a:pPr>
              <a:defRPr/>
            </a:pPr>
            <a:r>
              <a:rPr lang="zh-CN" altLang="en-US" sz="2600" b="1" u="sng" spc="50" dirty="0" smtClean="0">
                <a:ln w="12700" cmpd="sng">
                  <a:solidFill>
                    <a:schemeClr val="accent6">
                      <a:satMod val="120000"/>
                      <a:shade val="80000"/>
                    </a:schemeClr>
                  </a:solidFill>
                  <a:prstDash val="solid"/>
                </a:ln>
                <a:solidFill>
                  <a:srgbClr val="70AD47"/>
                </a:solidFill>
                <a:effectLst>
                  <a:glow rad="53100">
                    <a:schemeClr val="accent6">
                      <a:satMod val="180000"/>
                      <a:alpha val="30000"/>
                    </a:schemeClr>
                  </a:glow>
                </a:effectLst>
                <a:latin typeface="Hannotate SC Regular"/>
                <a:cs typeface="Hannotate SC Regular"/>
              </a:rPr>
              <a:t>环保义工种类</a:t>
            </a:r>
            <a:endParaRPr lang="en-AU" altLang="zh-CN" sz="2600" b="1" u="sng" spc="50" dirty="0">
              <a:ln w="12700" cmpd="sng">
                <a:solidFill>
                  <a:schemeClr val="accent6">
                    <a:satMod val="120000"/>
                    <a:shade val="80000"/>
                  </a:schemeClr>
                </a:solidFill>
                <a:prstDash val="solid"/>
              </a:ln>
              <a:solidFill>
                <a:srgbClr val="70AD47"/>
              </a:solidFill>
              <a:effectLst>
                <a:glow rad="53100">
                  <a:schemeClr val="accent6">
                    <a:satMod val="180000"/>
                    <a:alpha val="30000"/>
                  </a:schemeClr>
                </a:glow>
              </a:effectLst>
              <a:latin typeface="Hannotate SC Regular"/>
              <a:cs typeface="Hannotate SC Regular"/>
            </a:endParaRPr>
          </a:p>
          <a:p>
            <a:pPr>
              <a:defRPr/>
            </a:pPr>
            <a:endParaRPr lang="en-AU" altLang="zh-CN" sz="2800" b="1" u="sng" spc="50" dirty="0">
              <a:ln w="12700" cmpd="sng">
                <a:solidFill>
                  <a:schemeClr val="accent6">
                    <a:satMod val="120000"/>
                    <a:shade val="80000"/>
                  </a:schemeClr>
                </a:solidFill>
                <a:prstDash val="solid"/>
              </a:ln>
              <a:solidFill>
                <a:srgbClr val="70AD47"/>
              </a:solidFill>
              <a:effectLst>
                <a:glow rad="53100">
                  <a:schemeClr val="accent6">
                    <a:satMod val="180000"/>
                    <a:alpha val="30000"/>
                  </a:schemeClr>
                </a:glow>
              </a:effectLst>
              <a:latin typeface="Hannotate SC Regular"/>
              <a:cs typeface="Hannotate SC Regular"/>
            </a:endParaRPr>
          </a:p>
          <a:p>
            <a:pPr marL="285750" indent="-285750">
              <a:buFont typeface="Arial" panose="020B0604020202020204"/>
              <a:buChar char="•"/>
              <a:defRPr/>
            </a:pPr>
            <a:r>
              <a:rPr lang="zh-CN" altLang="en-US" dirty="0">
                <a:solidFill>
                  <a:prstClr val="black">
                    <a:lumMod val="75000"/>
                    <a:lumOff val="25000"/>
                  </a:prstClr>
                </a:solidFill>
                <a:latin typeface="微软雅黑" panose="020B0503020204020204" pitchFamily="34" charset="-122"/>
                <a:ea typeface="微软雅黑" panose="020B0503020204020204" pitchFamily="34" charset="-122"/>
              </a:rPr>
              <a:t>绿化植被修复工程</a:t>
            </a:r>
            <a:endParaRPr lang="en-AU" altLang="zh-CN" dirty="0">
              <a:solidFill>
                <a:prstClr val="black">
                  <a:lumMod val="75000"/>
                  <a:lumOff val="25000"/>
                </a:prstClr>
              </a:solidFill>
              <a:latin typeface="微软雅黑" panose="020B0503020204020204" pitchFamily="34" charset="-122"/>
              <a:ea typeface="微软雅黑" panose="020B0503020204020204" pitchFamily="34" charset="-122"/>
            </a:endParaRPr>
          </a:p>
          <a:p>
            <a:pPr marL="285750" indent="-285750">
              <a:buFont typeface="Arial" panose="020B0604020202020204"/>
              <a:buChar char="•"/>
              <a:defRPr/>
            </a:pPr>
            <a:r>
              <a:rPr lang="zh-CN" altLang="en-US" dirty="0">
                <a:solidFill>
                  <a:prstClr val="black">
                    <a:lumMod val="75000"/>
                    <a:lumOff val="25000"/>
                  </a:prstClr>
                </a:solidFill>
                <a:latin typeface="微软雅黑" panose="020B0503020204020204" pitchFamily="34" charset="-122"/>
                <a:ea typeface="微软雅黑" panose="020B0503020204020204" pitchFamily="34" charset="-122"/>
              </a:rPr>
              <a:t>植物生态危机调查</a:t>
            </a:r>
            <a:endParaRPr lang="en-AU" altLang="zh-CN" dirty="0">
              <a:solidFill>
                <a:prstClr val="black">
                  <a:lumMod val="75000"/>
                  <a:lumOff val="25000"/>
                </a:prstClr>
              </a:solidFill>
              <a:latin typeface="微软雅黑" panose="020B0503020204020204" pitchFamily="34" charset="-122"/>
              <a:ea typeface="微软雅黑" panose="020B0503020204020204" pitchFamily="34" charset="-122"/>
            </a:endParaRPr>
          </a:p>
          <a:p>
            <a:pPr marL="285750" indent="-285750">
              <a:buFont typeface="Arial" panose="020B0604020202020204"/>
              <a:buChar char="•"/>
              <a:defRPr/>
            </a:pPr>
            <a:r>
              <a:rPr lang="zh-CN" altLang="en-US" dirty="0">
                <a:solidFill>
                  <a:prstClr val="black">
                    <a:lumMod val="75000"/>
                    <a:lumOff val="25000"/>
                  </a:prstClr>
                </a:solidFill>
                <a:latin typeface="微软雅黑" panose="020B0503020204020204" pitchFamily="34" charset="-122"/>
                <a:ea typeface="微软雅黑" panose="020B0503020204020204" pitchFamily="34" charset="-122"/>
              </a:rPr>
              <a:t>公共建筑修缮</a:t>
            </a:r>
            <a:endParaRPr lang="en-AU" altLang="zh-CN" dirty="0">
              <a:solidFill>
                <a:prstClr val="black">
                  <a:lumMod val="75000"/>
                  <a:lumOff val="25000"/>
                </a:prstClr>
              </a:solidFill>
              <a:latin typeface="微软雅黑" panose="020B0503020204020204" pitchFamily="34" charset="-122"/>
              <a:ea typeface="微软雅黑" panose="020B0503020204020204" pitchFamily="34" charset="-122"/>
            </a:endParaRPr>
          </a:p>
          <a:p>
            <a:pPr marL="285750" indent="-285750">
              <a:buFont typeface="Arial" panose="020B0604020202020204"/>
              <a:buChar char="•"/>
              <a:defRPr/>
            </a:pPr>
            <a:r>
              <a:rPr lang="zh-CN" altLang="en-US" dirty="0">
                <a:solidFill>
                  <a:prstClr val="black">
                    <a:lumMod val="75000"/>
                    <a:lumOff val="25000"/>
                  </a:prstClr>
                </a:solidFill>
                <a:latin typeface="微软雅黑" panose="020B0503020204020204" pitchFamily="34" charset="-122"/>
                <a:ea typeface="微软雅黑" panose="020B0503020204020204" pitchFamily="34" charset="-122"/>
              </a:rPr>
              <a:t>文化遗迹救护</a:t>
            </a:r>
            <a:endParaRPr lang="en-AU" altLang="zh-CN" dirty="0">
              <a:solidFill>
                <a:prstClr val="black">
                  <a:lumMod val="75000"/>
                  <a:lumOff val="25000"/>
                </a:prstClr>
              </a:solidFill>
              <a:latin typeface="微软雅黑" panose="020B0503020204020204" pitchFamily="34" charset="-122"/>
              <a:ea typeface="微软雅黑" panose="020B0503020204020204" pitchFamily="34" charset="-122"/>
            </a:endParaRPr>
          </a:p>
          <a:p>
            <a:endParaRPr kumimoji="1" lang="ja-JP" altLang="en-US" dirty="0"/>
          </a:p>
        </p:txBody>
      </p:sp>
      <p:pic>
        <p:nvPicPr>
          <p:cNvPr id="70" name="图片 21"/>
          <p:cNvPicPr/>
          <p:nvPr/>
        </p:nvPicPr>
        <p:blipFill>
          <a:blip r:embed="rId3"/>
          <a:srcRect/>
          <a:stretch>
            <a:fillRect/>
          </a:stretch>
        </p:blipFill>
        <p:spPr bwMode="auto">
          <a:xfrm>
            <a:off x="1109345" y="3641725"/>
            <a:ext cx="2716530" cy="1924050"/>
          </a:xfrm>
          <a:prstGeom prst="rect">
            <a:avLst/>
          </a:prstGeom>
          <a:ln>
            <a:noFill/>
          </a:ln>
          <a:effectLst>
            <a:softEdge rad="112500"/>
          </a:effectLst>
        </p:spPr>
      </p:pic>
      <p:pic>
        <p:nvPicPr>
          <p:cNvPr id="71" name="图片 24"/>
          <p:cNvPicPr/>
          <p:nvPr/>
        </p:nvPicPr>
        <p:blipFill>
          <a:blip r:embed="rId4"/>
          <a:srcRect b="3701"/>
          <a:stretch>
            <a:fillRect/>
          </a:stretch>
        </p:blipFill>
        <p:spPr bwMode="auto">
          <a:xfrm>
            <a:off x="7252970" y="1293062"/>
            <a:ext cx="2732406" cy="1930400"/>
          </a:xfrm>
          <a:prstGeom prst="rect">
            <a:avLst/>
          </a:prstGeom>
          <a:ln>
            <a:noFill/>
          </a:ln>
          <a:effectLst>
            <a:softEdge rad="112500"/>
          </a:effectLst>
        </p:spPr>
      </p:pic>
      <p:pic>
        <p:nvPicPr>
          <p:cNvPr id="72" name="图片 30"/>
          <p:cNvPicPr/>
          <p:nvPr/>
        </p:nvPicPr>
        <p:blipFill>
          <a:blip r:embed="rId5"/>
          <a:srcRect l="3764" r="3329"/>
          <a:stretch>
            <a:fillRect/>
          </a:stretch>
        </p:blipFill>
        <p:spPr bwMode="auto">
          <a:xfrm>
            <a:off x="7373620" y="3673475"/>
            <a:ext cx="2707005" cy="1924050"/>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1" cstate="print">
            <a:lum/>
          </a:blip>
          <a:srcRect/>
          <a:stretch>
            <a:fillRect/>
          </a:stretch>
        </a:blipFill>
        <a:effectLst/>
      </p:bgPr>
    </p:bg>
    <p:spTree>
      <p:nvGrpSpPr>
        <p:cNvPr id="1" name=""/>
        <p:cNvGrpSpPr/>
        <p:nvPr/>
      </p:nvGrpSpPr>
      <p:grpSpPr>
        <a:xfrm>
          <a:off x="0" y="0"/>
          <a:ext cx="0" cy="0"/>
          <a:chOff x="0" y="0"/>
          <a:chExt cx="0" cy="0"/>
        </a:xfrm>
      </p:grpSpPr>
      <p:sp>
        <p:nvSpPr>
          <p:cNvPr id="40" name="矩形 39"/>
          <p:cNvSpPr/>
          <p:nvPr/>
        </p:nvSpPr>
        <p:spPr>
          <a:xfrm>
            <a:off x="-1" y="1"/>
            <a:ext cx="4724401" cy="6858000"/>
          </a:xfrm>
          <a:custGeom>
            <a:avLst/>
            <a:gdLst>
              <a:gd name="connsiteX0" fmla="*/ 0 w 12192000"/>
              <a:gd name="connsiteY0" fmla="*/ 0 h 3429000"/>
              <a:gd name="connsiteX1" fmla="*/ 12192000 w 12192000"/>
              <a:gd name="connsiteY1" fmla="*/ 0 h 3429000"/>
              <a:gd name="connsiteX2" fmla="*/ 12192000 w 12192000"/>
              <a:gd name="connsiteY2" fmla="*/ 3429000 h 3429000"/>
              <a:gd name="connsiteX3" fmla="*/ 0 w 12192000"/>
              <a:gd name="connsiteY3" fmla="*/ 3429000 h 3429000"/>
              <a:gd name="connsiteX4" fmla="*/ 0 w 12192000"/>
              <a:gd name="connsiteY4" fmla="*/ 0 h 3429000"/>
              <a:gd name="connsiteX0-1" fmla="*/ 0 w 12192000"/>
              <a:gd name="connsiteY0-2" fmla="*/ 3429000 h 6858000"/>
              <a:gd name="connsiteX1-3" fmla="*/ 5153025 w 12192000"/>
              <a:gd name="connsiteY1-4" fmla="*/ 0 h 6858000"/>
              <a:gd name="connsiteX2-5" fmla="*/ 12192000 w 12192000"/>
              <a:gd name="connsiteY2-6" fmla="*/ 6858000 h 6858000"/>
              <a:gd name="connsiteX3-7" fmla="*/ 0 w 12192000"/>
              <a:gd name="connsiteY3-8" fmla="*/ 6858000 h 6858000"/>
              <a:gd name="connsiteX4-9" fmla="*/ 0 w 12192000"/>
              <a:gd name="connsiteY4-10" fmla="*/ 3429000 h 6858000"/>
              <a:gd name="connsiteX0-11" fmla="*/ 9525 w 12192000"/>
              <a:gd name="connsiteY0-12" fmla="*/ 0 h 6858000"/>
              <a:gd name="connsiteX1-13" fmla="*/ 5153025 w 12192000"/>
              <a:gd name="connsiteY1-14" fmla="*/ 0 h 6858000"/>
              <a:gd name="connsiteX2-15" fmla="*/ 12192000 w 12192000"/>
              <a:gd name="connsiteY2-16" fmla="*/ 6858000 h 6858000"/>
              <a:gd name="connsiteX3-17" fmla="*/ 0 w 12192000"/>
              <a:gd name="connsiteY3-18" fmla="*/ 6858000 h 6858000"/>
              <a:gd name="connsiteX4-19" fmla="*/ 9525 w 12192000"/>
              <a:gd name="connsiteY4-20" fmla="*/ 0 h 6858000"/>
              <a:gd name="connsiteX0-21" fmla="*/ 9525 w 6343650"/>
              <a:gd name="connsiteY0-22" fmla="*/ 0 h 6867525"/>
              <a:gd name="connsiteX1-23" fmla="*/ 5153025 w 6343650"/>
              <a:gd name="connsiteY1-24" fmla="*/ 0 h 6867525"/>
              <a:gd name="connsiteX2-25" fmla="*/ 6343650 w 6343650"/>
              <a:gd name="connsiteY2-26" fmla="*/ 6867525 h 6867525"/>
              <a:gd name="connsiteX3-27" fmla="*/ 0 w 6343650"/>
              <a:gd name="connsiteY3-28" fmla="*/ 6858000 h 6867525"/>
              <a:gd name="connsiteX4-29" fmla="*/ 9525 w 6343650"/>
              <a:gd name="connsiteY4-30" fmla="*/ 0 h 6867525"/>
              <a:gd name="connsiteX0-31" fmla="*/ 9525 w 6343650"/>
              <a:gd name="connsiteY0-32" fmla="*/ 0 h 6867525"/>
              <a:gd name="connsiteX1-33" fmla="*/ 3638550 w 6343650"/>
              <a:gd name="connsiteY1-34" fmla="*/ 0 h 6867525"/>
              <a:gd name="connsiteX2-35" fmla="*/ 6343650 w 6343650"/>
              <a:gd name="connsiteY2-36" fmla="*/ 6867525 h 6867525"/>
              <a:gd name="connsiteX3-37" fmla="*/ 0 w 6343650"/>
              <a:gd name="connsiteY3-38" fmla="*/ 6858000 h 6867525"/>
              <a:gd name="connsiteX4-39" fmla="*/ 9525 w 6343650"/>
              <a:gd name="connsiteY4-40" fmla="*/ 0 h 6867525"/>
              <a:gd name="connsiteX0-41" fmla="*/ 9525 w 6343650"/>
              <a:gd name="connsiteY0-42" fmla="*/ 0 h 6867525"/>
              <a:gd name="connsiteX1-43" fmla="*/ 2743200 w 6343650"/>
              <a:gd name="connsiteY1-44" fmla="*/ 9525 h 6867525"/>
              <a:gd name="connsiteX2-45" fmla="*/ 6343650 w 6343650"/>
              <a:gd name="connsiteY2-46" fmla="*/ 6867525 h 6867525"/>
              <a:gd name="connsiteX3-47" fmla="*/ 0 w 6343650"/>
              <a:gd name="connsiteY3-48" fmla="*/ 6858000 h 6867525"/>
              <a:gd name="connsiteX4-49" fmla="*/ 9525 w 6343650"/>
              <a:gd name="connsiteY4-50" fmla="*/ 0 h 6867525"/>
              <a:gd name="connsiteX0-51" fmla="*/ 9525 w 4391025"/>
              <a:gd name="connsiteY0-52" fmla="*/ 0 h 6858000"/>
              <a:gd name="connsiteX1-53" fmla="*/ 2743200 w 4391025"/>
              <a:gd name="connsiteY1-54" fmla="*/ 9525 h 6858000"/>
              <a:gd name="connsiteX2-55" fmla="*/ 4391025 w 4391025"/>
              <a:gd name="connsiteY2-56" fmla="*/ 6858000 h 6858000"/>
              <a:gd name="connsiteX3-57" fmla="*/ 0 w 4391025"/>
              <a:gd name="connsiteY3-58" fmla="*/ 6858000 h 6858000"/>
              <a:gd name="connsiteX4-59" fmla="*/ 9525 w 4391025"/>
              <a:gd name="connsiteY4-60" fmla="*/ 0 h 6858000"/>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4391025" h="6858000">
                <a:moveTo>
                  <a:pt x="9525" y="0"/>
                </a:moveTo>
                <a:lnTo>
                  <a:pt x="2743200" y="9525"/>
                </a:lnTo>
                <a:lnTo>
                  <a:pt x="4391025" y="6858000"/>
                </a:lnTo>
                <a:lnTo>
                  <a:pt x="0" y="6858000"/>
                </a:lnTo>
                <a:lnTo>
                  <a:pt x="9525" y="0"/>
                </a:lnTo>
                <a:close/>
              </a:path>
            </a:pathLst>
          </a:custGeom>
          <a:solidFill>
            <a:srgbClr val="7CC8E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pic>
        <p:nvPicPr>
          <p:cNvPr id="41" name="图片 40"/>
          <p:cNvPicPr>
            <a:picLocks noChangeAspect="1"/>
          </p:cNvPicPr>
          <p:nvPr/>
        </p:nvPicPr>
        <p:blipFill>
          <a:blip r:embed="rId2" cstate="email"/>
          <a:stretch>
            <a:fillRect/>
          </a:stretch>
        </p:blipFill>
        <p:spPr>
          <a:xfrm>
            <a:off x="728276" y="1666875"/>
            <a:ext cx="4324858" cy="3990338"/>
          </a:xfrm>
          <a:prstGeom prst="rect">
            <a:avLst/>
          </a:prstGeom>
        </p:spPr>
      </p:pic>
      <p:pic>
        <p:nvPicPr>
          <p:cNvPr id="42" name="图片 41"/>
          <p:cNvPicPr>
            <a:picLocks noChangeAspect="1"/>
          </p:cNvPicPr>
          <p:nvPr/>
        </p:nvPicPr>
        <p:blipFill rotWithShape="1">
          <a:blip r:embed="rId3" cstate="email"/>
          <a:srcRect/>
          <a:stretch>
            <a:fillRect/>
          </a:stretch>
        </p:blipFill>
        <p:spPr>
          <a:xfrm>
            <a:off x="2141071" y="1464744"/>
            <a:ext cx="3194434" cy="2431927"/>
          </a:xfrm>
          <a:prstGeom prst="rect">
            <a:avLst/>
          </a:prstGeom>
        </p:spPr>
      </p:pic>
      <p:sp>
        <p:nvSpPr>
          <p:cNvPr id="44" name="文本框 43"/>
          <p:cNvSpPr txBox="1"/>
          <p:nvPr/>
        </p:nvSpPr>
        <p:spPr>
          <a:xfrm>
            <a:off x="6715746" y="1633463"/>
            <a:ext cx="4003093" cy="4493538"/>
          </a:xfrm>
          <a:prstGeom prst="rect">
            <a:avLst/>
          </a:prstGeom>
          <a:noFill/>
        </p:spPr>
        <p:txBody>
          <a:bodyPr wrap="square" rtlCol="0">
            <a:spAutoFit/>
          </a:bodyPr>
          <a:lstStyle/>
          <a:p>
            <a:pPr>
              <a:defRPr/>
            </a:pPr>
            <a:r>
              <a:rPr lang="zh-CN" altLang="en-US" sz="1600" dirty="0" smtClean="0">
                <a:solidFill>
                  <a:srgbClr val="008000"/>
                </a:solidFill>
                <a:latin typeface="微软雅黑" panose="020B0503020204020204" pitchFamily="34" charset="-122"/>
                <a:ea typeface="微软雅黑" panose="020B0503020204020204" pitchFamily="34" charset="-122"/>
              </a:rPr>
              <a:t>♻</a:t>
            </a:r>
            <a:r>
              <a:rPr lang="zh-CN" altLang="en-US" sz="1600" dirty="0" smtClean="0">
                <a:solidFill>
                  <a:prstClr val="black">
                    <a:lumMod val="75000"/>
                    <a:lumOff val="25000"/>
                  </a:prstClr>
                </a:solidFill>
                <a:latin typeface="微软雅黑" panose="020B0503020204020204" pitchFamily="34" charset="-122"/>
                <a:ea typeface="微软雅黑" panose="020B0503020204020204" pitchFamily="34" charset="-122"/>
              </a:rPr>
              <a:t>️</a:t>
            </a:r>
            <a:r>
              <a:rPr lang="en-US" altLang="zh-CN" sz="1600" dirty="0" smtClean="0">
                <a:solidFill>
                  <a:prstClr val="black">
                    <a:lumMod val="75000"/>
                    <a:lumOff val="25000"/>
                  </a:prstClr>
                </a:solidFill>
                <a:latin typeface="微软雅黑" panose="020B0503020204020204" pitchFamily="34" charset="-122"/>
                <a:ea typeface="微软雅黑" panose="020B0503020204020204" pitchFamily="34" charset="-122"/>
              </a:rPr>
              <a:t> </a:t>
            </a:r>
            <a:r>
              <a:rPr lang="zh-CN" altLang="en-US" sz="1600" dirty="0" smtClean="0">
                <a:solidFill>
                  <a:prstClr val="black">
                    <a:lumMod val="75000"/>
                    <a:lumOff val="25000"/>
                  </a:prstClr>
                </a:solidFill>
                <a:latin typeface="微软雅黑" panose="020B0503020204020204" pitchFamily="34" charset="-122"/>
                <a:ea typeface="微软雅黑" panose="020B0503020204020204" pitchFamily="34" charset="-122"/>
              </a:rPr>
              <a:t>可选择为期一周或两周的义工活动。两周的义工包括第一周的义工培训、文化体验、短期体验型义工等。</a:t>
            </a:r>
            <a:endParaRPr lang="en-US" altLang="zh-CN" sz="1600" dirty="0" smtClean="0">
              <a:solidFill>
                <a:prstClr val="black">
                  <a:lumMod val="75000"/>
                  <a:lumOff val="25000"/>
                </a:prstClr>
              </a:solidFill>
              <a:latin typeface="微软雅黑" panose="020B0503020204020204" pitchFamily="34" charset="-122"/>
              <a:ea typeface="微软雅黑" panose="020B0503020204020204" pitchFamily="34" charset="-122"/>
            </a:endParaRPr>
          </a:p>
          <a:p>
            <a:pPr>
              <a:defRPr/>
            </a:pPr>
            <a:endParaRPr lang="en-US" altLang="zh-CN" sz="1600" dirty="0" smtClean="0">
              <a:solidFill>
                <a:prstClr val="black">
                  <a:lumMod val="75000"/>
                  <a:lumOff val="25000"/>
                </a:prstClr>
              </a:solidFill>
              <a:latin typeface="微软雅黑" panose="020B0503020204020204" pitchFamily="34" charset="-122"/>
              <a:ea typeface="微软雅黑" panose="020B0503020204020204" pitchFamily="34" charset="-122"/>
            </a:endParaRPr>
          </a:p>
          <a:p>
            <a:pPr>
              <a:defRPr/>
            </a:pPr>
            <a:r>
              <a:rPr lang="zh-CN" altLang="en-US" sz="1600" dirty="0" smtClean="0">
                <a:solidFill>
                  <a:srgbClr val="008000"/>
                </a:solidFill>
                <a:latin typeface="微软雅黑" panose="020B0503020204020204" pitchFamily="34" charset="-122"/>
                <a:ea typeface="微软雅黑" panose="020B0503020204020204" pitchFamily="34" charset="-122"/>
              </a:rPr>
              <a:t>♻️</a:t>
            </a:r>
            <a:r>
              <a:rPr lang="en-US" altLang="zh-CN" sz="1600" dirty="0" smtClean="0">
                <a:solidFill>
                  <a:srgbClr val="008000"/>
                </a:solidFill>
                <a:latin typeface="微软雅黑" panose="020B0503020204020204" pitchFamily="34" charset="-122"/>
                <a:ea typeface="微软雅黑" panose="020B0503020204020204" pitchFamily="34" charset="-122"/>
              </a:rPr>
              <a:t> </a:t>
            </a:r>
            <a:r>
              <a:rPr lang="zh-CN" altLang="en-US" sz="1600" dirty="0" smtClean="0">
                <a:solidFill>
                  <a:prstClr val="black">
                    <a:lumMod val="75000"/>
                    <a:lumOff val="25000"/>
                  </a:prstClr>
                </a:solidFill>
                <a:latin typeface="微软雅黑" panose="020B0503020204020204" pitchFamily="34" charset="-122"/>
                <a:ea typeface="微软雅黑" panose="020B0503020204020204" pitchFamily="34" charset="-122"/>
              </a:rPr>
              <a:t>每周一开始环保工作，组长将指导义工如何安全使用各类工具或仪器，组长会先做环境评估，并解释此次计划目标、预期成效及安排分工计划。于星期五完毕。</a:t>
            </a:r>
            <a:endParaRPr lang="en-US" altLang="zh-CN" sz="1600" dirty="0" smtClean="0">
              <a:solidFill>
                <a:prstClr val="black">
                  <a:lumMod val="75000"/>
                  <a:lumOff val="25000"/>
                </a:prstClr>
              </a:solidFill>
              <a:latin typeface="微软雅黑" panose="020B0503020204020204" pitchFamily="34" charset="-122"/>
              <a:ea typeface="微软雅黑" panose="020B0503020204020204" pitchFamily="34" charset="-122"/>
            </a:endParaRPr>
          </a:p>
          <a:p>
            <a:pPr>
              <a:defRPr/>
            </a:pPr>
            <a:endParaRPr lang="en-US" altLang="zh-CN" sz="1600" dirty="0">
              <a:solidFill>
                <a:prstClr val="black">
                  <a:lumMod val="75000"/>
                  <a:lumOff val="25000"/>
                </a:prstClr>
              </a:solidFill>
              <a:latin typeface="微软雅黑" panose="020B0503020204020204" pitchFamily="34" charset="-122"/>
              <a:ea typeface="微软雅黑" panose="020B0503020204020204" pitchFamily="34" charset="-122"/>
            </a:endParaRPr>
          </a:p>
          <a:p>
            <a:pPr>
              <a:defRPr/>
            </a:pPr>
            <a:r>
              <a:rPr lang="zh-CN" altLang="en-US" sz="1600" b="1" dirty="0" smtClean="0">
                <a:solidFill>
                  <a:srgbClr val="008000"/>
                </a:solidFill>
                <a:latin typeface="微软雅黑" panose="020B0503020204020204" pitchFamily="34" charset="-122"/>
                <a:ea typeface="微软雅黑" panose="020B0503020204020204" pitchFamily="34" charset="-122"/>
              </a:rPr>
              <a:t>♻</a:t>
            </a:r>
            <a:r>
              <a:rPr lang="zh-CN" altLang="en-US" sz="1600" b="1" dirty="0" smtClean="0">
                <a:solidFill>
                  <a:prstClr val="black">
                    <a:lumMod val="75000"/>
                    <a:lumOff val="25000"/>
                  </a:prstClr>
                </a:solidFill>
                <a:latin typeface="微软雅黑" panose="020B0503020204020204" pitchFamily="34" charset="-122"/>
                <a:ea typeface="微软雅黑" panose="020B0503020204020204" pitchFamily="34" charset="-122"/>
              </a:rPr>
              <a:t>️</a:t>
            </a:r>
            <a:r>
              <a:rPr lang="zh-CN" altLang="en-US" sz="1600" dirty="0" smtClean="0">
                <a:solidFill>
                  <a:prstClr val="black">
                    <a:lumMod val="75000"/>
                    <a:lumOff val="25000"/>
                  </a:prstClr>
                </a:solidFill>
                <a:latin typeface="微软雅黑" panose="020B0503020204020204" pitchFamily="34" charset="-122"/>
                <a:ea typeface="微软雅黑" panose="020B0503020204020204" pitchFamily="34" charset="-122"/>
              </a:rPr>
              <a:t>晚上及周末为自由时间，参加者可利用周末稍作休息，互相认识，到周边地区游玩。白天由组长带领购入所需食物，各组员须自行煮食或轮流预备餐食，并须协助清理营地。</a:t>
            </a:r>
            <a:endParaRPr lang="en-US" altLang="zh-CN" sz="1600" dirty="0" smtClean="0">
              <a:solidFill>
                <a:prstClr val="black">
                  <a:lumMod val="75000"/>
                  <a:lumOff val="25000"/>
                </a:prstClr>
              </a:solidFill>
              <a:latin typeface="微软雅黑" panose="020B0503020204020204" pitchFamily="34" charset="-122"/>
              <a:ea typeface="微软雅黑" panose="020B0503020204020204" pitchFamily="34" charset="-122"/>
            </a:endParaRPr>
          </a:p>
          <a:p>
            <a:pPr>
              <a:defRPr/>
            </a:pPr>
            <a:endParaRPr lang="en-US" altLang="zh-CN" sz="1600" dirty="0">
              <a:solidFill>
                <a:prstClr val="black">
                  <a:lumMod val="75000"/>
                  <a:lumOff val="25000"/>
                </a:prstClr>
              </a:solidFill>
              <a:latin typeface="微软雅黑" panose="020B0503020204020204" pitchFamily="34" charset="-122"/>
              <a:ea typeface="微软雅黑" panose="020B0503020204020204" pitchFamily="34" charset="-122"/>
            </a:endParaRPr>
          </a:p>
          <a:p>
            <a:pPr>
              <a:defRPr/>
            </a:pPr>
            <a:r>
              <a:rPr lang="zh-CN" altLang="en-US" sz="1600" b="1" dirty="0" smtClean="0">
                <a:solidFill>
                  <a:srgbClr val="008000"/>
                </a:solidFill>
                <a:latin typeface="微软雅黑" panose="020B0503020204020204" pitchFamily="34" charset="-122"/>
                <a:ea typeface="微软雅黑" panose="020B0503020204020204" pitchFamily="34" charset="-122"/>
              </a:rPr>
              <a:t>♻</a:t>
            </a:r>
            <a:r>
              <a:rPr lang="zh-CN" altLang="en-US" sz="1600" dirty="0" smtClean="0">
                <a:solidFill>
                  <a:prstClr val="black">
                    <a:lumMod val="75000"/>
                    <a:lumOff val="25000"/>
                  </a:prstClr>
                </a:solidFill>
                <a:latin typeface="微软雅黑" panose="020B0503020204020204" pitchFamily="34" charset="-122"/>
                <a:ea typeface="微软雅黑" panose="020B0503020204020204" pitchFamily="34" charset="-122"/>
              </a:rPr>
              <a:t>️住宿类包括青年旅舍、独立房屋、寄宿家庭、牧羊人宿舍及露天营地等。</a:t>
            </a:r>
            <a:endParaRPr lang="en-US" altLang="zh-CN" sz="1600" dirty="0" smtClean="0">
              <a:solidFill>
                <a:prstClr val="black">
                  <a:lumMod val="75000"/>
                  <a:lumOff val="25000"/>
                </a:prstClr>
              </a:solidFill>
              <a:latin typeface="微软雅黑" panose="020B0503020204020204" pitchFamily="34" charset="-122"/>
              <a:ea typeface="微软雅黑" panose="020B0503020204020204" pitchFamily="34" charset="-122"/>
            </a:endParaRPr>
          </a:p>
          <a:p>
            <a:pPr>
              <a:defRPr/>
            </a:pPr>
            <a:endParaRPr kumimoji="0" lang="en-US" altLang="zh-CN" sz="1400" b="0" i="0" u="none" strike="noStrike" kern="1200" cap="none" spc="0" normalizeH="0" baseline="0" noProof="0" dirty="0" smtClean="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endParaRPr>
          </a:p>
        </p:txBody>
      </p:sp>
      <p:sp>
        <p:nvSpPr>
          <p:cNvPr id="47" name="Title 13"/>
          <p:cNvSpPr txBox="1"/>
          <p:nvPr/>
        </p:nvSpPr>
        <p:spPr>
          <a:xfrm>
            <a:off x="6641123" y="2589171"/>
            <a:ext cx="4120587" cy="548679"/>
          </a:xfrm>
          <a:prstGeom prst="rect">
            <a:avLst/>
          </a:prstGeom>
        </p:spPr>
        <p:txBody>
          <a:bodyPr vert="horz" lIns="121682" tIns="60841" rIns="121682" bIns="60841" rtlCol="0" anchor="ctr">
            <a:no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defRPr/>
            </a:pPr>
            <a:endParaRPr kumimoji="0" lang="en-US" sz="3600" b="1"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j-cs"/>
            </a:endParaRPr>
          </a:p>
        </p:txBody>
      </p:sp>
      <p:pic>
        <p:nvPicPr>
          <p:cNvPr id="2" name="Picture 1" descr="Screen Shot 2016-12-12 at 21.58.37.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734174" y="650875"/>
            <a:ext cx="2282825" cy="682625"/>
          </a:xfrm>
          <a:prstGeom prst="rect">
            <a:avLst/>
          </a:prstGeom>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6" name="组合 45"/>
          <p:cNvGrpSpPr/>
          <p:nvPr/>
        </p:nvGrpSpPr>
        <p:grpSpPr>
          <a:xfrm>
            <a:off x="0" y="131658"/>
            <a:ext cx="12190828" cy="700446"/>
            <a:chOff x="0" y="131658"/>
            <a:chExt cx="12190828" cy="700446"/>
          </a:xfrm>
        </p:grpSpPr>
        <p:sp>
          <p:nvSpPr>
            <p:cNvPr id="43" name="矩形 42"/>
            <p:cNvSpPr/>
            <p:nvPr/>
          </p:nvSpPr>
          <p:spPr>
            <a:xfrm>
              <a:off x="0" y="131658"/>
              <a:ext cx="3671997" cy="684000"/>
            </a:xfrm>
            <a:custGeom>
              <a:avLst/>
              <a:gdLst>
                <a:gd name="connsiteX0" fmla="*/ 0 w 3118104"/>
                <a:gd name="connsiteY0" fmla="*/ 0 h 539496"/>
                <a:gd name="connsiteX1" fmla="*/ 3118104 w 3118104"/>
                <a:gd name="connsiteY1" fmla="*/ 0 h 539496"/>
                <a:gd name="connsiteX2" fmla="*/ 3118104 w 3118104"/>
                <a:gd name="connsiteY2" fmla="*/ 539496 h 539496"/>
                <a:gd name="connsiteX3" fmla="*/ 0 w 3118104"/>
                <a:gd name="connsiteY3" fmla="*/ 539496 h 539496"/>
                <a:gd name="connsiteX4" fmla="*/ 0 w 3118104"/>
                <a:gd name="connsiteY4" fmla="*/ 0 h 539496"/>
                <a:gd name="connsiteX0-1" fmla="*/ 0 w 3118104"/>
                <a:gd name="connsiteY0-2" fmla="*/ 0 h 539496"/>
                <a:gd name="connsiteX1-3" fmla="*/ 2871216 w 3118104"/>
                <a:gd name="connsiteY1-4" fmla="*/ 0 h 539496"/>
                <a:gd name="connsiteX2-5" fmla="*/ 3118104 w 3118104"/>
                <a:gd name="connsiteY2-6" fmla="*/ 539496 h 539496"/>
                <a:gd name="connsiteX3-7" fmla="*/ 0 w 3118104"/>
                <a:gd name="connsiteY3-8" fmla="*/ 539496 h 539496"/>
                <a:gd name="connsiteX4-9" fmla="*/ 0 w 3118104"/>
                <a:gd name="connsiteY4-10" fmla="*/ 0 h 539496"/>
                <a:gd name="connsiteX0-11" fmla="*/ 0 w 3118104"/>
                <a:gd name="connsiteY0-12" fmla="*/ 9144 h 548640"/>
                <a:gd name="connsiteX1-13" fmla="*/ 2679192 w 3118104"/>
                <a:gd name="connsiteY1-14" fmla="*/ 0 h 548640"/>
                <a:gd name="connsiteX2-15" fmla="*/ 3118104 w 3118104"/>
                <a:gd name="connsiteY2-16" fmla="*/ 548640 h 548640"/>
                <a:gd name="connsiteX3-17" fmla="*/ 0 w 3118104"/>
                <a:gd name="connsiteY3-18" fmla="*/ 548640 h 548640"/>
                <a:gd name="connsiteX4-19" fmla="*/ 0 w 3118104"/>
                <a:gd name="connsiteY4-20" fmla="*/ 9144 h 548640"/>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118104" h="548640">
                  <a:moveTo>
                    <a:pt x="0" y="9144"/>
                  </a:moveTo>
                  <a:lnTo>
                    <a:pt x="2679192" y="0"/>
                  </a:lnTo>
                  <a:lnTo>
                    <a:pt x="3118104" y="548640"/>
                  </a:lnTo>
                  <a:lnTo>
                    <a:pt x="0" y="548640"/>
                  </a:lnTo>
                  <a:lnTo>
                    <a:pt x="0" y="9144"/>
                  </a:lnTo>
                  <a:close/>
                </a:path>
              </a:pathLst>
            </a:custGeom>
            <a:solidFill>
              <a:srgbClr val="5DA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Calibri" panose="020F0502020204030204"/>
                <a:ea typeface="宋体" panose="02010600030101010101" pitchFamily="2" charset="-122"/>
                <a:cs typeface="+mn-cs"/>
              </a:endParaRPr>
            </a:p>
          </p:txBody>
        </p:sp>
        <p:cxnSp>
          <p:nvCxnSpPr>
            <p:cNvPr id="45" name="直接连接符 44"/>
            <p:cNvCxnSpPr/>
            <p:nvPr/>
          </p:nvCxnSpPr>
          <p:spPr>
            <a:xfrm>
              <a:off x="3108960" y="832104"/>
              <a:ext cx="9081868" cy="0"/>
            </a:xfrm>
            <a:prstGeom prst="line">
              <a:avLst/>
            </a:prstGeom>
            <a:ln w="31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sp>
        <p:nvSpPr>
          <p:cNvPr id="48" name="文本框 47"/>
          <p:cNvSpPr txBox="1"/>
          <p:nvPr/>
        </p:nvSpPr>
        <p:spPr>
          <a:xfrm>
            <a:off x="127001" y="178215"/>
            <a:ext cx="3851999" cy="55399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lang="zh-CN" altLang="en-US" sz="3000" b="1" dirty="0" smtClean="0">
                <a:solidFill>
                  <a:prstClr val="white"/>
                </a:solidFill>
                <a:latin typeface="微软雅黑" panose="020B0503020204020204" pitchFamily="34" charset="-122"/>
                <a:ea typeface="微软雅黑" panose="020B0503020204020204" pitchFamily="34" charset="-122"/>
              </a:rPr>
              <a:t>动物爱心</a:t>
            </a:r>
            <a:r>
              <a:rPr kumimoji="0" lang="zh-CN" altLang="en-US" sz="3000"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rPr>
              <a:t>义工</a:t>
            </a:r>
            <a:endParaRPr kumimoji="0" lang="zh-CN" altLang="en-US" sz="30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endParaRPr>
          </a:p>
        </p:txBody>
      </p:sp>
      <p:grpSp>
        <p:nvGrpSpPr>
          <p:cNvPr id="34" name="组合 33"/>
          <p:cNvGrpSpPr/>
          <p:nvPr/>
        </p:nvGrpSpPr>
        <p:grpSpPr>
          <a:xfrm>
            <a:off x="1607149" y="2351775"/>
            <a:ext cx="2820736" cy="2804764"/>
            <a:chOff x="1607149" y="2351775"/>
            <a:chExt cx="2820736" cy="2804764"/>
          </a:xfrm>
        </p:grpSpPr>
        <p:sp>
          <p:nvSpPr>
            <p:cNvPr id="35" name="文本框 34"/>
            <p:cNvSpPr txBox="1"/>
            <p:nvPr/>
          </p:nvSpPr>
          <p:spPr>
            <a:xfrm>
              <a:off x="1618878" y="2351775"/>
              <a:ext cx="2721817" cy="307777"/>
            </a:xfrm>
            <a:prstGeom prst="rect">
              <a:avLst/>
            </a:prstGeom>
            <a:noFill/>
          </p:spPr>
          <p:txBody>
            <a:bodyPr wrap="square" rtlCol="0">
              <a:spAutoFit/>
            </a:bodyPr>
            <a:lstStyle/>
            <a:p>
              <a:pPr lvl="0">
                <a:defRPr/>
              </a:pPr>
              <a:endParaRPr lang="zh-CN" altLang="en-US" sz="140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36" name="文本框 35"/>
            <p:cNvSpPr txBox="1"/>
            <p:nvPr/>
          </p:nvSpPr>
          <p:spPr>
            <a:xfrm>
              <a:off x="1607149" y="3610347"/>
              <a:ext cx="2748322" cy="307777"/>
            </a:xfrm>
            <a:prstGeom prst="rect">
              <a:avLst/>
            </a:prstGeom>
            <a:noFill/>
          </p:spPr>
          <p:txBody>
            <a:bodyPr wrap="square" rtlCol="0">
              <a:spAutoFit/>
            </a:bodyPr>
            <a:lstStyle/>
            <a:p>
              <a:pPr lvl="0">
                <a:defRPr/>
              </a:pPr>
              <a:endParaRPr lang="zh-CN" altLang="en-US" sz="140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37" name="文本框 36"/>
            <p:cNvSpPr txBox="1"/>
            <p:nvPr/>
          </p:nvSpPr>
          <p:spPr>
            <a:xfrm>
              <a:off x="1653417" y="4848762"/>
              <a:ext cx="2774468" cy="307777"/>
            </a:xfrm>
            <a:prstGeom prst="rect">
              <a:avLst/>
            </a:prstGeom>
            <a:noFill/>
          </p:spPr>
          <p:txBody>
            <a:bodyPr wrap="square" rtlCol="0">
              <a:spAutoFit/>
            </a:bodyPr>
            <a:lstStyle/>
            <a:p>
              <a:pPr lvl="0">
                <a:defRPr/>
              </a:pPr>
              <a:endParaRPr lang="zh-CN" altLang="en-US" sz="1400" dirty="0">
                <a:solidFill>
                  <a:prstClr val="black">
                    <a:lumMod val="75000"/>
                    <a:lumOff val="25000"/>
                  </a:prstClr>
                </a:solidFill>
                <a:latin typeface="微软雅黑" panose="020B0503020204020204" pitchFamily="34" charset="-122"/>
                <a:ea typeface="微软雅黑" panose="020B0503020204020204" pitchFamily="34" charset="-122"/>
              </a:endParaRPr>
            </a:p>
          </p:txBody>
        </p:sp>
      </p:grpSp>
      <p:sp>
        <p:nvSpPr>
          <p:cNvPr id="7" name="TextBox 6"/>
          <p:cNvSpPr txBox="1"/>
          <p:nvPr/>
        </p:nvSpPr>
        <p:spPr>
          <a:xfrm>
            <a:off x="4460040" y="3990462"/>
            <a:ext cx="3467616" cy="2585323"/>
          </a:xfrm>
          <a:prstGeom prst="rect">
            <a:avLst/>
          </a:prstGeom>
          <a:noFill/>
        </p:spPr>
        <p:txBody>
          <a:bodyPr wrap="none" rtlCol="0">
            <a:spAutoFit/>
          </a:bodyPr>
          <a:lstStyle/>
          <a:p>
            <a:pPr>
              <a:defRPr/>
            </a:pPr>
            <a:r>
              <a:rPr lang="zh-CN" altLang="en-US" sz="2600" b="1" u="sng"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宋体" panose="02010600030101010101" pitchFamily="2" charset="-122"/>
                <a:ea typeface="宋体" panose="02010600030101010101" pitchFamily="2" charset="-122"/>
                <a:cs typeface="宋体" panose="02010600030101010101" pitchFamily="2" charset="-122"/>
              </a:rPr>
              <a:t>动物义工种类</a:t>
            </a:r>
            <a:endParaRPr lang="en-AU" altLang="zh-CN" sz="2600" b="1" u="sng"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宋体" panose="02010600030101010101" pitchFamily="2" charset="-122"/>
              <a:ea typeface="宋体" panose="02010600030101010101" pitchFamily="2" charset="-122"/>
              <a:cs typeface="宋体" panose="02010600030101010101" pitchFamily="2" charset="-122"/>
            </a:endParaRPr>
          </a:p>
          <a:p>
            <a:pPr>
              <a:defRPr/>
            </a:pPr>
            <a:endParaRPr lang="en-AU" altLang="zh-CN" sz="2800" b="1" u="sng" spc="50" dirty="0">
              <a:ln w="12700" cmpd="sng">
                <a:solidFill>
                  <a:schemeClr val="accent6">
                    <a:satMod val="120000"/>
                    <a:shade val="80000"/>
                  </a:schemeClr>
                </a:solidFill>
                <a:prstDash val="solid"/>
              </a:ln>
              <a:solidFill>
                <a:srgbClr val="70AD47"/>
              </a:solidFill>
              <a:effectLst>
                <a:glow rad="53100">
                  <a:schemeClr val="accent6">
                    <a:satMod val="180000"/>
                    <a:alpha val="30000"/>
                  </a:schemeClr>
                </a:glow>
              </a:effectLst>
              <a:latin typeface="Hannotate SC Regular"/>
              <a:cs typeface="Hannotate SC Regular"/>
            </a:endParaRPr>
          </a:p>
          <a:p>
            <a:pPr marL="285750" indent="-285750">
              <a:buFont typeface="Arial" panose="020B0604020202020204"/>
              <a:buChar char="•"/>
            </a:pPr>
            <a:r>
              <a:rPr kumimoji="1" lang="zh-CN" altLang="en-US" dirty="0" smtClean="0"/>
              <a:t>探索本土动物园或动物救助站</a:t>
            </a:r>
            <a:endParaRPr kumimoji="1" lang="en-US" altLang="zh-CN" dirty="0" smtClean="0"/>
          </a:p>
          <a:p>
            <a:pPr marL="285750" indent="-285750">
              <a:buFont typeface="Arial" panose="020B0604020202020204"/>
              <a:buChar char="•"/>
            </a:pPr>
            <a:r>
              <a:rPr kumimoji="1" lang="zh-CN" altLang="en-US" dirty="0" smtClean="0"/>
              <a:t>参与动物保护研讨会</a:t>
            </a:r>
            <a:endParaRPr kumimoji="1" lang="en-US" altLang="zh-CN" dirty="0" smtClean="0"/>
          </a:p>
          <a:p>
            <a:pPr marL="285750" indent="-285750">
              <a:buFont typeface="Arial" panose="020B0604020202020204"/>
              <a:buChar char="•"/>
            </a:pPr>
            <a:r>
              <a:rPr kumimoji="1" lang="zh-CN" altLang="en-US" dirty="0" smtClean="0"/>
              <a:t>与动物亲密接触、喂养动物</a:t>
            </a:r>
            <a:endParaRPr kumimoji="1" lang="en-US" altLang="zh-CN" dirty="0" smtClean="0"/>
          </a:p>
          <a:p>
            <a:pPr marL="285750" indent="-285750">
              <a:buFont typeface="Arial" panose="020B0604020202020204"/>
              <a:buChar char="•"/>
            </a:pPr>
            <a:r>
              <a:rPr kumimoji="1" lang="zh-CN" altLang="en-US" dirty="0" smtClean="0"/>
              <a:t>协助动物管理员工作</a:t>
            </a:r>
            <a:endParaRPr kumimoji="1" lang="en-AU" altLang="zh-CN" dirty="0" smtClean="0"/>
          </a:p>
          <a:p>
            <a:pPr marL="285750" indent="-285750">
              <a:buFont typeface="Arial" panose="020B0604020202020204"/>
              <a:buChar char="•"/>
            </a:pPr>
            <a:r>
              <a:rPr kumimoji="1" lang="zh-CN" altLang="en-US" dirty="0" smtClean="0"/>
              <a:t>园区清理、园区维护</a:t>
            </a:r>
            <a:endParaRPr kumimoji="1" lang="en-AU" altLang="zh-CN" dirty="0" smtClean="0"/>
          </a:p>
          <a:p>
            <a:pPr marL="285750" indent="-285750">
              <a:buFont typeface="Arial" panose="020B0604020202020204"/>
              <a:buChar char="•"/>
            </a:pPr>
            <a:r>
              <a:rPr kumimoji="1" lang="zh-CN" altLang="en-US" dirty="0" smtClean="0"/>
              <a:t>协助园区负责人进行动物表演</a:t>
            </a:r>
            <a:endParaRPr kumimoji="1" lang="ja-JP" altLang="en-US" dirty="0"/>
          </a:p>
        </p:txBody>
      </p:sp>
      <p:pic>
        <p:nvPicPr>
          <p:cNvPr id="2" name="Picture 1"/>
          <p:cNvPicPr>
            <a:picLocks noChangeAspect="1"/>
          </p:cNvPicPr>
          <p:nvPr/>
        </p:nvPicPr>
        <p:blipFill>
          <a:blip r:embed="rId1"/>
          <a:stretch>
            <a:fillRect/>
          </a:stretch>
        </p:blipFill>
        <p:spPr>
          <a:xfrm rot="20796000">
            <a:off x="1038445" y="1393903"/>
            <a:ext cx="2890144" cy="2173428"/>
          </a:xfrm>
          <a:prstGeom prst="round2DiagRect">
            <a:avLst>
              <a:gd name="adj1" fmla="val 16667"/>
              <a:gd name="adj2" fmla="val 28571"/>
            </a:avLst>
          </a:prstGeom>
          <a:ln w="88900" cap="sq">
            <a:solidFill>
              <a:srgbClr val="FFFFFF"/>
            </a:solidFill>
            <a:miter lim="800000"/>
            <a:headEnd/>
            <a:tailEnd/>
          </a:ln>
          <a:effectLst>
            <a:outerShdw blurRad="254000" algn="tl" rotWithShape="0">
              <a:srgbClr val="000000">
                <a:alpha val="43000"/>
              </a:srgbClr>
            </a:outerShdw>
          </a:effectLst>
        </p:spPr>
      </p:pic>
      <p:pic>
        <p:nvPicPr>
          <p:cNvPr id="3" name="Picture 2"/>
          <p:cNvPicPr>
            <a:picLocks noChangeAspect="1"/>
          </p:cNvPicPr>
          <p:nvPr/>
        </p:nvPicPr>
        <p:blipFill>
          <a:blip r:embed="rId2"/>
          <a:stretch>
            <a:fillRect/>
          </a:stretch>
        </p:blipFill>
        <p:spPr>
          <a:xfrm rot="20811744">
            <a:off x="4390000" y="1337154"/>
            <a:ext cx="2923100" cy="2143115"/>
          </a:xfrm>
          <a:prstGeom prst="round2DiagRect">
            <a:avLst>
              <a:gd name="adj1" fmla="val 29140"/>
              <a:gd name="adj2" fmla="val 24068"/>
            </a:avLst>
          </a:prstGeom>
          <a:ln w="88900" cap="sq">
            <a:solidFill>
              <a:srgbClr val="FFFFFF"/>
            </a:solidFill>
            <a:miter lim="800000"/>
            <a:headEnd/>
            <a:tailEnd/>
          </a:ln>
          <a:effectLst>
            <a:outerShdw blurRad="254000" algn="tl" rotWithShape="0">
              <a:srgbClr val="000000">
                <a:alpha val="43000"/>
              </a:srgbClr>
            </a:outerShdw>
          </a:effectLst>
        </p:spPr>
      </p:pic>
      <p:pic>
        <p:nvPicPr>
          <p:cNvPr id="20" name="图片 39"/>
          <p:cNvPicPr/>
          <p:nvPr/>
        </p:nvPicPr>
        <p:blipFill>
          <a:blip r:embed="rId3"/>
          <a:srcRect/>
          <a:stretch>
            <a:fillRect/>
          </a:stretch>
        </p:blipFill>
        <p:spPr bwMode="auto">
          <a:xfrm rot="20954515">
            <a:off x="7833832" y="1211576"/>
            <a:ext cx="3011805" cy="2187217"/>
          </a:xfrm>
          <a:prstGeom prst="round2DiagRect">
            <a:avLst>
              <a:gd name="adj1" fmla="val 16667"/>
              <a:gd name="adj2" fmla="val 33367"/>
            </a:avLst>
          </a:prstGeom>
          <a:ln w="88900" cap="sq">
            <a:solidFill>
              <a:srgbClr val="FFFFFF"/>
            </a:solidFill>
            <a:miter lim="800000"/>
            <a:headEnd/>
            <a:tailEnd/>
          </a:ln>
          <a:effectLst>
            <a:outerShdw blurRad="254000" algn="tl" rotWithShape="0">
              <a:srgbClr val="000000">
                <a:alpha val="43000"/>
              </a:srgbClr>
            </a:outerShdw>
          </a:effectLst>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1" cstate="print">
            <a:lum/>
          </a:blip>
          <a:srcRect/>
          <a:stretch>
            <a:fillRect/>
          </a:stretch>
        </a:blipFill>
        <a:effectLst/>
      </p:bgPr>
    </p:bg>
    <p:spTree>
      <p:nvGrpSpPr>
        <p:cNvPr id="1" name=""/>
        <p:cNvGrpSpPr/>
        <p:nvPr/>
      </p:nvGrpSpPr>
      <p:grpSpPr>
        <a:xfrm>
          <a:off x="0" y="0"/>
          <a:ext cx="0" cy="0"/>
          <a:chOff x="0" y="0"/>
          <a:chExt cx="0" cy="0"/>
        </a:xfrm>
      </p:grpSpPr>
      <p:sp>
        <p:nvSpPr>
          <p:cNvPr id="40" name="矩形 39"/>
          <p:cNvSpPr/>
          <p:nvPr/>
        </p:nvSpPr>
        <p:spPr>
          <a:xfrm rot="10800000">
            <a:off x="7467599" y="0"/>
            <a:ext cx="4724401" cy="6858000"/>
          </a:xfrm>
          <a:custGeom>
            <a:avLst/>
            <a:gdLst>
              <a:gd name="connsiteX0" fmla="*/ 0 w 12192000"/>
              <a:gd name="connsiteY0" fmla="*/ 0 h 3429000"/>
              <a:gd name="connsiteX1" fmla="*/ 12192000 w 12192000"/>
              <a:gd name="connsiteY1" fmla="*/ 0 h 3429000"/>
              <a:gd name="connsiteX2" fmla="*/ 12192000 w 12192000"/>
              <a:gd name="connsiteY2" fmla="*/ 3429000 h 3429000"/>
              <a:gd name="connsiteX3" fmla="*/ 0 w 12192000"/>
              <a:gd name="connsiteY3" fmla="*/ 3429000 h 3429000"/>
              <a:gd name="connsiteX4" fmla="*/ 0 w 12192000"/>
              <a:gd name="connsiteY4" fmla="*/ 0 h 3429000"/>
              <a:gd name="connsiteX0-1" fmla="*/ 0 w 12192000"/>
              <a:gd name="connsiteY0-2" fmla="*/ 3429000 h 6858000"/>
              <a:gd name="connsiteX1-3" fmla="*/ 5153025 w 12192000"/>
              <a:gd name="connsiteY1-4" fmla="*/ 0 h 6858000"/>
              <a:gd name="connsiteX2-5" fmla="*/ 12192000 w 12192000"/>
              <a:gd name="connsiteY2-6" fmla="*/ 6858000 h 6858000"/>
              <a:gd name="connsiteX3-7" fmla="*/ 0 w 12192000"/>
              <a:gd name="connsiteY3-8" fmla="*/ 6858000 h 6858000"/>
              <a:gd name="connsiteX4-9" fmla="*/ 0 w 12192000"/>
              <a:gd name="connsiteY4-10" fmla="*/ 3429000 h 6858000"/>
              <a:gd name="connsiteX0-11" fmla="*/ 9525 w 12192000"/>
              <a:gd name="connsiteY0-12" fmla="*/ 0 h 6858000"/>
              <a:gd name="connsiteX1-13" fmla="*/ 5153025 w 12192000"/>
              <a:gd name="connsiteY1-14" fmla="*/ 0 h 6858000"/>
              <a:gd name="connsiteX2-15" fmla="*/ 12192000 w 12192000"/>
              <a:gd name="connsiteY2-16" fmla="*/ 6858000 h 6858000"/>
              <a:gd name="connsiteX3-17" fmla="*/ 0 w 12192000"/>
              <a:gd name="connsiteY3-18" fmla="*/ 6858000 h 6858000"/>
              <a:gd name="connsiteX4-19" fmla="*/ 9525 w 12192000"/>
              <a:gd name="connsiteY4-20" fmla="*/ 0 h 6858000"/>
              <a:gd name="connsiteX0-21" fmla="*/ 9525 w 6343650"/>
              <a:gd name="connsiteY0-22" fmla="*/ 0 h 6867525"/>
              <a:gd name="connsiteX1-23" fmla="*/ 5153025 w 6343650"/>
              <a:gd name="connsiteY1-24" fmla="*/ 0 h 6867525"/>
              <a:gd name="connsiteX2-25" fmla="*/ 6343650 w 6343650"/>
              <a:gd name="connsiteY2-26" fmla="*/ 6867525 h 6867525"/>
              <a:gd name="connsiteX3-27" fmla="*/ 0 w 6343650"/>
              <a:gd name="connsiteY3-28" fmla="*/ 6858000 h 6867525"/>
              <a:gd name="connsiteX4-29" fmla="*/ 9525 w 6343650"/>
              <a:gd name="connsiteY4-30" fmla="*/ 0 h 6867525"/>
              <a:gd name="connsiteX0-31" fmla="*/ 9525 w 6343650"/>
              <a:gd name="connsiteY0-32" fmla="*/ 0 h 6867525"/>
              <a:gd name="connsiteX1-33" fmla="*/ 3638550 w 6343650"/>
              <a:gd name="connsiteY1-34" fmla="*/ 0 h 6867525"/>
              <a:gd name="connsiteX2-35" fmla="*/ 6343650 w 6343650"/>
              <a:gd name="connsiteY2-36" fmla="*/ 6867525 h 6867525"/>
              <a:gd name="connsiteX3-37" fmla="*/ 0 w 6343650"/>
              <a:gd name="connsiteY3-38" fmla="*/ 6858000 h 6867525"/>
              <a:gd name="connsiteX4-39" fmla="*/ 9525 w 6343650"/>
              <a:gd name="connsiteY4-40" fmla="*/ 0 h 6867525"/>
              <a:gd name="connsiteX0-41" fmla="*/ 9525 w 6343650"/>
              <a:gd name="connsiteY0-42" fmla="*/ 0 h 6867525"/>
              <a:gd name="connsiteX1-43" fmla="*/ 2743200 w 6343650"/>
              <a:gd name="connsiteY1-44" fmla="*/ 9525 h 6867525"/>
              <a:gd name="connsiteX2-45" fmla="*/ 6343650 w 6343650"/>
              <a:gd name="connsiteY2-46" fmla="*/ 6867525 h 6867525"/>
              <a:gd name="connsiteX3-47" fmla="*/ 0 w 6343650"/>
              <a:gd name="connsiteY3-48" fmla="*/ 6858000 h 6867525"/>
              <a:gd name="connsiteX4-49" fmla="*/ 9525 w 6343650"/>
              <a:gd name="connsiteY4-50" fmla="*/ 0 h 6867525"/>
              <a:gd name="connsiteX0-51" fmla="*/ 9525 w 4391025"/>
              <a:gd name="connsiteY0-52" fmla="*/ 0 h 6858000"/>
              <a:gd name="connsiteX1-53" fmla="*/ 2743200 w 4391025"/>
              <a:gd name="connsiteY1-54" fmla="*/ 9525 h 6858000"/>
              <a:gd name="connsiteX2-55" fmla="*/ 4391025 w 4391025"/>
              <a:gd name="connsiteY2-56" fmla="*/ 6858000 h 6858000"/>
              <a:gd name="connsiteX3-57" fmla="*/ 0 w 4391025"/>
              <a:gd name="connsiteY3-58" fmla="*/ 6858000 h 6858000"/>
              <a:gd name="connsiteX4-59" fmla="*/ 9525 w 4391025"/>
              <a:gd name="connsiteY4-60" fmla="*/ 0 h 6858000"/>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4391025" h="6858000">
                <a:moveTo>
                  <a:pt x="9525" y="0"/>
                </a:moveTo>
                <a:lnTo>
                  <a:pt x="2743200" y="9525"/>
                </a:lnTo>
                <a:lnTo>
                  <a:pt x="4391025" y="6858000"/>
                </a:lnTo>
                <a:lnTo>
                  <a:pt x="0" y="6858000"/>
                </a:lnTo>
                <a:lnTo>
                  <a:pt x="9525" y="0"/>
                </a:lnTo>
                <a:close/>
              </a:path>
            </a:pathLst>
          </a:custGeom>
          <a:solidFill>
            <a:srgbClr val="7CC8E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pic>
        <p:nvPicPr>
          <p:cNvPr id="41" name="图片 40"/>
          <p:cNvPicPr>
            <a:picLocks noChangeAspect="1"/>
          </p:cNvPicPr>
          <p:nvPr/>
        </p:nvPicPr>
        <p:blipFill>
          <a:blip r:embed="rId2" cstate="email"/>
          <a:stretch>
            <a:fillRect/>
          </a:stretch>
        </p:blipFill>
        <p:spPr>
          <a:xfrm rot="10800000">
            <a:off x="6983026" y="1698625"/>
            <a:ext cx="4324858" cy="3990338"/>
          </a:xfrm>
          <a:prstGeom prst="rect">
            <a:avLst/>
          </a:prstGeom>
        </p:spPr>
      </p:pic>
      <p:pic>
        <p:nvPicPr>
          <p:cNvPr id="42" name="图片 41"/>
          <p:cNvPicPr>
            <a:picLocks noChangeAspect="1"/>
          </p:cNvPicPr>
          <p:nvPr/>
        </p:nvPicPr>
        <p:blipFill rotWithShape="1">
          <a:blip r:embed="rId3" cstate="email"/>
          <a:srcRect/>
          <a:stretch>
            <a:fillRect/>
          </a:stretch>
        </p:blipFill>
        <p:spPr>
          <a:xfrm rot="15600369">
            <a:off x="6332070" y="1861620"/>
            <a:ext cx="3194434" cy="2431927"/>
          </a:xfrm>
          <a:prstGeom prst="rect">
            <a:avLst/>
          </a:prstGeom>
        </p:spPr>
      </p:pic>
      <p:sp>
        <p:nvSpPr>
          <p:cNvPr id="47" name="Title 13"/>
          <p:cNvSpPr txBox="1"/>
          <p:nvPr/>
        </p:nvSpPr>
        <p:spPr>
          <a:xfrm>
            <a:off x="6641123" y="2589171"/>
            <a:ext cx="4120587" cy="548679"/>
          </a:xfrm>
          <a:prstGeom prst="rect">
            <a:avLst/>
          </a:prstGeom>
        </p:spPr>
        <p:txBody>
          <a:bodyPr vert="horz" lIns="121682" tIns="60841" rIns="121682" bIns="60841" rtlCol="0" anchor="ctr">
            <a:no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defRPr/>
            </a:pPr>
            <a:endParaRPr kumimoji="0" lang="en-US" sz="3600" b="1"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j-cs"/>
            </a:endParaRPr>
          </a:p>
        </p:txBody>
      </p:sp>
      <p:pic>
        <p:nvPicPr>
          <p:cNvPr id="2" name="Picture 1" descr="Screen Shot 2016-12-12 at 21.58.37.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273174" y="777875"/>
            <a:ext cx="2282825" cy="682625"/>
          </a:xfrm>
          <a:prstGeom prst="rect">
            <a:avLst/>
          </a:prstGeom>
        </p:spPr>
      </p:pic>
      <p:sp>
        <p:nvSpPr>
          <p:cNvPr id="8" name="文本框 43"/>
          <p:cNvSpPr txBox="1"/>
          <p:nvPr/>
        </p:nvSpPr>
        <p:spPr>
          <a:xfrm>
            <a:off x="1159496" y="1792213"/>
            <a:ext cx="4003093" cy="3785652"/>
          </a:xfrm>
          <a:prstGeom prst="rect">
            <a:avLst/>
          </a:prstGeom>
          <a:noFill/>
        </p:spPr>
        <p:txBody>
          <a:bodyPr wrap="square" rtlCol="0">
            <a:spAutoFit/>
          </a:bodyPr>
          <a:lstStyle/>
          <a:p>
            <a:pPr>
              <a:defRPr/>
            </a:pPr>
            <a:r>
              <a:rPr lang="zh-CN" altLang="en-US" sz="1600" dirty="0" smtClean="0">
                <a:solidFill>
                  <a:prstClr val="black">
                    <a:lumMod val="75000"/>
                    <a:lumOff val="25000"/>
                  </a:prstClr>
                </a:solidFill>
                <a:latin typeface="宋体" panose="02010600030101010101" pitchFamily="2" charset="-122"/>
                <a:ea typeface="宋体" panose="02010600030101010101" pitchFamily="2" charset="-122"/>
                <a:cs typeface="宋体" panose="02010600030101010101" pitchFamily="2" charset="-122"/>
              </a:rPr>
              <a:t>⛲️</a:t>
            </a:r>
            <a:r>
              <a:rPr lang="en-US" altLang="zh-CN" sz="1600" dirty="0" smtClean="0">
                <a:solidFill>
                  <a:prstClr val="black">
                    <a:lumMod val="75000"/>
                    <a:lumOff val="25000"/>
                  </a:prstClr>
                </a:solidFill>
                <a:latin typeface="宋体" panose="02010600030101010101" pitchFamily="2" charset="-122"/>
                <a:ea typeface="宋体" panose="02010600030101010101" pitchFamily="2" charset="-122"/>
                <a:cs typeface="宋体" panose="02010600030101010101" pitchFamily="2" charset="-122"/>
              </a:rPr>
              <a:t> </a:t>
            </a:r>
            <a:r>
              <a:rPr lang="zh-CN" altLang="en-US" sz="1600" dirty="0" smtClean="0">
                <a:solidFill>
                  <a:prstClr val="black">
                    <a:lumMod val="75000"/>
                    <a:lumOff val="25000"/>
                  </a:prstClr>
                </a:solidFill>
                <a:latin typeface="宋体" panose="02010600030101010101" pitchFamily="2" charset="-122"/>
                <a:ea typeface="宋体" panose="02010600030101010101" pitchFamily="2" charset="-122"/>
                <a:cs typeface="宋体" panose="02010600030101010101" pitchFamily="2" charset="-122"/>
              </a:rPr>
              <a:t>️</a:t>
            </a:r>
            <a:r>
              <a:rPr lang="en-US" altLang="zh-CN" sz="1600" dirty="0" smtClean="0">
                <a:solidFill>
                  <a:prstClr val="black">
                    <a:lumMod val="75000"/>
                    <a:lumOff val="25000"/>
                  </a:prstClr>
                </a:solidFill>
                <a:latin typeface="宋体" panose="02010600030101010101" pitchFamily="2" charset="-122"/>
                <a:ea typeface="宋体" panose="02010600030101010101" pitchFamily="2" charset="-122"/>
                <a:cs typeface="宋体" panose="02010600030101010101" pitchFamily="2" charset="-122"/>
              </a:rPr>
              <a:t> </a:t>
            </a:r>
            <a:r>
              <a:rPr lang="zh-CN" altLang="en-US" sz="1600" dirty="0" smtClean="0">
                <a:solidFill>
                  <a:prstClr val="black">
                    <a:lumMod val="75000"/>
                    <a:lumOff val="25000"/>
                  </a:prstClr>
                </a:solidFill>
                <a:latin typeface="宋体" panose="02010600030101010101" pitchFamily="2" charset="-122"/>
                <a:ea typeface="宋体" panose="02010600030101010101" pitchFamily="2" charset="-122"/>
                <a:cs typeface="宋体" panose="02010600030101010101" pitchFamily="2" charset="-122"/>
              </a:rPr>
              <a:t>可选择为期一周或两周的义工活动。两周的义工包括第一周的义工培训、文化体验、短期体验型义工等。</a:t>
            </a:r>
            <a:endParaRPr lang="en-US" altLang="zh-CN" sz="1600" dirty="0" smtClean="0">
              <a:solidFill>
                <a:prstClr val="black">
                  <a:lumMod val="75000"/>
                  <a:lumOff val="25000"/>
                </a:prstClr>
              </a:solidFill>
              <a:latin typeface="宋体" panose="02010600030101010101" pitchFamily="2" charset="-122"/>
              <a:ea typeface="宋体" panose="02010600030101010101" pitchFamily="2" charset="-122"/>
              <a:cs typeface="宋体" panose="02010600030101010101" pitchFamily="2" charset="-122"/>
            </a:endParaRPr>
          </a:p>
          <a:p>
            <a:pPr>
              <a:defRPr/>
            </a:pPr>
            <a:endParaRPr lang="en-US" altLang="zh-CN" sz="1600" dirty="0" smtClean="0">
              <a:solidFill>
                <a:prstClr val="black">
                  <a:lumMod val="75000"/>
                  <a:lumOff val="25000"/>
                </a:prstClr>
              </a:solidFill>
              <a:latin typeface="宋体" panose="02010600030101010101" pitchFamily="2" charset="-122"/>
              <a:ea typeface="宋体" panose="02010600030101010101" pitchFamily="2" charset="-122"/>
              <a:cs typeface="宋体" panose="02010600030101010101" pitchFamily="2" charset="-122"/>
            </a:endParaRPr>
          </a:p>
          <a:p>
            <a:pPr>
              <a:defRPr/>
            </a:pPr>
            <a:r>
              <a:rPr lang="zh-CN" altLang="en-US" sz="1600" dirty="0" smtClean="0">
                <a:solidFill>
                  <a:srgbClr val="008000"/>
                </a:solidFill>
                <a:latin typeface="宋体" panose="02010600030101010101" pitchFamily="2" charset="-122"/>
                <a:ea typeface="宋体" panose="02010600030101010101" pitchFamily="2" charset="-122"/>
                <a:cs typeface="宋体" panose="02010600030101010101" pitchFamily="2" charset="-122"/>
              </a:rPr>
              <a:t>⛲️</a:t>
            </a:r>
            <a:r>
              <a:rPr lang="en-US" altLang="zh-CN" sz="1600" dirty="0" smtClean="0">
                <a:solidFill>
                  <a:srgbClr val="008000"/>
                </a:solidFill>
                <a:latin typeface="宋体" panose="02010600030101010101" pitchFamily="2" charset="-122"/>
                <a:ea typeface="宋体" panose="02010600030101010101" pitchFamily="2" charset="-122"/>
                <a:cs typeface="宋体" panose="02010600030101010101" pitchFamily="2" charset="-122"/>
              </a:rPr>
              <a:t>  </a:t>
            </a:r>
            <a:r>
              <a:rPr lang="zh-CN" altLang="en-US" sz="1600" dirty="0" smtClean="0">
                <a:latin typeface="宋体" panose="02010600030101010101" pitchFamily="2" charset="-122"/>
                <a:ea typeface="宋体" panose="02010600030101010101" pitchFamily="2" charset="-122"/>
                <a:cs typeface="宋体" panose="02010600030101010101" pitchFamily="2" charset="-122"/>
              </a:rPr>
              <a:t>开始义工工作之前，在动物园或救助站志愿者协调员的带领下进行入门培训。</a:t>
            </a:r>
            <a:endParaRPr lang="en-US" altLang="zh-CN" sz="1600" dirty="0" smtClean="0">
              <a:latin typeface="宋体" panose="02010600030101010101" pitchFamily="2" charset="-122"/>
              <a:ea typeface="宋体" panose="02010600030101010101" pitchFamily="2" charset="-122"/>
              <a:cs typeface="宋体" panose="02010600030101010101" pitchFamily="2" charset="-122"/>
            </a:endParaRPr>
          </a:p>
          <a:p>
            <a:pPr>
              <a:defRPr/>
            </a:pPr>
            <a:endParaRPr lang="en-US" altLang="zh-CN" sz="1600" dirty="0">
              <a:solidFill>
                <a:prstClr val="black">
                  <a:lumMod val="75000"/>
                  <a:lumOff val="25000"/>
                </a:prstClr>
              </a:solidFill>
              <a:latin typeface="宋体" panose="02010600030101010101" pitchFamily="2" charset="-122"/>
              <a:ea typeface="宋体" panose="02010600030101010101" pitchFamily="2" charset="-122"/>
              <a:cs typeface="宋体" panose="02010600030101010101" pitchFamily="2" charset="-122"/>
            </a:endParaRPr>
          </a:p>
          <a:p>
            <a:pPr>
              <a:defRPr/>
            </a:pPr>
            <a:r>
              <a:rPr lang="zh-CN" altLang="en-US" sz="1600" dirty="0" smtClean="0">
                <a:solidFill>
                  <a:prstClr val="black">
                    <a:lumMod val="75000"/>
                    <a:lumOff val="25000"/>
                  </a:prstClr>
                </a:solidFill>
                <a:latin typeface="宋体" panose="02010600030101010101" pitchFamily="2" charset="-122"/>
                <a:ea typeface="宋体" panose="02010600030101010101" pitchFamily="2" charset="-122"/>
                <a:cs typeface="宋体" panose="02010600030101010101" pitchFamily="2" charset="-122"/>
              </a:rPr>
              <a:t>⛲️</a:t>
            </a:r>
            <a:r>
              <a:rPr lang="en-US" altLang="zh-CN" sz="1600" dirty="0" smtClean="0">
                <a:solidFill>
                  <a:prstClr val="black">
                    <a:lumMod val="75000"/>
                    <a:lumOff val="25000"/>
                  </a:prstClr>
                </a:solidFill>
                <a:latin typeface="宋体" panose="02010600030101010101" pitchFamily="2" charset="-122"/>
                <a:ea typeface="宋体" panose="02010600030101010101" pitchFamily="2" charset="-122"/>
                <a:cs typeface="宋体" panose="02010600030101010101" pitchFamily="2" charset="-122"/>
              </a:rPr>
              <a:t> </a:t>
            </a:r>
            <a:r>
              <a:rPr lang="zh-CN" altLang="en-US" sz="1600" dirty="0" smtClean="0">
                <a:solidFill>
                  <a:prstClr val="black">
                    <a:lumMod val="75000"/>
                    <a:lumOff val="25000"/>
                  </a:prstClr>
                </a:solidFill>
                <a:latin typeface="宋体" panose="02010600030101010101" pitchFamily="2" charset="-122"/>
                <a:ea typeface="宋体" panose="02010600030101010101" pitchFamily="2" charset="-122"/>
                <a:cs typeface="宋体" panose="02010600030101010101" pitchFamily="2" charset="-122"/>
              </a:rPr>
              <a:t>在动物园或动物救助站参与园内的各项团队任务。上午的任务包括围栏清洁、清除动物粪便、准备食物和饲喂动物。下午的日常工作包括园区维护</a:t>
            </a:r>
            <a:r>
              <a:rPr lang="zh-CN" altLang="en-US" sz="1600" dirty="0">
                <a:solidFill>
                  <a:prstClr val="black">
                    <a:lumMod val="75000"/>
                    <a:lumOff val="25000"/>
                  </a:prstClr>
                </a:solidFill>
                <a:latin typeface="宋体" panose="02010600030101010101" pitchFamily="2" charset="-122"/>
                <a:ea typeface="宋体" panose="02010600030101010101" pitchFamily="2" charset="-122"/>
                <a:cs typeface="宋体" panose="02010600030101010101" pitchFamily="2" charset="-122"/>
              </a:rPr>
              <a:t>、</a:t>
            </a:r>
            <a:r>
              <a:rPr lang="zh-CN" altLang="en-US" sz="1600" dirty="0" smtClean="0">
                <a:solidFill>
                  <a:prstClr val="black">
                    <a:lumMod val="75000"/>
                    <a:lumOff val="25000"/>
                  </a:prstClr>
                </a:solidFill>
                <a:latin typeface="宋体" panose="02010600030101010101" pitchFamily="2" charset="-122"/>
                <a:ea typeface="宋体" panose="02010600030101010101" pitchFamily="2" charset="-122"/>
                <a:cs typeface="宋体" panose="02010600030101010101" pitchFamily="2" charset="-122"/>
              </a:rPr>
              <a:t>陪树袋熊散步、协调园区表演等。</a:t>
            </a:r>
            <a:endParaRPr lang="en-US" altLang="zh-CN" sz="1600" dirty="0" smtClean="0">
              <a:solidFill>
                <a:prstClr val="black">
                  <a:lumMod val="75000"/>
                  <a:lumOff val="25000"/>
                </a:prstClr>
              </a:solidFill>
              <a:latin typeface="宋体" panose="02010600030101010101" pitchFamily="2" charset="-122"/>
              <a:ea typeface="宋体" panose="02010600030101010101" pitchFamily="2" charset="-122"/>
              <a:cs typeface="宋体" panose="02010600030101010101" pitchFamily="2" charset="-122"/>
            </a:endParaRPr>
          </a:p>
          <a:p>
            <a:pPr>
              <a:defRPr/>
            </a:pPr>
            <a:endParaRPr lang="en-US" altLang="zh-CN" sz="1600" dirty="0">
              <a:solidFill>
                <a:prstClr val="black">
                  <a:lumMod val="75000"/>
                  <a:lumOff val="25000"/>
                </a:prstClr>
              </a:solidFill>
              <a:latin typeface="宋体" panose="02010600030101010101" pitchFamily="2" charset="-122"/>
              <a:ea typeface="宋体" panose="02010600030101010101" pitchFamily="2" charset="-122"/>
              <a:cs typeface="宋体" panose="02010600030101010101" pitchFamily="2" charset="-122"/>
            </a:endParaRPr>
          </a:p>
          <a:p>
            <a:pPr>
              <a:defRPr/>
            </a:pPr>
            <a:r>
              <a:rPr lang="zh-CN" altLang="en-US" sz="1600" dirty="0" smtClean="0">
                <a:solidFill>
                  <a:srgbClr val="008000"/>
                </a:solidFill>
                <a:latin typeface="宋体" panose="02010600030101010101" pitchFamily="2" charset="-122"/>
                <a:ea typeface="宋体" panose="02010600030101010101" pitchFamily="2" charset="-122"/>
                <a:cs typeface="宋体" panose="02010600030101010101" pitchFamily="2" charset="-122"/>
              </a:rPr>
              <a:t>⛲️</a:t>
            </a:r>
            <a:r>
              <a:rPr lang="en-US" altLang="zh-CN" sz="1600" dirty="0" smtClean="0">
                <a:solidFill>
                  <a:srgbClr val="008000"/>
                </a:solidFill>
                <a:latin typeface="宋体" panose="02010600030101010101" pitchFamily="2" charset="-122"/>
                <a:ea typeface="宋体" panose="02010600030101010101" pitchFamily="2" charset="-122"/>
                <a:cs typeface="宋体" panose="02010600030101010101" pitchFamily="2" charset="-122"/>
              </a:rPr>
              <a:t> </a:t>
            </a:r>
            <a:r>
              <a:rPr lang="zh-CN" altLang="en-US" sz="1600" dirty="0" smtClean="0">
                <a:solidFill>
                  <a:prstClr val="black">
                    <a:lumMod val="75000"/>
                    <a:lumOff val="25000"/>
                  </a:prstClr>
                </a:solidFill>
                <a:latin typeface="宋体" panose="02010600030101010101" pitchFamily="2" charset="-122"/>
                <a:ea typeface="宋体" panose="02010600030101010101" pitchFamily="2" charset="-122"/>
                <a:cs typeface="宋体" panose="02010600030101010101" pitchFamily="2" charset="-122"/>
              </a:rPr>
              <a:t>️住宿为当地寄宿家庭、青年旅舍、宿舍、合租公寓等。充分融入澳洲本地生活。</a:t>
            </a:r>
            <a:endParaRPr kumimoji="0" lang="en-US" altLang="zh-CN" sz="1400" b="0" i="0" u="none" strike="noStrike" kern="1200" cap="none" spc="0" normalizeH="0" baseline="0" noProof="0" dirty="0" smtClean="0">
              <a:ln>
                <a:noFill/>
              </a:ln>
              <a:solidFill>
                <a:prstClr val="black">
                  <a:lumMod val="85000"/>
                  <a:lumOff val="15000"/>
                </a:prstClr>
              </a:solidFill>
              <a:effectLst/>
              <a:uLnTx/>
              <a:uFillTx/>
              <a:latin typeface="宋体" panose="02010600030101010101" pitchFamily="2" charset="-122"/>
              <a:ea typeface="宋体" panose="02010600030101010101" pitchFamily="2" charset="-122"/>
              <a:cs typeface="宋体" panose="02010600030101010101" pitchFamily="2" charset="-122"/>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C4E0E2"/>
        </a:solidFill>
        <a:effectLst/>
      </p:bgPr>
    </p:bg>
    <p:spTree>
      <p:nvGrpSpPr>
        <p:cNvPr id="1" name=""/>
        <p:cNvGrpSpPr/>
        <p:nvPr/>
      </p:nvGrpSpPr>
      <p:grpSpPr>
        <a:xfrm>
          <a:off x="0" y="0"/>
          <a:ext cx="0" cy="0"/>
          <a:chOff x="0" y="0"/>
          <a:chExt cx="0" cy="0"/>
        </a:xfrm>
      </p:grpSpPr>
      <p:grpSp>
        <p:nvGrpSpPr>
          <p:cNvPr id="61" name="组合 60"/>
          <p:cNvGrpSpPr/>
          <p:nvPr/>
        </p:nvGrpSpPr>
        <p:grpSpPr>
          <a:xfrm>
            <a:off x="895507" y="1776383"/>
            <a:ext cx="3136392" cy="3108960"/>
            <a:chOff x="1865376" y="1938528"/>
            <a:chExt cx="3136392" cy="3108960"/>
          </a:xfrm>
        </p:grpSpPr>
        <p:grpSp>
          <p:nvGrpSpPr>
            <p:cNvPr id="12" name="组合 11"/>
            <p:cNvGrpSpPr/>
            <p:nvPr/>
          </p:nvGrpSpPr>
          <p:grpSpPr>
            <a:xfrm>
              <a:off x="1865376" y="1938528"/>
              <a:ext cx="3136392" cy="3108960"/>
              <a:chOff x="1874520" y="1901952"/>
              <a:chExt cx="3136392" cy="3108960"/>
            </a:xfrm>
          </p:grpSpPr>
          <p:sp>
            <p:nvSpPr>
              <p:cNvPr id="4" name="椭圆 3"/>
              <p:cNvSpPr/>
              <p:nvPr/>
            </p:nvSpPr>
            <p:spPr>
              <a:xfrm>
                <a:off x="2057400" y="2066544"/>
                <a:ext cx="2770632" cy="2770632"/>
              </a:xfrm>
              <a:prstGeom prst="ellipse">
                <a:avLst/>
              </a:prstGeom>
              <a:no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cxnSp>
            <p:nvCxnSpPr>
              <p:cNvPr id="6" name="直接连接符 5"/>
              <p:cNvCxnSpPr/>
              <p:nvPr/>
            </p:nvCxnSpPr>
            <p:spPr>
              <a:xfrm>
                <a:off x="3429000" y="1901952"/>
                <a:ext cx="0" cy="356616"/>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a:off x="4672584" y="3456432"/>
                <a:ext cx="338328" cy="0"/>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a:off x="3425952" y="4654296"/>
                <a:ext cx="0" cy="356616"/>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a:off x="1874520" y="3451860"/>
                <a:ext cx="338328" cy="0"/>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grpSp>
        <p:grpSp>
          <p:nvGrpSpPr>
            <p:cNvPr id="13" name="组合 12"/>
            <p:cNvGrpSpPr/>
            <p:nvPr/>
          </p:nvGrpSpPr>
          <p:grpSpPr>
            <a:xfrm flipH="1">
              <a:off x="2850482" y="2971800"/>
              <a:ext cx="1375140" cy="851361"/>
              <a:chOff x="898525" y="1714500"/>
              <a:chExt cx="4884738" cy="3024188"/>
            </a:xfrm>
          </p:grpSpPr>
          <p:sp>
            <p:nvSpPr>
              <p:cNvPr id="14" name="Freeform 101"/>
              <p:cNvSpPr/>
              <p:nvPr/>
            </p:nvSpPr>
            <p:spPr bwMode="auto">
              <a:xfrm>
                <a:off x="5114925" y="3651250"/>
                <a:ext cx="130175" cy="593725"/>
              </a:xfrm>
              <a:custGeom>
                <a:avLst/>
                <a:gdLst>
                  <a:gd name="T0" fmla="*/ 41 w 41"/>
                  <a:gd name="T1" fmla="*/ 178 h 186"/>
                  <a:gd name="T2" fmla="*/ 20 w 41"/>
                  <a:gd name="T3" fmla="*/ 186 h 186"/>
                  <a:gd name="T4" fmla="*/ 0 w 41"/>
                  <a:gd name="T5" fmla="*/ 178 h 186"/>
                  <a:gd name="T6" fmla="*/ 0 w 41"/>
                  <a:gd name="T7" fmla="*/ 8 h 186"/>
                  <a:gd name="T8" fmla="*/ 20 w 41"/>
                  <a:gd name="T9" fmla="*/ 0 h 186"/>
                  <a:gd name="T10" fmla="*/ 41 w 41"/>
                  <a:gd name="T11" fmla="*/ 8 h 186"/>
                  <a:gd name="T12" fmla="*/ 41 w 41"/>
                  <a:gd name="T13" fmla="*/ 178 h 186"/>
                </a:gdLst>
                <a:ahLst/>
                <a:cxnLst>
                  <a:cxn ang="0">
                    <a:pos x="T0" y="T1"/>
                  </a:cxn>
                  <a:cxn ang="0">
                    <a:pos x="T2" y="T3"/>
                  </a:cxn>
                  <a:cxn ang="0">
                    <a:pos x="T4" y="T5"/>
                  </a:cxn>
                  <a:cxn ang="0">
                    <a:pos x="T6" y="T7"/>
                  </a:cxn>
                  <a:cxn ang="0">
                    <a:pos x="T8" y="T9"/>
                  </a:cxn>
                  <a:cxn ang="0">
                    <a:pos x="T10" y="T11"/>
                  </a:cxn>
                  <a:cxn ang="0">
                    <a:pos x="T12" y="T13"/>
                  </a:cxn>
                </a:cxnLst>
                <a:rect l="0" t="0" r="r" b="b"/>
                <a:pathLst>
                  <a:path w="41" h="186">
                    <a:moveTo>
                      <a:pt x="41" y="178"/>
                    </a:moveTo>
                    <a:cubicBezTo>
                      <a:pt x="41" y="183"/>
                      <a:pt x="32" y="186"/>
                      <a:pt x="20" y="186"/>
                    </a:cubicBezTo>
                    <a:cubicBezTo>
                      <a:pt x="9" y="186"/>
                      <a:pt x="0" y="183"/>
                      <a:pt x="0" y="178"/>
                    </a:cubicBezTo>
                    <a:cubicBezTo>
                      <a:pt x="0" y="8"/>
                      <a:pt x="0" y="8"/>
                      <a:pt x="0" y="8"/>
                    </a:cubicBezTo>
                    <a:cubicBezTo>
                      <a:pt x="0" y="4"/>
                      <a:pt x="9" y="0"/>
                      <a:pt x="20" y="0"/>
                    </a:cubicBezTo>
                    <a:cubicBezTo>
                      <a:pt x="32" y="0"/>
                      <a:pt x="41" y="4"/>
                      <a:pt x="41" y="8"/>
                    </a:cubicBezTo>
                    <a:lnTo>
                      <a:pt x="41" y="178"/>
                    </a:lnTo>
                    <a:close/>
                  </a:path>
                </a:pathLst>
              </a:custGeom>
              <a:solidFill>
                <a:srgbClr val="4F8547"/>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5" name="Freeform 105"/>
              <p:cNvSpPr/>
              <p:nvPr/>
            </p:nvSpPr>
            <p:spPr bwMode="auto">
              <a:xfrm>
                <a:off x="3446463" y="1714500"/>
                <a:ext cx="103188" cy="461963"/>
              </a:xfrm>
              <a:custGeom>
                <a:avLst/>
                <a:gdLst>
                  <a:gd name="T0" fmla="*/ 0 w 32"/>
                  <a:gd name="T1" fmla="*/ 16 h 145"/>
                  <a:gd name="T2" fmla="*/ 0 w 32"/>
                  <a:gd name="T3" fmla="*/ 129 h 145"/>
                  <a:gd name="T4" fmla="*/ 16 w 32"/>
                  <a:gd name="T5" fmla="*/ 145 h 145"/>
                  <a:gd name="T6" fmla="*/ 32 w 32"/>
                  <a:gd name="T7" fmla="*/ 129 h 145"/>
                  <a:gd name="T8" fmla="*/ 32 w 32"/>
                  <a:gd name="T9" fmla="*/ 16 h 145"/>
                  <a:gd name="T10" fmla="*/ 16 w 32"/>
                  <a:gd name="T11" fmla="*/ 0 h 145"/>
                  <a:gd name="T12" fmla="*/ 0 w 32"/>
                  <a:gd name="T13" fmla="*/ 16 h 145"/>
                </a:gdLst>
                <a:ahLst/>
                <a:cxnLst>
                  <a:cxn ang="0">
                    <a:pos x="T0" y="T1"/>
                  </a:cxn>
                  <a:cxn ang="0">
                    <a:pos x="T2" y="T3"/>
                  </a:cxn>
                  <a:cxn ang="0">
                    <a:pos x="T4" y="T5"/>
                  </a:cxn>
                  <a:cxn ang="0">
                    <a:pos x="T6" y="T7"/>
                  </a:cxn>
                  <a:cxn ang="0">
                    <a:pos x="T8" y="T9"/>
                  </a:cxn>
                  <a:cxn ang="0">
                    <a:pos x="T10" y="T11"/>
                  </a:cxn>
                  <a:cxn ang="0">
                    <a:pos x="T12" y="T13"/>
                  </a:cxn>
                </a:cxnLst>
                <a:rect l="0" t="0" r="r" b="b"/>
                <a:pathLst>
                  <a:path w="32" h="145">
                    <a:moveTo>
                      <a:pt x="0" y="16"/>
                    </a:moveTo>
                    <a:cubicBezTo>
                      <a:pt x="0" y="129"/>
                      <a:pt x="0" y="129"/>
                      <a:pt x="0" y="129"/>
                    </a:cubicBezTo>
                    <a:cubicBezTo>
                      <a:pt x="0" y="138"/>
                      <a:pt x="8" y="145"/>
                      <a:pt x="16" y="145"/>
                    </a:cubicBezTo>
                    <a:cubicBezTo>
                      <a:pt x="25" y="145"/>
                      <a:pt x="32" y="138"/>
                      <a:pt x="32" y="129"/>
                    </a:cubicBezTo>
                    <a:cubicBezTo>
                      <a:pt x="32" y="16"/>
                      <a:pt x="32" y="16"/>
                      <a:pt x="32" y="16"/>
                    </a:cubicBezTo>
                    <a:cubicBezTo>
                      <a:pt x="32" y="7"/>
                      <a:pt x="25" y="0"/>
                      <a:pt x="16" y="0"/>
                    </a:cubicBezTo>
                    <a:cubicBezTo>
                      <a:pt x="8" y="0"/>
                      <a:pt x="0" y="7"/>
                      <a:pt x="0" y="16"/>
                    </a:cubicBezTo>
                  </a:path>
                </a:pathLst>
              </a:custGeom>
              <a:solidFill>
                <a:srgbClr val="757575"/>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22" name="Oval 112"/>
              <p:cNvSpPr>
                <a:spLocks noChangeArrowheads="1"/>
              </p:cNvSpPr>
              <p:nvPr/>
            </p:nvSpPr>
            <p:spPr bwMode="auto">
              <a:xfrm>
                <a:off x="4411663" y="3890963"/>
                <a:ext cx="830263" cy="835025"/>
              </a:xfrm>
              <a:prstGeom prst="ellipse">
                <a:avLst/>
              </a:prstGeom>
              <a:solidFill>
                <a:srgbClr val="FFFFFF"/>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23" name="Freeform 113"/>
              <p:cNvSpPr/>
              <p:nvPr/>
            </p:nvSpPr>
            <p:spPr bwMode="auto">
              <a:xfrm>
                <a:off x="4398963" y="3878263"/>
                <a:ext cx="855663" cy="860425"/>
              </a:xfrm>
              <a:custGeom>
                <a:avLst/>
                <a:gdLst>
                  <a:gd name="T0" fmla="*/ 265 w 269"/>
                  <a:gd name="T1" fmla="*/ 135 h 270"/>
                  <a:gd name="T2" fmla="*/ 261 w 269"/>
                  <a:gd name="T3" fmla="*/ 135 h 270"/>
                  <a:gd name="T4" fmla="*/ 224 w 269"/>
                  <a:gd name="T5" fmla="*/ 224 h 270"/>
                  <a:gd name="T6" fmla="*/ 134 w 269"/>
                  <a:gd name="T7" fmla="*/ 262 h 270"/>
                  <a:gd name="T8" fmla="*/ 45 w 269"/>
                  <a:gd name="T9" fmla="*/ 224 h 270"/>
                  <a:gd name="T10" fmla="*/ 8 w 269"/>
                  <a:gd name="T11" fmla="*/ 135 h 270"/>
                  <a:gd name="T12" fmla="*/ 45 w 269"/>
                  <a:gd name="T13" fmla="*/ 45 h 270"/>
                  <a:gd name="T14" fmla="*/ 134 w 269"/>
                  <a:gd name="T15" fmla="*/ 8 h 270"/>
                  <a:gd name="T16" fmla="*/ 224 w 269"/>
                  <a:gd name="T17" fmla="*/ 45 h 270"/>
                  <a:gd name="T18" fmla="*/ 261 w 269"/>
                  <a:gd name="T19" fmla="*/ 135 h 270"/>
                  <a:gd name="T20" fmla="*/ 265 w 269"/>
                  <a:gd name="T21" fmla="*/ 135 h 270"/>
                  <a:gd name="T22" fmla="*/ 269 w 269"/>
                  <a:gd name="T23" fmla="*/ 135 h 270"/>
                  <a:gd name="T24" fmla="*/ 134 w 269"/>
                  <a:gd name="T25" fmla="*/ 0 h 270"/>
                  <a:gd name="T26" fmla="*/ 0 w 269"/>
                  <a:gd name="T27" fmla="*/ 135 h 270"/>
                  <a:gd name="T28" fmla="*/ 134 w 269"/>
                  <a:gd name="T29" fmla="*/ 270 h 270"/>
                  <a:gd name="T30" fmla="*/ 269 w 269"/>
                  <a:gd name="T31" fmla="*/ 135 h 270"/>
                  <a:gd name="T32" fmla="*/ 265 w 269"/>
                  <a:gd name="T33" fmla="*/ 135 h 2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69" h="270">
                    <a:moveTo>
                      <a:pt x="265" y="135"/>
                    </a:moveTo>
                    <a:cubicBezTo>
                      <a:pt x="261" y="135"/>
                      <a:pt x="261" y="135"/>
                      <a:pt x="261" y="135"/>
                    </a:cubicBezTo>
                    <a:cubicBezTo>
                      <a:pt x="261" y="170"/>
                      <a:pt x="247" y="202"/>
                      <a:pt x="224" y="224"/>
                    </a:cubicBezTo>
                    <a:cubicBezTo>
                      <a:pt x="201" y="247"/>
                      <a:pt x="169" y="262"/>
                      <a:pt x="134" y="262"/>
                    </a:cubicBezTo>
                    <a:cubicBezTo>
                      <a:pt x="99" y="262"/>
                      <a:pt x="68" y="247"/>
                      <a:pt x="45" y="224"/>
                    </a:cubicBezTo>
                    <a:cubicBezTo>
                      <a:pt x="22" y="202"/>
                      <a:pt x="8" y="170"/>
                      <a:pt x="8" y="135"/>
                    </a:cubicBezTo>
                    <a:cubicBezTo>
                      <a:pt x="8" y="100"/>
                      <a:pt x="22" y="68"/>
                      <a:pt x="45" y="45"/>
                    </a:cubicBezTo>
                    <a:cubicBezTo>
                      <a:pt x="68" y="22"/>
                      <a:pt x="99" y="8"/>
                      <a:pt x="134" y="8"/>
                    </a:cubicBezTo>
                    <a:cubicBezTo>
                      <a:pt x="169" y="8"/>
                      <a:pt x="201" y="22"/>
                      <a:pt x="224" y="45"/>
                    </a:cubicBezTo>
                    <a:cubicBezTo>
                      <a:pt x="247" y="68"/>
                      <a:pt x="261" y="100"/>
                      <a:pt x="261" y="135"/>
                    </a:cubicBezTo>
                    <a:cubicBezTo>
                      <a:pt x="265" y="135"/>
                      <a:pt x="265" y="135"/>
                      <a:pt x="265" y="135"/>
                    </a:cubicBezTo>
                    <a:cubicBezTo>
                      <a:pt x="269" y="135"/>
                      <a:pt x="269" y="135"/>
                      <a:pt x="269" y="135"/>
                    </a:cubicBezTo>
                    <a:cubicBezTo>
                      <a:pt x="269" y="61"/>
                      <a:pt x="209" y="0"/>
                      <a:pt x="134" y="0"/>
                    </a:cubicBezTo>
                    <a:cubicBezTo>
                      <a:pt x="60" y="0"/>
                      <a:pt x="0" y="61"/>
                      <a:pt x="0" y="135"/>
                    </a:cubicBezTo>
                    <a:cubicBezTo>
                      <a:pt x="0" y="209"/>
                      <a:pt x="60" y="270"/>
                      <a:pt x="134" y="270"/>
                    </a:cubicBezTo>
                    <a:cubicBezTo>
                      <a:pt x="209" y="270"/>
                      <a:pt x="269" y="209"/>
                      <a:pt x="269" y="135"/>
                    </a:cubicBezTo>
                    <a:lnTo>
                      <a:pt x="265" y="135"/>
                    </a:lnTo>
                    <a:close/>
                  </a:path>
                </a:pathLst>
              </a:custGeom>
              <a:solidFill>
                <a:srgbClr val="FFFFFF"/>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25" name="Oval 115"/>
              <p:cNvSpPr>
                <a:spLocks noChangeArrowheads="1"/>
              </p:cNvSpPr>
              <p:nvPr/>
            </p:nvSpPr>
            <p:spPr bwMode="auto">
              <a:xfrm>
                <a:off x="4659313" y="4143375"/>
                <a:ext cx="330200" cy="330200"/>
              </a:xfrm>
              <a:prstGeom prst="ellipse">
                <a:avLst/>
              </a:prstGeom>
              <a:solidFill>
                <a:srgbClr val="FFFFFF"/>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28" name="Rectangle 118"/>
              <p:cNvSpPr>
                <a:spLocks noChangeArrowheads="1"/>
              </p:cNvSpPr>
              <p:nvPr/>
            </p:nvSpPr>
            <p:spPr bwMode="auto">
              <a:xfrm>
                <a:off x="3508375" y="2319338"/>
                <a:ext cx="619125" cy="619125"/>
              </a:xfrm>
              <a:prstGeom prst="rect">
                <a:avLst/>
              </a:prstGeom>
              <a:solidFill>
                <a:srgbClr val="FFFFFF"/>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36" name="Oval 126"/>
              <p:cNvSpPr>
                <a:spLocks noChangeArrowheads="1"/>
              </p:cNvSpPr>
              <p:nvPr/>
            </p:nvSpPr>
            <p:spPr bwMode="auto">
              <a:xfrm>
                <a:off x="1054100" y="3667125"/>
                <a:ext cx="195263" cy="300038"/>
              </a:xfrm>
              <a:prstGeom prst="ellipse">
                <a:avLst/>
              </a:prstGeom>
              <a:solidFill>
                <a:srgbClr val="FFFFFF"/>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37" name="Freeform 127"/>
              <p:cNvSpPr/>
              <p:nvPr/>
            </p:nvSpPr>
            <p:spPr bwMode="auto">
              <a:xfrm>
                <a:off x="1047750" y="3660775"/>
                <a:ext cx="207963" cy="312738"/>
              </a:xfrm>
              <a:custGeom>
                <a:avLst/>
                <a:gdLst>
                  <a:gd name="T0" fmla="*/ 63 w 65"/>
                  <a:gd name="T1" fmla="*/ 49 h 98"/>
                  <a:gd name="T2" fmla="*/ 61 w 65"/>
                  <a:gd name="T3" fmla="*/ 49 h 98"/>
                  <a:gd name="T4" fmla="*/ 52 w 65"/>
                  <a:gd name="T5" fmla="*/ 81 h 98"/>
                  <a:gd name="T6" fmla="*/ 32 w 65"/>
                  <a:gd name="T7" fmla="*/ 94 h 98"/>
                  <a:gd name="T8" fmla="*/ 12 w 65"/>
                  <a:gd name="T9" fmla="*/ 81 h 98"/>
                  <a:gd name="T10" fmla="*/ 4 w 65"/>
                  <a:gd name="T11" fmla="*/ 49 h 98"/>
                  <a:gd name="T12" fmla="*/ 12 w 65"/>
                  <a:gd name="T13" fmla="*/ 17 h 98"/>
                  <a:gd name="T14" fmla="*/ 32 w 65"/>
                  <a:gd name="T15" fmla="*/ 4 h 98"/>
                  <a:gd name="T16" fmla="*/ 52 w 65"/>
                  <a:gd name="T17" fmla="*/ 17 h 98"/>
                  <a:gd name="T18" fmla="*/ 61 w 65"/>
                  <a:gd name="T19" fmla="*/ 49 h 98"/>
                  <a:gd name="T20" fmla="*/ 63 w 65"/>
                  <a:gd name="T21" fmla="*/ 49 h 98"/>
                  <a:gd name="T22" fmla="*/ 65 w 65"/>
                  <a:gd name="T23" fmla="*/ 49 h 98"/>
                  <a:gd name="T24" fmla="*/ 56 w 65"/>
                  <a:gd name="T25" fmla="*/ 15 h 98"/>
                  <a:gd name="T26" fmla="*/ 32 w 65"/>
                  <a:gd name="T27" fmla="*/ 0 h 98"/>
                  <a:gd name="T28" fmla="*/ 9 w 65"/>
                  <a:gd name="T29" fmla="*/ 15 h 98"/>
                  <a:gd name="T30" fmla="*/ 0 w 65"/>
                  <a:gd name="T31" fmla="*/ 49 h 98"/>
                  <a:gd name="T32" fmla="*/ 9 w 65"/>
                  <a:gd name="T33" fmla="*/ 83 h 98"/>
                  <a:gd name="T34" fmla="*/ 32 w 65"/>
                  <a:gd name="T35" fmla="*/ 98 h 98"/>
                  <a:gd name="T36" fmla="*/ 56 w 65"/>
                  <a:gd name="T37" fmla="*/ 83 h 98"/>
                  <a:gd name="T38" fmla="*/ 65 w 65"/>
                  <a:gd name="T39" fmla="*/ 49 h 98"/>
                  <a:gd name="T40" fmla="*/ 63 w 65"/>
                  <a:gd name="T41" fmla="*/ 49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5" h="98">
                    <a:moveTo>
                      <a:pt x="63" y="49"/>
                    </a:moveTo>
                    <a:cubicBezTo>
                      <a:pt x="61" y="49"/>
                      <a:pt x="61" y="49"/>
                      <a:pt x="61" y="49"/>
                    </a:cubicBezTo>
                    <a:cubicBezTo>
                      <a:pt x="61" y="62"/>
                      <a:pt x="58" y="73"/>
                      <a:pt x="52" y="81"/>
                    </a:cubicBezTo>
                    <a:cubicBezTo>
                      <a:pt x="47" y="89"/>
                      <a:pt x="40" y="94"/>
                      <a:pt x="32" y="94"/>
                    </a:cubicBezTo>
                    <a:cubicBezTo>
                      <a:pt x="25" y="94"/>
                      <a:pt x="18" y="89"/>
                      <a:pt x="12" y="81"/>
                    </a:cubicBezTo>
                    <a:cubicBezTo>
                      <a:pt x="7" y="73"/>
                      <a:pt x="4" y="62"/>
                      <a:pt x="4" y="49"/>
                    </a:cubicBezTo>
                    <a:cubicBezTo>
                      <a:pt x="4" y="37"/>
                      <a:pt x="7" y="25"/>
                      <a:pt x="12" y="17"/>
                    </a:cubicBezTo>
                    <a:cubicBezTo>
                      <a:pt x="18" y="9"/>
                      <a:pt x="25" y="4"/>
                      <a:pt x="32" y="4"/>
                    </a:cubicBezTo>
                    <a:cubicBezTo>
                      <a:pt x="40" y="4"/>
                      <a:pt x="47" y="9"/>
                      <a:pt x="52" y="17"/>
                    </a:cubicBezTo>
                    <a:cubicBezTo>
                      <a:pt x="58" y="25"/>
                      <a:pt x="61" y="37"/>
                      <a:pt x="61" y="49"/>
                    </a:cubicBezTo>
                    <a:cubicBezTo>
                      <a:pt x="63" y="49"/>
                      <a:pt x="63" y="49"/>
                      <a:pt x="63" y="49"/>
                    </a:cubicBezTo>
                    <a:cubicBezTo>
                      <a:pt x="65" y="49"/>
                      <a:pt x="65" y="49"/>
                      <a:pt x="65" y="49"/>
                    </a:cubicBezTo>
                    <a:cubicBezTo>
                      <a:pt x="65" y="36"/>
                      <a:pt x="61" y="24"/>
                      <a:pt x="56" y="15"/>
                    </a:cubicBezTo>
                    <a:cubicBezTo>
                      <a:pt x="50" y="6"/>
                      <a:pt x="42" y="0"/>
                      <a:pt x="32" y="0"/>
                    </a:cubicBezTo>
                    <a:cubicBezTo>
                      <a:pt x="23" y="0"/>
                      <a:pt x="15" y="6"/>
                      <a:pt x="9" y="15"/>
                    </a:cubicBezTo>
                    <a:cubicBezTo>
                      <a:pt x="3" y="24"/>
                      <a:pt x="0" y="36"/>
                      <a:pt x="0" y="49"/>
                    </a:cubicBezTo>
                    <a:cubicBezTo>
                      <a:pt x="0" y="62"/>
                      <a:pt x="3" y="75"/>
                      <a:pt x="9" y="83"/>
                    </a:cubicBezTo>
                    <a:cubicBezTo>
                      <a:pt x="15" y="92"/>
                      <a:pt x="23" y="98"/>
                      <a:pt x="32" y="98"/>
                    </a:cubicBezTo>
                    <a:cubicBezTo>
                      <a:pt x="42" y="98"/>
                      <a:pt x="50" y="92"/>
                      <a:pt x="56" y="83"/>
                    </a:cubicBezTo>
                    <a:cubicBezTo>
                      <a:pt x="61" y="75"/>
                      <a:pt x="65" y="62"/>
                      <a:pt x="65" y="49"/>
                    </a:cubicBezTo>
                    <a:lnTo>
                      <a:pt x="63" y="49"/>
                    </a:lnTo>
                    <a:close/>
                  </a:path>
                </a:pathLst>
              </a:custGeom>
              <a:solidFill>
                <a:srgbClr val="B1B1B1"/>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38" name="Oval 128"/>
              <p:cNvSpPr>
                <a:spLocks noChangeArrowheads="1"/>
              </p:cNvSpPr>
              <p:nvPr/>
            </p:nvSpPr>
            <p:spPr bwMode="auto">
              <a:xfrm>
                <a:off x="1681163" y="3890963"/>
                <a:ext cx="833438" cy="835025"/>
              </a:xfrm>
              <a:prstGeom prst="ellipse">
                <a:avLst/>
              </a:prstGeom>
              <a:solidFill>
                <a:srgbClr val="FFFFFF"/>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39" name="Freeform 129"/>
              <p:cNvSpPr/>
              <p:nvPr/>
            </p:nvSpPr>
            <p:spPr bwMode="auto">
              <a:xfrm>
                <a:off x="1668463" y="3878263"/>
                <a:ext cx="858838" cy="860425"/>
              </a:xfrm>
              <a:custGeom>
                <a:avLst/>
                <a:gdLst>
                  <a:gd name="T0" fmla="*/ 266 w 270"/>
                  <a:gd name="T1" fmla="*/ 135 h 270"/>
                  <a:gd name="T2" fmla="*/ 262 w 270"/>
                  <a:gd name="T3" fmla="*/ 135 h 270"/>
                  <a:gd name="T4" fmla="*/ 224 w 270"/>
                  <a:gd name="T5" fmla="*/ 224 h 270"/>
                  <a:gd name="T6" fmla="*/ 135 w 270"/>
                  <a:gd name="T7" fmla="*/ 262 h 270"/>
                  <a:gd name="T8" fmla="*/ 45 w 270"/>
                  <a:gd name="T9" fmla="*/ 224 h 270"/>
                  <a:gd name="T10" fmla="*/ 8 w 270"/>
                  <a:gd name="T11" fmla="*/ 135 h 270"/>
                  <a:gd name="T12" fmla="*/ 45 w 270"/>
                  <a:gd name="T13" fmla="*/ 45 h 270"/>
                  <a:gd name="T14" fmla="*/ 135 w 270"/>
                  <a:gd name="T15" fmla="*/ 8 h 270"/>
                  <a:gd name="T16" fmla="*/ 224 w 270"/>
                  <a:gd name="T17" fmla="*/ 45 h 270"/>
                  <a:gd name="T18" fmla="*/ 262 w 270"/>
                  <a:gd name="T19" fmla="*/ 135 h 270"/>
                  <a:gd name="T20" fmla="*/ 266 w 270"/>
                  <a:gd name="T21" fmla="*/ 135 h 270"/>
                  <a:gd name="T22" fmla="*/ 270 w 270"/>
                  <a:gd name="T23" fmla="*/ 135 h 270"/>
                  <a:gd name="T24" fmla="*/ 135 w 270"/>
                  <a:gd name="T25" fmla="*/ 0 h 270"/>
                  <a:gd name="T26" fmla="*/ 0 w 270"/>
                  <a:gd name="T27" fmla="*/ 135 h 270"/>
                  <a:gd name="T28" fmla="*/ 135 w 270"/>
                  <a:gd name="T29" fmla="*/ 270 h 270"/>
                  <a:gd name="T30" fmla="*/ 270 w 270"/>
                  <a:gd name="T31" fmla="*/ 135 h 270"/>
                  <a:gd name="T32" fmla="*/ 266 w 270"/>
                  <a:gd name="T33" fmla="*/ 135 h 2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70" h="270">
                    <a:moveTo>
                      <a:pt x="266" y="135"/>
                    </a:moveTo>
                    <a:cubicBezTo>
                      <a:pt x="262" y="135"/>
                      <a:pt x="262" y="135"/>
                      <a:pt x="262" y="135"/>
                    </a:cubicBezTo>
                    <a:cubicBezTo>
                      <a:pt x="262" y="170"/>
                      <a:pt x="247" y="202"/>
                      <a:pt x="224" y="224"/>
                    </a:cubicBezTo>
                    <a:cubicBezTo>
                      <a:pt x="202" y="247"/>
                      <a:pt x="170" y="262"/>
                      <a:pt x="135" y="262"/>
                    </a:cubicBezTo>
                    <a:cubicBezTo>
                      <a:pt x="100" y="262"/>
                      <a:pt x="68" y="247"/>
                      <a:pt x="45" y="224"/>
                    </a:cubicBezTo>
                    <a:cubicBezTo>
                      <a:pt x="22" y="202"/>
                      <a:pt x="8" y="170"/>
                      <a:pt x="8" y="135"/>
                    </a:cubicBezTo>
                    <a:cubicBezTo>
                      <a:pt x="8" y="100"/>
                      <a:pt x="22" y="68"/>
                      <a:pt x="45" y="45"/>
                    </a:cubicBezTo>
                    <a:cubicBezTo>
                      <a:pt x="68" y="22"/>
                      <a:pt x="100" y="8"/>
                      <a:pt x="135" y="8"/>
                    </a:cubicBezTo>
                    <a:cubicBezTo>
                      <a:pt x="170" y="8"/>
                      <a:pt x="202" y="22"/>
                      <a:pt x="224" y="45"/>
                    </a:cubicBezTo>
                    <a:cubicBezTo>
                      <a:pt x="247" y="68"/>
                      <a:pt x="262" y="100"/>
                      <a:pt x="262" y="135"/>
                    </a:cubicBezTo>
                    <a:cubicBezTo>
                      <a:pt x="266" y="135"/>
                      <a:pt x="266" y="135"/>
                      <a:pt x="266" y="135"/>
                    </a:cubicBezTo>
                    <a:cubicBezTo>
                      <a:pt x="270" y="135"/>
                      <a:pt x="270" y="135"/>
                      <a:pt x="270" y="135"/>
                    </a:cubicBezTo>
                    <a:cubicBezTo>
                      <a:pt x="270" y="61"/>
                      <a:pt x="209" y="0"/>
                      <a:pt x="135" y="0"/>
                    </a:cubicBezTo>
                    <a:cubicBezTo>
                      <a:pt x="61" y="0"/>
                      <a:pt x="0" y="61"/>
                      <a:pt x="0" y="135"/>
                    </a:cubicBezTo>
                    <a:cubicBezTo>
                      <a:pt x="0" y="209"/>
                      <a:pt x="61" y="270"/>
                      <a:pt x="135" y="270"/>
                    </a:cubicBezTo>
                    <a:cubicBezTo>
                      <a:pt x="209" y="270"/>
                      <a:pt x="270" y="209"/>
                      <a:pt x="270" y="135"/>
                    </a:cubicBezTo>
                    <a:lnTo>
                      <a:pt x="266" y="135"/>
                    </a:lnTo>
                    <a:close/>
                  </a:path>
                </a:pathLst>
              </a:custGeom>
              <a:solidFill>
                <a:srgbClr val="FFFFFF"/>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40" name="Oval 130"/>
              <p:cNvSpPr>
                <a:spLocks noChangeArrowheads="1"/>
              </p:cNvSpPr>
              <p:nvPr/>
            </p:nvSpPr>
            <p:spPr bwMode="auto">
              <a:xfrm>
                <a:off x="1681163" y="3890963"/>
                <a:ext cx="833438" cy="835025"/>
              </a:xfrm>
              <a:prstGeom prst="ellipse">
                <a:avLst/>
              </a:prstGeom>
              <a:solidFill>
                <a:srgbClr val="575757"/>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41" name="Oval 131"/>
              <p:cNvSpPr>
                <a:spLocks noChangeArrowheads="1"/>
              </p:cNvSpPr>
              <p:nvPr/>
            </p:nvSpPr>
            <p:spPr bwMode="auto">
              <a:xfrm>
                <a:off x="1931988" y="4143375"/>
                <a:ext cx="331788" cy="330200"/>
              </a:xfrm>
              <a:prstGeom prst="ellipse">
                <a:avLst/>
              </a:prstGeom>
              <a:solidFill>
                <a:srgbClr val="FFFFFF"/>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42" name="Rectangle 132"/>
              <p:cNvSpPr>
                <a:spLocks noChangeArrowheads="1"/>
              </p:cNvSpPr>
              <p:nvPr/>
            </p:nvSpPr>
            <p:spPr bwMode="auto">
              <a:xfrm>
                <a:off x="2146300" y="2297113"/>
                <a:ext cx="50800" cy="669925"/>
              </a:xfrm>
              <a:prstGeom prst="rect">
                <a:avLst/>
              </a:prstGeom>
              <a:solidFill>
                <a:srgbClr val="B1B1B1"/>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44" name="Rectangle 134"/>
              <p:cNvSpPr>
                <a:spLocks noChangeArrowheads="1"/>
              </p:cNvSpPr>
              <p:nvPr/>
            </p:nvSpPr>
            <p:spPr bwMode="auto">
              <a:xfrm>
                <a:off x="5365750" y="3738563"/>
                <a:ext cx="417513" cy="76200"/>
              </a:xfrm>
              <a:prstGeom prst="rect">
                <a:avLst/>
              </a:prstGeom>
              <a:solidFill>
                <a:srgbClr val="611217"/>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45" name="Rectangle 135"/>
              <p:cNvSpPr>
                <a:spLocks noChangeArrowheads="1"/>
              </p:cNvSpPr>
              <p:nvPr/>
            </p:nvSpPr>
            <p:spPr bwMode="auto">
              <a:xfrm>
                <a:off x="5365750" y="3738563"/>
                <a:ext cx="417513" cy="76200"/>
              </a:xfrm>
              <a:prstGeom prst="rect">
                <a:avLst/>
              </a:prstGeom>
              <a:no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46" name="Rectangle 136"/>
              <p:cNvSpPr>
                <a:spLocks noChangeArrowheads="1"/>
              </p:cNvSpPr>
              <p:nvPr/>
            </p:nvSpPr>
            <p:spPr bwMode="auto">
              <a:xfrm>
                <a:off x="5365750" y="3568700"/>
                <a:ext cx="417513" cy="79375"/>
              </a:xfrm>
              <a:prstGeom prst="rect">
                <a:avLst/>
              </a:prstGeom>
              <a:solidFill>
                <a:srgbClr val="611217"/>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47" name="Rectangle 137"/>
              <p:cNvSpPr>
                <a:spLocks noChangeArrowheads="1"/>
              </p:cNvSpPr>
              <p:nvPr/>
            </p:nvSpPr>
            <p:spPr bwMode="auto">
              <a:xfrm>
                <a:off x="5365750" y="3568700"/>
                <a:ext cx="417513" cy="79375"/>
              </a:xfrm>
              <a:prstGeom prst="rect">
                <a:avLst/>
              </a:prstGeom>
              <a:no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48" name="Rectangle 138"/>
              <p:cNvSpPr>
                <a:spLocks noChangeArrowheads="1"/>
              </p:cNvSpPr>
              <p:nvPr/>
            </p:nvSpPr>
            <p:spPr bwMode="auto">
              <a:xfrm>
                <a:off x="5365750" y="3403600"/>
                <a:ext cx="417513" cy="76200"/>
              </a:xfrm>
              <a:prstGeom prst="rect">
                <a:avLst/>
              </a:prstGeom>
              <a:solidFill>
                <a:srgbClr val="611217"/>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51" name="Freeform 141"/>
              <p:cNvSpPr/>
              <p:nvPr/>
            </p:nvSpPr>
            <p:spPr bwMode="auto">
              <a:xfrm>
                <a:off x="898525" y="4343400"/>
                <a:ext cx="598488" cy="252413"/>
              </a:xfrm>
              <a:custGeom>
                <a:avLst/>
                <a:gdLst>
                  <a:gd name="T0" fmla="*/ 188 w 188"/>
                  <a:gd name="T1" fmla="*/ 67 h 79"/>
                  <a:gd name="T2" fmla="*/ 176 w 188"/>
                  <a:gd name="T3" fmla="*/ 79 h 79"/>
                  <a:gd name="T4" fmla="*/ 12 w 188"/>
                  <a:gd name="T5" fmla="*/ 79 h 79"/>
                  <a:gd name="T6" fmla="*/ 0 w 188"/>
                  <a:gd name="T7" fmla="*/ 67 h 79"/>
                  <a:gd name="T8" fmla="*/ 0 w 188"/>
                  <a:gd name="T9" fmla="*/ 12 h 79"/>
                  <a:gd name="T10" fmla="*/ 12 w 188"/>
                  <a:gd name="T11" fmla="*/ 0 h 79"/>
                  <a:gd name="T12" fmla="*/ 176 w 188"/>
                  <a:gd name="T13" fmla="*/ 0 h 79"/>
                  <a:gd name="T14" fmla="*/ 188 w 188"/>
                  <a:gd name="T15" fmla="*/ 12 h 79"/>
                  <a:gd name="T16" fmla="*/ 188 w 188"/>
                  <a:gd name="T17" fmla="*/ 67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8" h="79">
                    <a:moveTo>
                      <a:pt x="188" y="67"/>
                    </a:moveTo>
                    <a:cubicBezTo>
                      <a:pt x="188" y="74"/>
                      <a:pt x="182" y="79"/>
                      <a:pt x="176" y="79"/>
                    </a:cubicBezTo>
                    <a:cubicBezTo>
                      <a:pt x="12" y="79"/>
                      <a:pt x="12" y="79"/>
                      <a:pt x="12" y="79"/>
                    </a:cubicBezTo>
                    <a:cubicBezTo>
                      <a:pt x="5" y="79"/>
                      <a:pt x="0" y="74"/>
                      <a:pt x="0" y="67"/>
                    </a:cubicBezTo>
                    <a:cubicBezTo>
                      <a:pt x="0" y="12"/>
                      <a:pt x="0" y="12"/>
                      <a:pt x="0" y="12"/>
                    </a:cubicBezTo>
                    <a:cubicBezTo>
                      <a:pt x="0" y="5"/>
                      <a:pt x="5" y="0"/>
                      <a:pt x="12" y="0"/>
                    </a:cubicBezTo>
                    <a:cubicBezTo>
                      <a:pt x="176" y="0"/>
                      <a:pt x="176" y="0"/>
                      <a:pt x="176" y="0"/>
                    </a:cubicBezTo>
                    <a:cubicBezTo>
                      <a:pt x="182" y="0"/>
                      <a:pt x="188" y="5"/>
                      <a:pt x="188" y="12"/>
                    </a:cubicBezTo>
                    <a:lnTo>
                      <a:pt x="188" y="67"/>
                    </a:lnTo>
                    <a:close/>
                  </a:path>
                </a:pathLst>
              </a:custGeom>
              <a:solidFill>
                <a:srgbClr val="F0F0F0"/>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52" name="Oval 142"/>
              <p:cNvSpPr>
                <a:spLocks noChangeArrowheads="1"/>
              </p:cNvSpPr>
              <p:nvPr/>
            </p:nvSpPr>
            <p:spPr bwMode="auto">
              <a:xfrm>
                <a:off x="962025" y="4149725"/>
                <a:ext cx="101600" cy="200025"/>
              </a:xfrm>
              <a:prstGeom prst="ellipse">
                <a:avLst/>
              </a:prstGeom>
              <a:solidFill>
                <a:srgbClr val="FFFFFF"/>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53" name="Freeform 143"/>
              <p:cNvSpPr/>
              <p:nvPr/>
            </p:nvSpPr>
            <p:spPr bwMode="auto">
              <a:xfrm>
                <a:off x="955675" y="4143375"/>
                <a:ext cx="114300" cy="212725"/>
              </a:xfrm>
              <a:custGeom>
                <a:avLst/>
                <a:gdLst>
                  <a:gd name="T0" fmla="*/ 34 w 36"/>
                  <a:gd name="T1" fmla="*/ 33 h 67"/>
                  <a:gd name="T2" fmla="*/ 32 w 36"/>
                  <a:gd name="T3" fmla="*/ 33 h 67"/>
                  <a:gd name="T4" fmla="*/ 27 w 36"/>
                  <a:gd name="T5" fmla="*/ 55 h 67"/>
                  <a:gd name="T6" fmla="*/ 23 w 36"/>
                  <a:gd name="T7" fmla="*/ 61 h 67"/>
                  <a:gd name="T8" fmla="*/ 18 w 36"/>
                  <a:gd name="T9" fmla="*/ 63 h 67"/>
                  <a:gd name="T10" fmla="*/ 13 w 36"/>
                  <a:gd name="T11" fmla="*/ 61 h 67"/>
                  <a:gd name="T12" fmla="*/ 7 w 36"/>
                  <a:gd name="T13" fmla="*/ 50 h 67"/>
                  <a:gd name="T14" fmla="*/ 4 w 36"/>
                  <a:gd name="T15" fmla="*/ 33 h 67"/>
                  <a:gd name="T16" fmla="*/ 9 w 36"/>
                  <a:gd name="T17" fmla="*/ 12 h 67"/>
                  <a:gd name="T18" fmla="*/ 13 w 36"/>
                  <a:gd name="T19" fmla="*/ 6 h 67"/>
                  <a:gd name="T20" fmla="*/ 18 w 36"/>
                  <a:gd name="T21" fmla="*/ 4 h 67"/>
                  <a:gd name="T22" fmla="*/ 23 w 36"/>
                  <a:gd name="T23" fmla="*/ 6 h 67"/>
                  <a:gd name="T24" fmla="*/ 29 w 36"/>
                  <a:gd name="T25" fmla="*/ 16 h 67"/>
                  <a:gd name="T26" fmla="*/ 32 w 36"/>
                  <a:gd name="T27" fmla="*/ 33 h 67"/>
                  <a:gd name="T28" fmla="*/ 34 w 36"/>
                  <a:gd name="T29" fmla="*/ 33 h 67"/>
                  <a:gd name="T30" fmla="*/ 36 w 36"/>
                  <a:gd name="T31" fmla="*/ 33 h 67"/>
                  <a:gd name="T32" fmla="*/ 31 w 36"/>
                  <a:gd name="T33" fmla="*/ 10 h 67"/>
                  <a:gd name="T34" fmla="*/ 25 w 36"/>
                  <a:gd name="T35" fmla="*/ 3 h 67"/>
                  <a:gd name="T36" fmla="*/ 18 w 36"/>
                  <a:gd name="T37" fmla="*/ 0 h 67"/>
                  <a:gd name="T38" fmla="*/ 10 w 36"/>
                  <a:gd name="T39" fmla="*/ 3 h 67"/>
                  <a:gd name="T40" fmla="*/ 3 w 36"/>
                  <a:gd name="T41" fmla="*/ 15 h 67"/>
                  <a:gd name="T42" fmla="*/ 0 w 36"/>
                  <a:gd name="T43" fmla="*/ 33 h 67"/>
                  <a:gd name="T44" fmla="*/ 5 w 36"/>
                  <a:gd name="T45" fmla="*/ 57 h 67"/>
                  <a:gd name="T46" fmla="*/ 10 w 36"/>
                  <a:gd name="T47" fmla="*/ 64 h 67"/>
                  <a:gd name="T48" fmla="*/ 18 w 36"/>
                  <a:gd name="T49" fmla="*/ 67 h 67"/>
                  <a:gd name="T50" fmla="*/ 25 w 36"/>
                  <a:gd name="T51" fmla="*/ 64 h 67"/>
                  <a:gd name="T52" fmla="*/ 33 w 36"/>
                  <a:gd name="T53" fmla="*/ 52 h 67"/>
                  <a:gd name="T54" fmla="*/ 36 w 36"/>
                  <a:gd name="T55" fmla="*/ 33 h 67"/>
                  <a:gd name="T56" fmla="*/ 34 w 36"/>
                  <a:gd name="T57" fmla="*/ 33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6" h="67">
                    <a:moveTo>
                      <a:pt x="34" y="33"/>
                    </a:moveTo>
                    <a:cubicBezTo>
                      <a:pt x="32" y="33"/>
                      <a:pt x="32" y="33"/>
                      <a:pt x="32" y="33"/>
                    </a:cubicBezTo>
                    <a:cubicBezTo>
                      <a:pt x="32" y="42"/>
                      <a:pt x="30" y="49"/>
                      <a:pt x="27" y="55"/>
                    </a:cubicBezTo>
                    <a:cubicBezTo>
                      <a:pt x="26" y="57"/>
                      <a:pt x="24" y="60"/>
                      <a:pt x="23" y="61"/>
                    </a:cubicBezTo>
                    <a:cubicBezTo>
                      <a:pt x="21" y="62"/>
                      <a:pt x="20" y="63"/>
                      <a:pt x="18" y="63"/>
                    </a:cubicBezTo>
                    <a:cubicBezTo>
                      <a:pt x="16" y="63"/>
                      <a:pt x="15" y="62"/>
                      <a:pt x="13" y="61"/>
                    </a:cubicBezTo>
                    <a:cubicBezTo>
                      <a:pt x="11" y="59"/>
                      <a:pt x="8" y="55"/>
                      <a:pt x="7" y="50"/>
                    </a:cubicBezTo>
                    <a:cubicBezTo>
                      <a:pt x="5" y="46"/>
                      <a:pt x="4" y="40"/>
                      <a:pt x="4" y="33"/>
                    </a:cubicBezTo>
                    <a:cubicBezTo>
                      <a:pt x="4" y="25"/>
                      <a:pt x="6" y="17"/>
                      <a:pt x="9" y="12"/>
                    </a:cubicBezTo>
                    <a:cubicBezTo>
                      <a:pt x="10" y="9"/>
                      <a:pt x="11" y="7"/>
                      <a:pt x="13" y="6"/>
                    </a:cubicBezTo>
                    <a:cubicBezTo>
                      <a:pt x="15" y="4"/>
                      <a:pt x="16" y="4"/>
                      <a:pt x="18" y="4"/>
                    </a:cubicBezTo>
                    <a:cubicBezTo>
                      <a:pt x="20" y="4"/>
                      <a:pt x="21" y="4"/>
                      <a:pt x="23" y="6"/>
                    </a:cubicBezTo>
                    <a:cubicBezTo>
                      <a:pt x="25" y="8"/>
                      <a:pt x="28" y="12"/>
                      <a:pt x="29" y="16"/>
                    </a:cubicBezTo>
                    <a:cubicBezTo>
                      <a:pt x="31" y="21"/>
                      <a:pt x="32" y="27"/>
                      <a:pt x="32" y="33"/>
                    </a:cubicBezTo>
                    <a:cubicBezTo>
                      <a:pt x="34" y="33"/>
                      <a:pt x="34" y="33"/>
                      <a:pt x="34" y="33"/>
                    </a:cubicBezTo>
                    <a:cubicBezTo>
                      <a:pt x="36" y="33"/>
                      <a:pt x="36" y="33"/>
                      <a:pt x="36" y="33"/>
                    </a:cubicBezTo>
                    <a:cubicBezTo>
                      <a:pt x="36" y="24"/>
                      <a:pt x="34" y="16"/>
                      <a:pt x="31" y="10"/>
                    </a:cubicBezTo>
                    <a:cubicBezTo>
                      <a:pt x="29" y="7"/>
                      <a:pt x="28" y="5"/>
                      <a:pt x="25" y="3"/>
                    </a:cubicBezTo>
                    <a:cubicBezTo>
                      <a:pt x="23" y="1"/>
                      <a:pt x="21" y="0"/>
                      <a:pt x="18" y="0"/>
                    </a:cubicBezTo>
                    <a:cubicBezTo>
                      <a:pt x="15" y="0"/>
                      <a:pt x="13" y="1"/>
                      <a:pt x="10" y="3"/>
                    </a:cubicBezTo>
                    <a:cubicBezTo>
                      <a:pt x="7" y="5"/>
                      <a:pt x="5" y="10"/>
                      <a:pt x="3" y="15"/>
                    </a:cubicBezTo>
                    <a:cubicBezTo>
                      <a:pt x="1" y="20"/>
                      <a:pt x="0" y="27"/>
                      <a:pt x="0" y="33"/>
                    </a:cubicBezTo>
                    <a:cubicBezTo>
                      <a:pt x="0" y="42"/>
                      <a:pt x="2" y="50"/>
                      <a:pt x="5" y="57"/>
                    </a:cubicBezTo>
                    <a:cubicBezTo>
                      <a:pt x="6" y="60"/>
                      <a:pt x="8" y="62"/>
                      <a:pt x="10" y="64"/>
                    </a:cubicBezTo>
                    <a:cubicBezTo>
                      <a:pt x="13" y="66"/>
                      <a:pt x="15" y="67"/>
                      <a:pt x="18" y="67"/>
                    </a:cubicBezTo>
                    <a:cubicBezTo>
                      <a:pt x="21" y="67"/>
                      <a:pt x="23" y="66"/>
                      <a:pt x="25" y="64"/>
                    </a:cubicBezTo>
                    <a:cubicBezTo>
                      <a:pt x="29" y="61"/>
                      <a:pt x="31" y="57"/>
                      <a:pt x="33" y="52"/>
                    </a:cubicBezTo>
                    <a:cubicBezTo>
                      <a:pt x="35" y="46"/>
                      <a:pt x="36" y="40"/>
                      <a:pt x="36" y="33"/>
                    </a:cubicBezTo>
                    <a:lnTo>
                      <a:pt x="34" y="33"/>
                    </a:lnTo>
                    <a:close/>
                  </a:path>
                </a:pathLst>
              </a:custGeom>
              <a:solidFill>
                <a:srgbClr val="B1B1B1"/>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grpSp>
      </p:grpSp>
      <p:grpSp>
        <p:nvGrpSpPr>
          <p:cNvPr id="2" name="组合 1"/>
          <p:cNvGrpSpPr/>
          <p:nvPr/>
        </p:nvGrpSpPr>
        <p:grpSpPr>
          <a:xfrm>
            <a:off x="6635528" y="4766019"/>
            <a:ext cx="5570335" cy="2108954"/>
            <a:chOff x="6635528" y="4766019"/>
            <a:chExt cx="5570335" cy="2108954"/>
          </a:xfrm>
        </p:grpSpPr>
        <p:grpSp>
          <p:nvGrpSpPr>
            <p:cNvPr id="91" name="组合 90"/>
            <p:cNvGrpSpPr/>
            <p:nvPr/>
          </p:nvGrpSpPr>
          <p:grpSpPr>
            <a:xfrm>
              <a:off x="6635528" y="4788289"/>
              <a:ext cx="2331415" cy="2086684"/>
              <a:chOff x="6635528" y="4788289"/>
              <a:chExt cx="2331415" cy="2086684"/>
            </a:xfrm>
          </p:grpSpPr>
          <p:sp>
            <p:nvSpPr>
              <p:cNvPr id="83" name="任意多边形 82"/>
              <p:cNvSpPr/>
              <p:nvPr/>
            </p:nvSpPr>
            <p:spPr bwMode="auto">
              <a:xfrm>
                <a:off x="6635528" y="4788290"/>
                <a:ext cx="2331415" cy="2086081"/>
              </a:xfrm>
              <a:custGeom>
                <a:avLst/>
                <a:gdLst>
                  <a:gd name="connsiteX0" fmla="*/ 800818 w 2331415"/>
                  <a:gd name="connsiteY0" fmla="*/ 0 h 2086081"/>
                  <a:gd name="connsiteX1" fmla="*/ 2331415 w 2331415"/>
                  <a:gd name="connsiteY1" fmla="*/ 2086081 h 2086081"/>
                  <a:gd name="connsiteX2" fmla="*/ 0 w 2331415"/>
                  <a:gd name="connsiteY2" fmla="*/ 2086081 h 2086081"/>
                </a:gdLst>
                <a:ahLst/>
                <a:cxnLst>
                  <a:cxn ang="0">
                    <a:pos x="connsiteX0" y="connsiteY0"/>
                  </a:cxn>
                  <a:cxn ang="0">
                    <a:pos x="connsiteX1" y="connsiteY1"/>
                  </a:cxn>
                  <a:cxn ang="0">
                    <a:pos x="connsiteX2" y="connsiteY2"/>
                  </a:cxn>
                </a:cxnLst>
                <a:rect l="l" t="t" r="r" b="b"/>
                <a:pathLst>
                  <a:path w="2331415" h="2086081">
                    <a:moveTo>
                      <a:pt x="800818" y="0"/>
                    </a:moveTo>
                    <a:lnTo>
                      <a:pt x="2331415" y="2086081"/>
                    </a:lnTo>
                    <a:lnTo>
                      <a:pt x="0" y="2086081"/>
                    </a:lnTo>
                    <a:close/>
                  </a:path>
                </a:pathLst>
              </a:custGeom>
              <a:solidFill>
                <a:srgbClr val="5DA28D"/>
              </a:solidFill>
              <a:ln>
                <a:noFill/>
              </a:ln>
            </p:spPr>
            <p:txBody>
              <a:bodyPr vert="horz" wrap="square" lIns="91440" tIns="45720" rIns="91440" bIns="45720" numCol="1" anchor="t" anchorCtr="0" compatLnSpc="1">
                <a:noAutofit/>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84" name="任意多边形 83"/>
              <p:cNvSpPr/>
              <p:nvPr/>
            </p:nvSpPr>
            <p:spPr bwMode="auto">
              <a:xfrm>
                <a:off x="7436346" y="4788289"/>
                <a:ext cx="1482603" cy="2086684"/>
              </a:xfrm>
              <a:custGeom>
                <a:avLst/>
                <a:gdLst>
                  <a:gd name="connsiteX0" fmla="*/ 0 w 1482603"/>
                  <a:gd name="connsiteY0" fmla="*/ 0 h 2086684"/>
                  <a:gd name="connsiteX1" fmla="*/ 1482603 w 1482603"/>
                  <a:gd name="connsiteY1" fmla="*/ 1919271 h 2086684"/>
                  <a:gd name="connsiteX2" fmla="*/ 1443562 w 1482603"/>
                  <a:gd name="connsiteY2" fmla="*/ 2071812 h 2086684"/>
                  <a:gd name="connsiteX3" fmla="*/ 1439711 w 1482603"/>
                  <a:gd name="connsiteY3" fmla="*/ 2086684 h 2086684"/>
                  <a:gd name="connsiteX4" fmla="*/ 903587 w 1482603"/>
                  <a:gd name="connsiteY4" fmla="*/ 2086684 h 2086684"/>
                  <a:gd name="connsiteX5" fmla="*/ 830128 w 1482603"/>
                  <a:gd name="connsiteY5" fmla="*/ 1915611 h 2086684"/>
                  <a:gd name="connsiteX6" fmla="*/ 0 w 1482603"/>
                  <a:gd name="connsiteY6" fmla="*/ 0 h 20866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482603" h="2086684">
                    <a:moveTo>
                      <a:pt x="0" y="0"/>
                    </a:moveTo>
                    <a:lnTo>
                      <a:pt x="1482603" y="1919271"/>
                    </a:lnTo>
                    <a:cubicBezTo>
                      <a:pt x="1482603" y="1919271"/>
                      <a:pt x="1467081" y="1980665"/>
                      <a:pt x="1443562" y="2071812"/>
                    </a:cubicBezTo>
                    <a:lnTo>
                      <a:pt x="1439711" y="2086684"/>
                    </a:lnTo>
                    <a:lnTo>
                      <a:pt x="903587" y="2086684"/>
                    </a:lnTo>
                    <a:lnTo>
                      <a:pt x="830128" y="1915611"/>
                    </a:lnTo>
                    <a:cubicBezTo>
                      <a:pt x="473309" y="1086202"/>
                      <a:pt x="0" y="0"/>
                      <a:pt x="0" y="0"/>
                    </a:cubicBezTo>
                    <a:close/>
                  </a:path>
                </a:pathLst>
              </a:custGeom>
              <a:solidFill>
                <a:srgbClr val="222725"/>
              </a:solidFill>
              <a:ln>
                <a:noFill/>
              </a:ln>
            </p:spPr>
            <p:txBody>
              <a:bodyPr vert="horz" wrap="square" lIns="91440" tIns="45720" rIns="91440" bIns="45720" numCol="1" anchor="t" anchorCtr="0" compatLnSpc="1">
                <a:noAutofit/>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71" name="Freeform 67"/>
              <p:cNvSpPr/>
              <p:nvPr/>
            </p:nvSpPr>
            <p:spPr bwMode="auto">
              <a:xfrm>
                <a:off x="7111828" y="5090537"/>
                <a:ext cx="865382" cy="642673"/>
              </a:xfrm>
              <a:custGeom>
                <a:avLst/>
                <a:gdLst>
                  <a:gd name="T0" fmla="*/ 0 w 272"/>
                  <a:gd name="T1" fmla="*/ 168 h 202"/>
                  <a:gd name="T2" fmla="*/ 78 w 272"/>
                  <a:gd name="T3" fmla="*/ 119 h 202"/>
                  <a:gd name="T4" fmla="*/ 135 w 272"/>
                  <a:gd name="T5" fmla="*/ 202 h 202"/>
                  <a:gd name="T6" fmla="*/ 154 w 272"/>
                  <a:gd name="T7" fmla="*/ 111 h 202"/>
                  <a:gd name="T8" fmla="*/ 227 w 272"/>
                  <a:gd name="T9" fmla="*/ 195 h 202"/>
                  <a:gd name="T10" fmla="*/ 208 w 272"/>
                  <a:gd name="T11" fmla="*/ 66 h 202"/>
                  <a:gd name="T12" fmla="*/ 272 w 272"/>
                  <a:gd name="T13" fmla="*/ 119 h 202"/>
                  <a:gd name="T14" fmla="*/ 177 w 272"/>
                  <a:gd name="T15" fmla="*/ 0 h 202"/>
                  <a:gd name="T16" fmla="*/ 189 w 272"/>
                  <a:gd name="T17" fmla="*/ 85 h 202"/>
                  <a:gd name="T18" fmla="*/ 132 w 272"/>
                  <a:gd name="T19" fmla="*/ 54 h 202"/>
                  <a:gd name="T20" fmla="*/ 118 w 272"/>
                  <a:gd name="T21" fmla="*/ 116 h 202"/>
                  <a:gd name="T22" fmla="*/ 80 w 272"/>
                  <a:gd name="T23" fmla="*/ 45 h 202"/>
                  <a:gd name="T24" fmla="*/ 42 w 272"/>
                  <a:gd name="T25" fmla="*/ 104 h 202"/>
                  <a:gd name="T26" fmla="*/ 52 w 272"/>
                  <a:gd name="T27" fmla="*/ 28 h 202"/>
                  <a:gd name="T28" fmla="*/ 0 w 272"/>
                  <a:gd name="T29" fmla="*/ 168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72" h="202">
                    <a:moveTo>
                      <a:pt x="0" y="168"/>
                    </a:moveTo>
                    <a:lnTo>
                      <a:pt x="78" y="119"/>
                    </a:lnTo>
                    <a:lnTo>
                      <a:pt x="135" y="202"/>
                    </a:lnTo>
                    <a:lnTo>
                      <a:pt x="154" y="111"/>
                    </a:lnTo>
                    <a:lnTo>
                      <a:pt x="227" y="195"/>
                    </a:lnTo>
                    <a:lnTo>
                      <a:pt x="208" y="66"/>
                    </a:lnTo>
                    <a:lnTo>
                      <a:pt x="272" y="119"/>
                    </a:lnTo>
                    <a:lnTo>
                      <a:pt x="177" y="0"/>
                    </a:lnTo>
                    <a:lnTo>
                      <a:pt x="189" y="85"/>
                    </a:lnTo>
                    <a:lnTo>
                      <a:pt x="132" y="54"/>
                    </a:lnTo>
                    <a:lnTo>
                      <a:pt x="118" y="116"/>
                    </a:lnTo>
                    <a:lnTo>
                      <a:pt x="80" y="45"/>
                    </a:lnTo>
                    <a:lnTo>
                      <a:pt x="42" y="104"/>
                    </a:lnTo>
                    <a:lnTo>
                      <a:pt x="52" y="28"/>
                    </a:lnTo>
                    <a:lnTo>
                      <a:pt x="0" y="168"/>
                    </a:lnTo>
                    <a:close/>
                  </a:path>
                </a:pathLst>
              </a:custGeom>
              <a:solidFill>
                <a:srgbClr val="FFFFEF"/>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grpSp>
        <p:grpSp>
          <p:nvGrpSpPr>
            <p:cNvPr id="92" name="组合 91"/>
            <p:cNvGrpSpPr/>
            <p:nvPr/>
          </p:nvGrpSpPr>
          <p:grpSpPr>
            <a:xfrm>
              <a:off x="8758331" y="5370514"/>
              <a:ext cx="1872971" cy="1503858"/>
              <a:chOff x="8758331" y="5370514"/>
              <a:chExt cx="1872971" cy="1503858"/>
            </a:xfrm>
          </p:grpSpPr>
          <p:sp>
            <p:nvSpPr>
              <p:cNvPr id="85" name="任意多边形 84"/>
              <p:cNvSpPr/>
              <p:nvPr/>
            </p:nvSpPr>
            <p:spPr bwMode="auto">
              <a:xfrm>
                <a:off x="8758331" y="5370515"/>
                <a:ext cx="1872971" cy="1503857"/>
              </a:xfrm>
              <a:custGeom>
                <a:avLst/>
                <a:gdLst>
                  <a:gd name="connsiteX0" fmla="*/ 930554 w 1872971"/>
                  <a:gd name="connsiteY0" fmla="*/ 0 h 1503857"/>
                  <a:gd name="connsiteX1" fmla="*/ 1872971 w 1872971"/>
                  <a:gd name="connsiteY1" fmla="*/ 1503857 h 1503857"/>
                  <a:gd name="connsiteX2" fmla="*/ 0 w 1872971"/>
                  <a:gd name="connsiteY2" fmla="*/ 1503857 h 1503857"/>
                </a:gdLst>
                <a:ahLst/>
                <a:cxnLst>
                  <a:cxn ang="0">
                    <a:pos x="connsiteX0" y="connsiteY0"/>
                  </a:cxn>
                  <a:cxn ang="0">
                    <a:pos x="connsiteX1" y="connsiteY1"/>
                  </a:cxn>
                  <a:cxn ang="0">
                    <a:pos x="connsiteX2" y="connsiteY2"/>
                  </a:cxn>
                </a:cxnLst>
                <a:rect l="l" t="t" r="r" b="b"/>
                <a:pathLst>
                  <a:path w="1872971" h="1503857">
                    <a:moveTo>
                      <a:pt x="930554" y="0"/>
                    </a:moveTo>
                    <a:lnTo>
                      <a:pt x="1872971" y="1503857"/>
                    </a:lnTo>
                    <a:lnTo>
                      <a:pt x="0" y="1503857"/>
                    </a:lnTo>
                    <a:close/>
                  </a:path>
                </a:pathLst>
              </a:custGeom>
              <a:solidFill>
                <a:srgbClr val="5DA28D"/>
              </a:solidFill>
              <a:ln>
                <a:noFill/>
              </a:ln>
            </p:spPr>
            <p:txBody>
              <a:bodyPr vert="horz" wrap="square" lIns="91440" tIns="45720" rIns="91440" bIns="45720" numCol="1" anchor="t" anchorCtr="0" compatLnSpc="1">
                <a:noAutofit/>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86" name="任意多边形 85"/>
              <p:cNvSpPr/>
              <p:nvPr/>
            </p:nvSpPr>
            <p:spPr bwMode="auto">
              <a:xfrm>
                <a:off x="9688885" y="5370514"/>
                <a:ext cx="820840" cy="1503857"/>
              </a:xfrm>
              <a:custGeom>
                <a:avLst/>
                <a:gdLst>
                  <a:gd name="connsiteX0" fmla="*/ 0 w 820840"/>
                  <a:gd name="connsiteY0" fmla="*/ 0 h 1503857"/>
                  <a:gd name="connsiteX1" fmla="*/ 820840 w 820840"/>
                  <a:gd name="connsiteY1" fmla="*/ 1291710 h 1503857"/>
                  <a:gd name="connsiteX2" fmla="*/ 697163 w 820840"/>
                  <a:gd name="connsiteY2" fmla="*/ 1503857 h 1503857"/>
                  <a:gd name="connsiteX3" fmla="*/ 283880 w 820840"/>
                  <a:gd name="connsiteY3" fmla="*/ 1503857 h 1503857"/>
                </a:gdLst>
                <a:ahLst/>
                <a:cxnLst>
                  <a:cxn ang="0">
                    <a:pos x="connsiteX0" y="connsiteY0"/>
                  </a:cxn>
                  <a:cxn ang="0">
                    <a:pos x="connsiteX1" y="connsiteY1"/>
                  </a:cxn>
                  <a:cxn ang="0">
                    <a:pos x="connsiteX2" y="connsiteY2"/>
                  </a:cxn>
                  <a:cxn ang="0">
                    <a:pos x="connsiteX3" y="connsiteY3"/>
                  </a:cxn>
                </a:cxnLst>
                <a:rect l="l" t="t" r="r" b="b"/>
                <a:pathLst>
                  <a:path w="820840" h="1503857">
                    <a:moveTo>
                      <a:pt x="0" y="0"/>
                    </a:moveTo>
                    <a:lnTo>
                      <a:pt x="820840" y="1291710"/>
                    </a:lnTo>
                    <a:lnTo>
                      <a:pt x="697163" y="1503857"/>
                    </a:lnTo>
                    <a:lnTo>
                      <a:pt x="283880" y="1503857"/>
                    </a:lnTo>
                    <a:close/>
                  </a:path>
                </a:pathLst>
              </a:custGeom>
              <a:solidFill>
                <a:srgbClr val="222725"/>
              </a:solidFill>
              <a:ln>
                <a:noFill/>
              </a:ln>
            </p:spPr>
            <p:txBody>
              <a:bodyPr vert="horz" wrap="square" lIns="91440" tIns="45720" rIns="91440" bIns="45720" numCol="1" anchor="t" anchorCtr="0" compatLnSpc="1">
                <a:noAutofit/>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72" name="Freeform 68"/>
              <p:cNvSpPr/>
              <p:nvPr/>
            </p:nvSpPr>
            <p:spPr bwMode="auto">
              <a:xfrm>
                <a:off x="9342094" y="5542318"/>
                <a:ext cx="722213" cy="680852"/>
              </a:xfrm>
              <a:custGeom>
                <a:avLst/>
                <a:gdLst>
                  <a:gd name="T0" fmla="*/ 0 w 227"/>
                  <a:gd name="T1" fmla="*/ 114 h 214"/>
                  <a:gd name="T2" fmla="*/ 47 w 227"/>
                  <a:gd name="T3" fmla="*/ 93 h 214"/>
                  <a:gd name="T4" fmla="*/ 47 w 227"/>
                  <a:gd name="T5" fmla="*/ 157 h 214"/>
                  <a:gd name="T6" fmla="*/ 109 w 227"/>
                  <a:gd name="T7" fmla="*/ 91 h 214"/>
                  <a:gd name="T8" fmla="*/ 114 w 227"/>
                  <a:gd name="T9" fmla="*/ 214 h 214"/>
                  <a:gd name="T10" fmla="*/ 140 w 227"/>
                  <a:gd name="T11" fmla="*/ 110 h 214"/>
                  <a:gd name="T12" fmla="*/ 197 w 227"/>
                  <a:gd name="T13" fmla="*/ 171 h 214"/>
                  <a:gd name="T14" fmla="*/ 175 w 227"/>
                  <a:gd name="T15" fmla="*/ 95 h 214"/>
                  <a:gd name="T16" fmla="*/ 227 w 227"/>
                  <a:gd name="T17" fmla="*/ 129 h 214"/>
                  <a:gd name="T18" fmla="*/ 159 w 227"/>
                  <a:gd name="T19" fmla="*/ 17 h 214"/>
                  <a:gd name="T20" fmla="*/ 190 w 227"/>
                  <a:gd name="T21" fmla="*/ 81 h 214"/>
                  <a:gd name="T22" fmla="*/ 147 w 227"/>
                  <a:gd name="T23" fmla="*/ 55 h 214"/>
                  <a:gd name="T24" fmla="*/ 147 w 227"/>
                  <a:gd name="T25" fmla="*/ 84 h 214"/>
                  <a:gd name="T26" fmla="*/ 121 w 227"/>
                  <a:gd name="T27" fmla="*/ 41 h 214"/>
                  <a:gd name="T28" fmla="*/ 83 w 227"/>
                  <a:gd name="T29" fmla="*/ 74 h 214"/>
                  <a:gd name="T30" fmla="*/ 73 w 227"/>
                  <a:gd name="T31" fmla="*/ 0 h 214"/>
                  <a:gd name="T32" fmla="*/ 0 w 227"/>
                  <a:gd name="T33" fmla="*/ 114 h 2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27" h="214">
                    <a:moveTo>
                      <a:pt x="0" y="114"/>
                    </a:moveTo>
                    <a:lnTo>
                      <a:pt x="47" y="93"/>
                    </a:lnTo>
                    <a:lnTo>
                      <a:pt x="47" y="157"/>
                    </a:lnTo>
                    <a:lnTo>
                      <a:pt x="109" y="91"/>
                    </a:lnTo>
                    <a:lnTo>
                      <a:pt x="114" y="214"/>
                    </a:lnTo>
                    <a:lnTo>
                      <a:pt x="140" y="110"/>
                    </a:lnTo>
                    <a:lnTo>
                      <a:pt x="197" y="171"/>
                    </a:lnTo>
                    <a:lnTo>
                      <a:pt x="175" y="95"/>
                    </a:lnTo>
                    <a:lnTo>
                      <a:pt x="227" y="129"/>
                    </a:lnTo>
                    <a:lnTo>
                      <a:pt x="159" y="17"/>
                    </a:lnTo>
                    <a:lnTo>
                      <a:pt x="190" y="81"/>
                    </a:lnTo>
                    <a:lnTo>
                      <a:pt x="147" y="55"/>
                    </a:lnTo>
                    <a:lnTo>
                      <a:pt x="147" y="84"/>
                    </a:lnTo>
                    <a:lnTo>
                      <a:pt x="121" y="41"/>
                    </a:lnTo>
                    <a:lnTo>
                      <a:pt x="83" y="74"/>
                    </a:lnTo>
                    <a:lnTo>
                      <a:pt x="73" y="0"/>
                    </a:lnTo>
                    <a:lnTo>
                      <a:pt x="0" y="114"/>
                    </a:lnTo>
                    <a:close/>
                  </a:path>
                </a:pathLst>
              </a:custGeom>
              <a:solidFill>
                <a:srgbClr val="FFFFEF"/>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grpSp>
        <p:grpSp>
          <p:nvGrpSpPr>
            <p:cNvPr id="93" name="组合 92"/>
            <p:cNvGrpSpPr/>
            <p:nvPr/>
          </p:nvGrpSpPr>
          <p:grpSpPr>
            <a:xfrm>
              <a:off x="10399210" y="4766019"/>
              <a:ext cx="1806653" cy="2108352"/>
              <a:chOff x="10399210" y="4766019"/>
              <a:chExt cx="1806653" cy="2108352"/>
            </a:xfrm>
          </p:grpSpPr>
          <p:sp>
            <p:nvSpPr>
              <p:cNvPr id="88" name="任意多边形 87"/>
              <p:cNvSpPr/>
              <p:nvPr/>
            </p:nvSpPr>
            <p:spPr bwMode="auto">
              <a:xfrm>
                <a:off x="10399210" y="4766019"/>
                <a:ext cx="1806653" cy="2108352"/>
              </a:xfrm>
              <a:custGeom>
                <a:avLst/>
                <a:gdLst>
                  <a:gd name="connsiteX0" fmla="*/ 1271781 w 1806653"/>
                  <a:gd name="connsiteY0" fmla="*/ 0 h 2108352"/>
                  <a:gd name="connsiteX1" fmla="*/ 1806653 w 1806653"/>
                  <a:gd name="connsiteY1" fmla="*/ 947793 h 2108352"/>
                  <a:gd name="connsiteX2" fmla="*/ 1806653 w 1806653"/>
                  <a:gd name="connsiteY2" fmla="*/ 2108352 h 2108352"/>
                  <a:gd name="connsiteX3" fmla="*/ 0 w 1806653"/>
                  <a:gd name="connsiteY3" fmla="*/ 2108352 h 2108352"/>
                </a:gdLst>
                <a:ahLst/>
                <a:cxnLst>
                  <a:cxn ang="0">
                    <a:pos x="connsiteX0" y="connsiteY0"/>
                  </a:cxn>
                  <a:cxn ang="0">
                    <a:pos x="connsiteX1" y="connsiteY1"/>
                  </a:cxn>
                  <a:cxn ang="0">
                    <a:pos x="connsiteX2" y="connsiteY2"/>
                  </a:cxn>
                  <a:cxn ang="0">
                    <a:pos x="connsiteX3" y="connsiteY3"/>
                  </a:cxn>
                </a:cxnLst>
                <a:rect l="l" t="t" r="r" b="b"/>
                <a:pathLst>
                  <a:path w="1806653" h="2108352">
                    <a:moveTo>
                      <a:pt x="1271781" y="0"/>
                    </a:moveTo>
                    <a:lnTo>
                      <a:pt x="1806653" y="947793"/>
                    </a:lnTo>
                    <a:lnTo>
                      <a:pt x="1806653" y="2108352"/>
                    </a:lnTo>
                    <a:lnTo>
                      <a:pt x="0" y="2108352"/>
                    </a:lnTo>
                    <a:close/>
                  </a:path>
                </a:pathLst>
              </a:custGeom>
              <a:solidFill>
                <a:srgbClr val="5DA28D"/>
              </a:solidFill>
              <a:ln>
                <a:noFill/>
              </a:ln>
            </p:spPr>
            <p:txBody>
              <a:bodyPr vert="horz" wrap="square" lIns="91440" tIns="45720" rIns="91440" bIns="45720" numCol="1" anchor="t" anchorCtr="0" compatLnSpc="1">
                <a:noAutofit/>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90" name="任意多边形 89"/>
              <p:cNvSpPr/>
              <p:nvPr/>
            </p:nvSpPr>
            <p:spPr bwMode="auto">
              <a:xfrm>
                <a:off x="11670990" y="4766019"/>
                <a:ext cx="521010" cy="2010740"/>
              </a:xfrm>
              <a:custGeom>
                <a:avLst/>
                <a:gdLst>
                  <a:gd name="connsiteX0" fmla="*/ 0 w 521010"/>
                  <a:gd name="connsiteY0" fmla="*/ 0 h 2010740"/>
                  <a:gd name="connsiteX1" fmla="*/ 521010 w 521010"/>
                  <a:gd name="connsiteY1" fmla="*/ 922444 h 2010740"/>
                  <a:gd name="connsiteX2" fmla="*/ 521010 w 521010"/>
                  <a:gd name="connsiteY2" fmla="*/ 1807123 h 2010740"/>
                  <a:gd name="connsiteX3" fmla="*/ 400876 w 521010"/>
                  <a:gd name="connsiteY3" fmla="*/ 2010740 h 2010740"/>
                </a:gdLst>
                <a:ahLst/>
                <a:cxnLst>
                  <a:cxn ang="0">
                    <a:pos x="connsiteX0" y="connsiteY0"/>
                  </a:cxn>
                  <a:cxn ang="0">
                    <a:pos x="connsiteX1" y="connsiteY1"/>
                  </a:cxn>
                  <a:cxn ang="0">
                    <a:pos x="connsiteX2" y="connsiteY2"/>
                  </a:cxn>
                  <a:cxn ang="0">
                    <a:pos x="connsiteX3" y="connsiteY3"/>
                  </a:cxn>
                </a:cxnLst>
                <a:rect l="l" t="t" r="r" b="b"/>
                <a:pathLst>
                  <a:path w="521010" h="2010740">
                    <a:moveTo>
                      <a:pt x="0" y="0"/>
                    </a:moveTo>
                    <a:lnTo>
                      <a:pt x="521010" y="922444"/>
                    </a:lnTo>
                    <a:lnTo>
                      <a:pt x="521010" y="1807123"/>
                    </a:lnTo>
                    <a:lnTo>
                      <a:pt x="400876" y="2010740"/>
                    </a:lnTo>
                    <a:close/>
                  </a:path>
                </a:pathLst>
              </a:custGeom>
              <a:solidFill>
                <a:srgbClr val="222725"/>
              </a:solidFill>
              <a:ln>
                <a:noFill/>
              </a:ln>
            </p:spPr>
            <p:txBody>
              <a:bodyPr vert="horz" wrap="square" lIns="91440" tIns="45720" rIns="91440" bIns="45720" numCol="1" anchor="t" anchorCtr="0" compatLnSpc="1">
                <a:noAutofit/>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73" name="Freeform 69"/>
              <p:cNvSpPr/>
              <p:nvPr/>
            </p:nvSpPr>
            <p:spPr bwMode="auto">
              <a:xfrm>
                <a:off x="11241482" y="4969638"/>
                <a:ext cx="919469" cy="763572"/>
              </a:xfrm>
              <a:custGeom>
                <a:avLst/>
                <a:gdLst>
                  <a:gd name="T0" fmla="*/ 230 w 289"/>
                  <a:gd name="T1" fmla="*/ 109 h 240"/>
                  <a:gd name="T2" fmla="*/ 289 w 289"/>
                  <a:gd name="T3" fmla="*/ 209 h 240"/>
                  <a:gd name="T4" fmla="*/ 173 w 289"/>
                  <a:gd name="T5" fmla="*/ 133 h 240"/>
                  <a:gd name="T6" fmla="*/ 142 w 289"/>
                  <a:gd name="T7" fmla="*/ 240 h 240"/>
                  <a:gd name="T8" fmla="*/ 118 w 289"/>
                  <a:gd name="T9" fmla="*/ 133 h 240"/>
                  <a:gd name="T10" fmla="*/ 55 w 289"/>
                  <a:gd name="T11" fmla="*/ 214 h 240"/>
                  <a:gd name="T12" fmla="*/ 90 w 289"/>
                  <a:gd name="T13" fmla="*/ 54 h 240"/>
                  <a:gd name="T14" fmla="*/ 0 w 289"/>
                  <a:gd name="T15" fmla="*/ 152 h 240"/>
                  <a:gd name="T16" fmla="*/ 92 w 289"/>
                  <a:gd name="T17" fmla="*/ 0 h 240"/>
                  <a:gd name="T18" fmla="*/ 111 w 289"/>
                  <a:gd name="T19" fmla="*/ 62 h 240"/>
                  <a:gd name="T20" fmla="*/ 142 w 289"/>
                  <a:gd name="T21" fmla="*/ 52 h 240"/>
                  <a:gd name="T22" fmla="*/ 152 w 289"/>
                  <a:gd name="T23" fmla="*/ 149 h 240"/>
                  <a:gd name="T24" fmla="*/ 156 w 289"/>
                  <a:gd name="T25" fmla="*/ 52 h 240"/>
                  <a:gd name="T26" fmla="*/ 237 w 289"/>
                  <a:gd name="T27" fmla="*/ 138 h 240"/>
                  <a:gd name="T28" fmla="*/ 230 w 289"/>
                  <a:gd name="T29" fmla="*/ 109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89" h="240">
                    <a:moveTo>
                      <a:pt x="230" y="109"/>
                    </a:moveTo>
                    <a:lnTo>
                      <a:pt x="289" y="209"/>
                    </a:lnTo>
                    <a:lnTo>
                      <a:pt x="173" y="133"/>
                    </a:lnTo>
                    <a:lnTo>
                      <a:pt x="142" y="240"/>
                    </a:lnTo>
                    <a:lnTo>
                      <a:pt x="118" y="133"/>
                    </a:lnTo>
                    <a:lnTo>
                      <a:pt x="55" y="214"/>
                    </a:lnTo>
                    <a:lnTo>
                      <a:pt x="90" y="54"/>
                    </a:lnTo>
                    <a:lnTo>
                      <a:pt x="0" y="152"/>
                    </a:lnTo>
                    <a:lnTo>
                      <a:pt x="92" y="0"/>
                    </a:lnTo>
                    <a:lnTo>
                      <a:pt x="111" y="62"/>
                    </a:lnTo>
                    <a:lnTo>
                      <a:pt x="142" y="52"/>
                    </a:lnTo>
                    <a:lnTo>
                      <a:pt x="152" y="149"/>
                    </a:lnTo>
                    <a:lnTo>
                      <a:pt x="156" y="52"/>
                    </a:lnTo>
                    <a:lnTo>
                      <a:pt x="237" y="138"/>
                    </a:lnTo>
                    <a:lnTo>
                      <a:pt x="230" y="109"/>
                    </a:lnTo>
                    <a:close/>
                  </a:path>
                </a:pathLst>
              </a:custGeom>
              <a:solidFill>
                <a:srgbClr val="FFFFEF"/>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grpSp>
      </p:grpSp>
      <p:grpSp>
        <p:nvGrpSpPr>
          <p:cNvPr id="94" name="组合 93"/>
          <p:cNvGrpSpPr/>
          <p:nvPr/>
        </p:nvGrpSpPr>
        <p:grpSpPr>
          <a:xfrm>
            <a:off x="4421560" y="6223170"/>
            <a:ext cx="2235805" cy="614261"/>
            <a:chOff x="4489451" y="5481638"/>
            <a:chExt cx="4090988" cy="1123950"/>
          </a:xfrm>
        </p:grpSpPr>
        <p:sp>
          <p:nvSpPr>
            <p:cNvPr id="95" name="Freeform 70"/>
            <p:cNvSpPr/>
            <p:nvPr/>
          </p:nvSpPr>
          <p:spPr bwMode="auto">
            <a:xfrm>
              <a:off x="4786313" y="6257925"/>
              <a:ext cx="73025" cy="338138"/>
            </a:xfrm>
            <a:custGeom>
              <a:avLst/>
              <a:gdLst>
                <a:gd name="T0" fmla="*/ 40 w 40"/>
                <a:gd name="T1" fmla="*/ 178 h 187"/>
                <a:gd name="T2" fmla="*/ 20 w 40"/>
                <a:gd name="T3" fmla="*/ 187 h 187"/>
                <a:gd name="T4" fmla="*/ 20 w 40"/>
                <a:gd name="T5" fmla="*/ 187 h 187"/>
                <a:gd name="T6" fmla="*/ 0 w 40"/>
                <a:gd name="T7" fmla="*/ 178 h 187"/>
                <a:gd name="T8" fmla="*/ 0 w 40"/>
                <a:gd name="T9" fmla="*/ 8 h 187"/>
                <a:gd name="T10" fmla="*/ 20 w 40"/>
                <a:gd name="T11" fmla="*/ 0 h 187"/>
                <a:gd name="T12" fmla="*/ 20 w 40"/>
                <a:gd name="T13" fmla="*/ 0 h 187"/>
                <a:gd name="T14" fmla="*/ 40 w 40"/>
                <a:gd name="T15" fmla="*/ 8 h 187"/>
                <a:gd name="T16" fmla="*/ 40 w 40"/>
                <a:gd name="T17" fmla="*/ 178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 h="187">
                  <a:moveTo>
                    <a:pt x="40" y="178"/>
                  </a:moveTo>
                  <a:cubicBezTo>
                    <a:pt x="40" y="183"/>
                    <a:pt x="31" y="187"/>
                    <a:pt x="20" y="187"/>
                  </a:cubicBezTo>
                  <a:cubicBezTo>
                    <a:pt x="20" y="187"/>
                    <a:pt x="20" y="187"/>
                    <a:pt x="20" y="187"/>
                  </a:cubicBezTo>
                  <a:cubicBezTo>
                    <a:pt x="9" y="187"/>
                    <a:pt x="0" y="183"/>
                    <a:pt x="0" y="178"/>
                  </a:cubicBezTo>
                  <a:cubicBezTo>
                    <a:pt x="0" y="8"/>
                    <a:pt x="0" y="8"/>
                    <a:pt x="0" y="8"/>
                  </a:cubicBezTo>
                  <a:cubicBezTo>
                    <a:pt x="0" y="4"/>
                    <a:pt x="9" y="0"/>
                    <a:pt x="20" y="0"/>
                  </a:cubicBezTo>
                  <a:cubicBezTo>
                    <a:pt x="20" y="0"/>
                    <a:pt x="20" y="0"/>
                    <a:pt x="20" y="0"/>
                  </a:cubicBezTo>
                  <a:cubicBezTo>
                    <a:pt x="31" y="0"/>
                    <a:pt x="40" y="4"/>
                    <a:pt x="40" y="8"/>
                  </a:cubicBezTo>
                  <a:lnTo>
                    <a:pt x="40" y="178"/>
                  </a:lnTo>
                  <a:close/>
                </a:path>
              </a:pathLst>
            </a:custGeom>
            <a:solidFill>
              <a:srgbClr val="8DBD57"/>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96" name="Freeform 71"/>
            <p:cNvSpPr/>
            <p:nvPr/>
          </p:nvSpPr>
          <p:spPr bwMode="auto">
            <a:xfrm>
              <a:off x="4489451" y="5651500"/>
              <a:ext cx="666750" cy="776288"/>
            </a:xfrm>
            <a:custGeom>
              <a:avLst/>
              <a:gdLst>
                <a:gd name="T0" fmla="*/ 260 w 370"/>
                <a:gd name="T1" fmla="*/ 304 h 429"/>
                <a:gd name="T2" fmla="*/ 353 w 370"/>
                <a:gd name="T3" fmla="*/ 288 h 429"/>
                <a:gd name="T4" fmla="*/ 246 w 370"/>
                <a:gd name="T5" fmla="*/ 207 h 429"/>
                <a:gd name="T6" fmla="*/ 326 w 370"/>
                <a:gd name="T7" fmla="*/ 184 h 429"/>
                <a:gd name="T8" fmla="*/ 233 w 370"/>
                <a:gd name="T9" fmla="*/ 120 h 429"/>
                <a:gd name="T10" fmla="*/ 271 w 370"/>
                <a:gd name="T11" fmla="*/ 104 h 429"/>
                <a:gd name="T12" fmla="*/ 186 w 370"/>
                <a:gd name="T13" fmla="*/ 0 h 429"/>
                <a:gd name="T14" fmla="*/ 89 w 370"/>
                <a:gd name="T15" fmla="*/ 103 h 429"/>
                <a:gd name="T16" fmla="*/ 136 w 370"/>
                <a:gd name="T17" fmla="*/ 121 h 429"/>
                <a:gd name="T18" fmla="*/ 44 w 370"/>
                <a:gd name="T19" fmla="*/ 184 h 429"/>
                <a:gd name="T20" fmla="*/ 124 w 370"/>
                <a:gd name="T21" fmla="*/ 207 h 429"/>
                <a:gd name="T22" fmla="*/ 17 w 370"/>
                <a:gd name="T23" fmla="*/ 288 h 429"/>
                <a:gd name="T24" fmla="*/ 110 w 370"/>
                <a:gd name="T25" fmla="*/ 304 h 429"/>
                <a:gd name="T26" fmla="*/ 0 w 370"/>
                <a:gd name="T27" fmla="*/ 397 h 429"/>
                <a:gd name="T28" fmla="*/ 186 w 370"/>
                <a:gd name="T29" fmla="*/ 429 h 429"/>
                <a:gd name="T30" fmla="*/ 370 w 370"/>
                <a:gd name="T31" fmla="*/ 397 h 429"/>
                <a:gd name="T32" fmla="*/ 260 w 370"/>
                <a:gd name="T33" fmla="*/ 304 h 4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70" h="429">
                  <a:moveTo>
                    <a:pt x="260" y="304"/>
                  </a:moveTo>
                  <a:cubicBezTo>
                    <a:pt x="289" y="305"/>
                    <a:pt x="331" y="302"/>
                    <a:pt x="353" y="288"/>
                  </a:cubicBezTo>
                  <a:cubicBezTo>
                    <a:pt x="312" y="272"/>
                    <a:pt x="267" y="235"/>
                    <a:pt x="246" y="207"/>
                  </a:cubicBezTo>
                  <a:cubicBezTo>
                    <a:pt x="281" y="203"/>
                    <a:pt x="299" y="203"/>
                    <a:pt x="326" y="184"/>
                  </a:cubicBezTo>
                  <a:cubicBezTo>
                    <a:pt x="288" y="176"/>
                    <a:pt x="248" y="141"/>
                    <a:pt x="233" y="120"/>
                  </a:cubicBezTo>
                  <a:cubicBezTo>
                    <a:pt x="253" y="114"/>
                    <a:pt x="254" y="113"/>
                    <a:pt x="271" y="104"/>
                  </a:cubicBezTo>
                  <a:cubicBezTo>
                    <a:pt x="226" y="78"/>
                    <a:pt x="195" y="34"/>
                    <a:pt x="186" y="0"/>
                  </a:cubicBezTo>
                  <a:cubicBezTo>
                    <a:pt x="168" y="54"/>
                    <a:pt x="140" y="84"/>
                    <a:pt x="89" y="103"/>
                  </a:cubicBezTo>
                  <a:cubicBezTo>
                    <a:pt x="105" y="113"/>
                    <a:pt x="119" y="118"/>
                    <a:pt x="136" y="121"/>
                  </a:cubicBezTo>
                  <a:cubicBezTo>
                    <a:pt x="122" y="142"/>
                    <a:pt x="82" y="176"/>
                    <a:pt x="44" y="184"/>
                  </a:cubicBezTo>
                  <a:cubicBezTo>
                    <a:pt x="71" y="203"/>
                    <a:pt x="89" y="203"/>
                    <a:pt x="124" y="207"/>
                  </a:cubicBezTo>
                  <a:cubicBezTo>
                    <a:pt x="103" y="235"/>
                    <a:pt x="58" y="272"/>
                    <a:pt x="17" y="288"/>
                  </a:cubicBezTo>
                  <a:cubicBezTo>
                    <a:pt x="39" y="302"/>
                    <a:pt x="81" y="305"/>
                    <a:pt x="110" y="304"/>
                  </a:cubicBezTo>
                  <a:cubicBezTo>
                    <a:pt x="95" y="333"/>
                    <a:pt x="31" y="383"/>
                    <a:pt x="0" y="397"/>
                  </a:cubicBezTo>
                  <a:cubicBezTo>
                    <a:pt x="66" y="426"/>
                    <a:pt x="133" y="429"/>
                    <a:pt x="186" y="429"/>
                  </a:cubicBezTo>
                  <a:cubicBezTo>
                    <a:pt x="239" y="429"/>
                    <a:pt x="304" y="426"/>
                    <a:pt x="370" y="397"/>
                  </a:cubicBezTo>
                  <a:cubicBezTo>
                    <a:pt x="339" y="383"/>
                    <a:pt x="275" y="333"/>
                    <a:pt x="260" y="304"/>
                  </a:cubicBezTo>
                  <a:close/>
                </a:path>
              </a:pathLst>
            </a:custGeom>
            <a:solidFill>
              <a:srgbClr val="8DBD57"/>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97" name="Freeform 72"/>
            <p:cNvSpPr/>
            <p:nvPr/>
          </p:nvSpPr>
          <p:spPr bwMode="auto">
            <a:xfrm>
              <a:off x="5195888" y="6202363"/>
              <a:ext cx="82550" cy="388938"/>
            </a:xfrm>
            <a:custGeom>
              <a:avLst/>
              <a:gdLst>
                <a:gd name="T0" fmla="*/ 46 w 46"/>
                <a:gd name="T1" fmla="*/ 205 h 215"/>
                <a:gd name="T2" fmla="*/ 23 w 46"/>
                <a:gd name="T3" fmla="*/ 215 h 215"/>
                <a:gd name="T4" fmla="*/ 23 w 46"/>
                <a:gd name="T5" fmla="*/ 215 h 215"/>
                <a:gd name="T6" fmla="*/ 0 w 46"/>
                <a:gd name="T7" fmla="*/ 205 h 215"/>
                <a:gd name="T8" fmla="*/ 0 w 46"/>
                <a:gd name="T9" fmla="*/ 9 h 215"/>
                <a:gd name="T10" fmla="*/ 23 w 46"/>
                <a:gd name="T11" fmla="*/ 0 h 215"/>
                <a:gd name="T12" fmla="*/ 23 w 46"/>
                <a:gd name="T13" fmla="*/ 0 h 215"/>
                <a:gd name="T14" fmla="*/ 46 w 46"/>
                <a:gd name="T15" fmla="*/ 9 h 215"/>
                <a:gd name="T16" fmla="*/ 46 w 46"/>
                <a:gd name="T17" fmla="*/ 205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6" h="215">
                  <a:moveTo>
                    <a:pt x="46" y="205"/>
                  </a:moveTo>
                  <a:cubicBezTo>
                    <a:pt x="46" y="211"/>
                    <a:pt x="36" y="215"/>
                    <a:pt x="23" y="215"/>
                  </a:cubicBezTo>
                  <a:cubicBezTo>
                    <a:pt x="23" y="215"/>
                    <a:pt x="23" y="215"/>
                    <a:pt x="23" y="215"/>
                  </a:cubicBezTo>
                  <a:cubicBezTo>
                    <a:pt x="10" y="215"/>
                    <a:pt x="0" y="211"/>
                    <a:pt x="0" y="205"/>
                  </a:cubicBezTo>
                  <a:cubicBezTo>
                    <a:pt x="0" y="9"/>
                    <a:pt x="0" y="9"/>
                    <a:pt x="0" y="9"/>
                  </a:cubicBezTo>
                  <a:cubicBezTo>
                    <a:pt x="0" y="4"/>
                    <a:pt x="10" y="0"/>
                    <a:pt x="23" y="0"/>
                  </a:cubicBezTo>
                  <a:cubicBezTo>
                    <a:pt x="23" y="0"/>
                    <a:pt x="23" y="0"/>
                    <a:pt x="23" y="0"/>
                  </a:cubicBezTo>
                  <a:cubicBezTo>
                    <a:pt x="36" y="0"/>
                    <a:pt x="46" y="4"/>
                    <a:pt x="46" y="9"/>
                  </a:cubicBezTo>
                  <a:lnTo>
                    <a:pt x="46" y="205"/>
                  </a:lnTo>
                  <a:close/>
                </a:path>
              </a:pathLst>
            </a:custGeom>
            <a:solidFill>
              <a:srgbClr val="8DBD57"/>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98" name="Freeform 73"/>
            <p:cNvSpPr/>
            <p:nvPr/>
          </p:nvSpPr>
          <p:spPr bwMode="auto">
            <a:xfrm>
              <a:off x="4851401" y="5502275"/>
              <a:ext cx="771525" cy="895350"/>
            </a:xfrm>
            <a:custGeom>
              <a:avLst/>
              <a:gdLst>
                <a:gd name="T0" fmla="*/ 301 w 428"/>
                <a:gd name="T1" fmla="*/ 351 h 495"/>
                <a:gd name="T2" fmla="*/ 408 w 428"/>
                <a:gd name="T3" fmla="*/ 332 h 495"/>
                <a:gd name="T4" fmla="*/ 284 w 428"/>
                <a:gd name="T5" fmla="*/ 239 h 495"/>
                <a:gd name="T6" fmla="*/ 377 w 428"/>
                <a:gd name="T7" fmla="*/ 212 h 495"/>
                <a:gd name="T8" fmla="*/ 269 w 428"/>
                <a:gd name="T9" fmla="*/ 139 h 495"/>
                <a:gd name="T10" fmla="*/ 314 w 428"/>
                <a:gd name="T11" fmla="*/ 120 h 495"/>
                <a:gd name="T12" fmla="*/ 216 w 428"/>
                <a:gd name="T13" fmla="*/ 0 h 495"/>
                <a:gd name="T14" fmla="*/ 103 w 428"/>
                <a:gd name="T15" fmla="*/ 119 h 495"/>
                <a:gd name="T16" fmla="*/ 158 w 428"/>
                <a:gd name="T17" fmla="*/ 140 h 495"/>
                <a:gd name="T18" fmla="*/ 51 w 428"/>
                <a:gd name="T19" fmla="*/ 212 h 495"/>
                <a:gd name="T20" fmla="*/ 144 w 428"/>
                <a:gd name="T21" fmla="*/ 239 h 495"/>
                <a:gd name="T22" fmla="*/ 20 w 428"/>
                <a:gd name="T23" fmla="*/ 332 h 495"/>
                <a:gd name="T24" fmla="*/ 127 w 428"/>
                <a:gd name="T25" fmla="*/ 351 h 495"/>
                <a:gd name="T26" fmla="*/ 0 w 428"/>
                <a:gd name="T27" fmla="*/ 458 h 495"/>
                <a:gd name="T28" fmla="*/ 215 w 428"/>
                <a:gd name="T29" fmla="*/ 495 h 495"/>
                <a:gd name="T30" fmla="*/ 428 w 428"/>
                <a:gd name="T31" fmla="*/ 458 h 495"/>
                <a:gd name="T32" fmla="*/ 301 w 428"/>
                <a:gd name="T33" fmla="*/ 351 h 4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28" h="495">
                  <a:moveTo>
                    <a:pt x="301" y="351"/>
                  </a:moveTo>
                  <a:cubicBezTo>
                    <a:pt x="334" y="352"/>
                    <a:pt x="383" y="348"/>
                    <a:pt x="408" y="332"/>
                  </a:cubicBezTo>
                  <a:cubicBezTo>
                    <a:pt x="360" y="314"/>
                    <a:pt x="309" y="271"/>
                    <a:pt x="284" y="239"/>
                  </a:cubicBezTo>
                  <a:cubicBezTo>
                    <a:pt x="325" y="234"/>
                    <a:pt x="345" y="234"/>
                    <a:pt x="377" y="212"/>
                  </a:cubicBezTo>
                  <a:cubicBezTo>
                    <a:pt x="333" y="203"/>
                    <a:pt x="286" y="162"/>
                    <a:pt x="269" y="139"/>
                  </a:cubicBezTo>
                  <a:cubicBezTo>
                    <a:pt x="292" y="132"/>
                    <a:pt x="293" y="131"/>
                    <a:pt x="314" y="120"/>
                  </a:cubicBezTo>
                  <a:cubicBezTo>
                    <a:pt x="261" y="90"/>
                    <a:pt x="225" y="39"/>
                    <a:pt x="216" y="0"/>
                  </a:cubicBezTo>
                  <a:cubicBezTo>
                    <a:pt x="194" y="62"/>
                    <a:pt x="162" y="97"/>
                    <a:pt x="103" y="119"/>
                  </a:cubicBezTo>
                  <a:cubicBezTo>
                    <a:pt x="122" y="131"/>
                    <a:pt x="138" y="136"/>
                    <a:pt x="158" y="140"/>
                  </a:cubicBezTo>
                  <a:cubicBezTo>
                    <a:pt x="141" y="164"/>
                    <a:pt x="95" y="203"/>
                    <a:pt x="51" y="212"/>
                  </a:cubicBezTo>
                  <a:cubicBezTo>
                    <a:pt x="83" y="234"/>
                    <a:pt x="103" y="234"/>
                    <a:pt x="144" y="239"/>
                  </a:cubicBezTo>
                  <a:cubicBezTo>
                    <a:pt x="119" y="271"/>
                    <a:pt x="68" y="314"/>
                    <a:pt x="20" y="332"/>
                  </a:cubicBezTo>
                  <a:cubicBezTo>
                    <a:pt x="45" y="348"/>
                    <a:pt x="94" y="352"/>
                    <a:pt x="127" y="351"/>
                  </a:cubicBezTo>
                  <a:cubicBezTo>
                    <a:pt x="110" y="385"/>
                    <a:pt x="36" y="442"/>
                    <a:pt x="0" y="458"/>
                  </a:cubicBezTo>
                  <a:cubicBezTo>
                    <a:pt x="76" y="491"/>
                    <a:pt x="153" y="495"/>
                    <a:pt x="215" y="495"/>
                  </a:cubicBezTo>
                  <a:cubicBezTo>
                    <a:pt x="276" y="495"/>
                    <a:pt x="352" y="491"/>
                    <a:pt x="428" y="458"/>
                  </a:cubicBezTo>
                  <a:cubicBezTo>
                    <a:pt x="392" y="442"/>
                    <a:pt x="318" y="385"/>
                    <a:pt x="301" y="351"/>
                  </a:cubicBezTo>
                  <a:close/>
                </a:path>
              </a:pathLst>
            </a:custGeom>
            <a:solidFill>
              <a:srgbClr val="8DBD57"/>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99" name="Freeform 74"/>
            <p:cNvSpPr/>
            <p:nvPr/>
          </p:nvSpPr>
          <p:spPr bwMode="auto">
            <a:xfrm>
              <a:off x="6034088" y="6297613"/>
              <a:ext cx="65088" cy="303213"/>
            </a:xfrm>
            <a:custGeom>
              <a:avLst/>
              <a:gdLst>
                <a:gd name="T0" fmla="*/ 36 w 36"/>
                <a:gd name="T1" fmla="*/ 159 h 167"/>
                <a:gd name="T2" fmla="*/ 18 w 36"/>
                <a:gd name="T3" fmla="*/ 167 h 167"/>
                <a:gd name="T4" fmla="*/ 18 w 36"/>
                <a:gd name="T5" fmla="*/ 167 h 167"/>
                <a:gd name="T6" fmla="*/ 0 w 36"/>
                <a:gd name="T7" fmla="*/ 159 h 167"/>
                <a:gd name="T8" fmla="*/ 0 w 36"/>
                <a:gd name="T9" fmla="*/ 7 h 167"/>
                <a:gd name="T10" fmla="*/ 18 w 36"/>
                <a:gd name="T11" fmla="*/ 0 h 167"/>
                <a:gd name="T12" fmla="*/ 18 w 36"/>
                <a:gd name="T13" fmla="*/ 0 h 167"/>
                <a:gd name="T14" fmla="*/ 36 w 36"/>
                <a:gd name="T15" fmla="*/ 7 h 167"/>
                <a:gd name="T16" fmla="*/ 36 w 36"/>
                <a:gd name="T17" fmla="*/ 159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6" h="167">
                  <a:moveTo>
                    <a:pt x="36" y="159"/>
                  </a:moveTo>
                  <a:cubicBezTo>
                    <a:pt x="36" y="163"/>
                    <a:pt x="28" y="167"/>
                    <a:pt x="18" y="167"/>
                  </a:cubicBezTo>
                  <a:cubicBezTo>
                    <a:pt x="18" y="167"/>
                    <a:pt x="18" y="167"/>
                    <a:pt x="18" y="167"/>
                  </a:cubicBezTo>
                  <a:cubicBezTo>
                    <a:pt x="8" y="167"/>
                    <a:pt x="0" y="163"/>
                    <a:pt x="0" y="159"/>
                  </a:cubicBezTo>
                  <a:cubicBezTo>
                    <a:pt x="0" y="7"/>
                    <a:pt x="0" y="7"/>
                    <a:pt x="0" y="7"/>
                  </a:cubicBezTo>
                  <a:cubicBezTo>
                    <a:pt x="0" y="3"/>
                    <a:pt x="8" y="0"/>
                    <a:pt x="18" y="0"/>
                  </a:cubicBezTo>
                  <a:cubicBezTo>
                    <a:pt x="18" y="0"/>
                    <a:pt x="18" y="0"/>
                    <a:pt x="18" y="0"/>
                  </a:cubicBezTo>
                  <a:cubicBezTo>
                    <a:pt x="28" y="0"/>
                    <a:pt x="36" y="3"/>
                    <a:pt x="36" y="7"/>
                  </a:cubicBezTo>
                  <a:lnTo>
                    <a:pt x="36" y="159"/>
                  </a:lnTo>
                  <a:close/>
                </a:path>
              </a:pathLst>
            </a:custGeom>
            <a:solidFill>
              <a:srgbClr val="8DBD57"/>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00" name="Freeform 75"/>
            <p:cNvSpPr/>
            <p:nvPr/>
          </p:nvSpPr>
          <p:spPr bwMode="auto">
            <a:xfrm>
              <a:off x="5767388" y="5756275"/>
              <a:ext cx="598488" cy="693738"/>
            </a:xfrm>
            <a:custGeom>
              <a:avLst/>
              <a:gdLst>
                <a:gd name="T0" fmla="*/ 233 w 332"/>
                <a:gd name="T1" fmla="*/ 271 h 383"/>
                <a:gd name="T2" fmla="*/ 316 w 332"/>
                <a:gd name="T3" fmla="*/ 257 h 383"/>
                <a:gd name="T4" fmla="*/ 220 w 332"/>
                <a:gd name="T5" fmla="*/ 185 h 383"/>
                <a:gd name="T6" fmla="*/ 292 w 332"/>
                <a:gd name="T7" fmla="*/ 164 h 383"/>
                <a:gd name="T8" fmla="*/ 209 w 332"/>
                <a:gd name="T9" fmla="*/ 107 h 383"/>
                <a:gd name="T10" fmla="*/ 243 w 332"/>
                <a:gd name="T11" fmla="*/ 92 h 383"/>
                <a:gd name="T12" fmla="*/ 167 w 332"/>
                <a:gd name="T13" fmla="*/ 0 h 383"/>
                <a:gd name="T14" fmla="*/ 80 w 332"/>
                <a:gd name="T15" fmla="*/ 91 h 383"/>
                <a:gd name="T16" fmla="*/ 122 w 332"/>
                <a:gd name="T17" fmla="*/ 108 h 383"/>
                <a:gd name="T18" fmla="*/ 40 w 332"/>
                <a:gd name="T19" fmla="*/ 164 h 383"/>
                <a:gd name="T20" fmla="*/ 112 w 332"/>
                <a:gd name="T21" fmla="*/ 185 h 383"/>
                <a:gd name="T22" fmla="*/ 16 w 332"/>
                <a:gd name="T23" fmla="*/ 257 h 383"/>
                <a:gd name="T24" fmla="*/ 99 w 332"/>
                <a:gd name="T25" fmla="*/ 271 h 383"/>
                <a:gd name="T26" fmla="*/ 0 w 332"/>
                <a:gd name="T27" fmla="*/ 354 h 383"/>
                <a:gd name="T28" fmla="*/ 166 w 332"/>
                <a:gd name="T29" fmla="*/ 383 h 383"/>
                <a:gd name="T30" fmla="*/ 332 w 332"/>
                <a:gd name="T31" fmla="*/ 354 h 383"/>
                <a:gd name="T32" fmla="*/ 233 w 332"/>
                <a:gd name="T33" fmla="*/ 271 h 3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32" h="383">
                  <a:moveTo>
                    <a:pt x="233" y="271"/>
                  </a:moveTo>
                  <a:cubicBezTo>
                    <a:pt x="258" y="272"/>
                    <a:pt x="297" y="269"/>
                    <a:pt x="316" y="257"/>
                  </a:cubicBezTo>
                  <a:cubicBezTo>
                    <a:pt x="279" y="242"/>
                    <a:pt x="239" y="210"/>
                    <a:pt x="220" y="185"/>
                  </a:cubicBezTo>
                  <a:cubicBezTo>
                    <a:pt x="252" y="181"/>
                    <a:pt x="267" y="181"/>
                    <a:pt x="292" y="164"/>
                  </a:cubicBezTo>
                  <a:cubicBezTo>
                    <a:pt x="258" y="157"/>
                    <a:pt x="222" y="125"/>
                    <a:pt x="209" y="107"/>
                  </a:cubicBezTo>
                  <a:cubicBezTo>
                    <a:pt x="226" y="102"/>
                    <a:pt x="227" y="101"/>
                    <a:pt x="243" y="92"/>
                  </a:cubicBezTo>
                  <a:cubicBezTo>
                    <a:pt x="202" y="70"/>
                    <a:pt x="175" y="30"/>
                    <a:pt x="167" y="0"/>
                  </a:cubicBezTo>
                  <a:cubicBezTo>
                    <a:pt x="151" y="48"/>
                    <a:pt x="126" y="75"/>
                    <a:pt x="80" y="91"/>
                  </a:cubicBezTo>
                  <a:cubicBezTo>
                    <a:pt x="94" y="101"/>
                    <a:pt x="107" y="105"/>
                    <a:pt x="122" y="108"/>
                  </a:cubicBezTo>
                  <a:cubicBezTo>
                    <a:pt x="109" y="126"/>
                    <a:pt x="74" y="157"/>
                    <a:pt x="40" y="164"/>
                  </a:cubicBezTo>
                  <a:cubicBezTo>
                    <a:pt x="64" y="181"/>
                    <a:pt x="80" y="181"/>
                    <a:pt x="112" y="185"/>
                  </a:cubicBezTo>
                  <a:cubicBezTo>
                    <a:pt x="92" y="210"/>
                    <a:pt x="53" y="242"/>
                    <a:pt x="16" y="257"/>
                  </a:cubicBezTo>
                  <a:cubicBezTo>
                    <a:pt x="35" y="269"/>
                    <a:pt x="73" y="272"/>
                    <a:pt x="99" y="271"/>
                  </a:cubicBezTo>
                  <a:cubicBezTo>
                    <a:pt x="85" y="297"/>
                    <a:pt x="28" y="342"/>
                    <a:pt x="0" y="354"/>
                  </a:cubicBezTo>
                  <a:cubicBezTo>
                    <a:pt x="59" y="380"/>
                    <a:pt x="119" y="383"/>
                    <a:pt x="166" y="383"/>
                  </a:cubicBezTo>
                  <a:cubicBezTo>
                    <a:pt x="214" y="383"/>
                    <a:pt x="273" y="380"/>
                    <a:pt x="332" y="354"/>
                  </a:cubicBezTo>
                  <a:cubicBezTo>
                    <a:pt x="304" y="342"/>
                    <a:pt x="246" y="297"/>
                    <a:pt x="233" y="271"/>
                  </a:cubicBezTo>
                  <a:close/>
                </a:path>
              </a:pathLst>
            </a:custGeom>
            <a:solidFill>
              <a:srgbClr val="8DBD57"/>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01" name="Freeform 76"/>
            <p:cNvSpPr/>
            <p:nvPr/>
          </p:nvSpPr>
          <p:spPr bwMode="auto">
            <a:xfrm>
              <a:off x="6351588" y="6188075"/>
              <a:ext cx="85725" cy="392113"/>
            </a:xfrm>
            <a:custGeom>
              <a:avLst/>
              <a:gdLst>
                <a:gd name="T0" fmla="*/ 47 w 47"/>
                <a:gd name="T1" fmla="*/ 208 h 217"/>
                <a:gd name="T2" fmla="*/ 23 w 47"/>
                <a:gd name="T3" fmla="*/ 217 h 217"/>
                <a:gd name="T4" fmla="*/ 23 w 47"/>
                <a:gd name="T5" fmla="*/ 217 h 217"/>
                <a:gd name="T6" fmla="*/ 0 w 47"/>
                <a:gd name="T7" fmla="*/ 208 h 217"/>
                <a:gd name="T8" fmla="*/ 0 w 47"/>
                <a:gd name="T9" fmla="*/ 9 h 217"/>
                <a:gd name="T10" fmla="*/ 23 w 47"/>
                <a:gd name="T11" fmla="*/ 0 h 217"/>
                <a:gd name="T12" fmla="*/ 23 w 47"/>
                <a:gd name="T13" fmla="*/ 0 h 217"/>
                <a:gd name="T14" fmla="*/ 47 w 47"/>
                <a:gd name="T15" fmla="*/ 9 h 217"/>
                <a:gd name="T16" fmla="*/ 47 w 47"/>
                <a:gd name="T17" fmla="*/ 208 h 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7" h="217">
                  <a:moveTo>
                    <a:pt x="47" y="208"/>
                  </a:moveTo>
                  <a:cubicBezTo>
                    <a:pt x="47" y="213"/>
                    <a:pt x="36" y="217"/>
                    <a:pt x="23" y="217"/>
                  </a:cubicBezTo>
                  <a:cubicBezTo>
                    <a:pt x="23" y="217"/>
                    <a:pt x="23" y="217"/>
                    <a:pt x="23" y="217"/>
                  </a:cubicBezTo>
                  <a:cubicBezTo>
                    <a:pt x="10" y="217"/>
                    <a:pt x="0" y="213"/>
                    <a:pt x="0" y="208"/>
                  </a:cubicBezTo>
                  <a:cubicBezTo>
                    <a:pt x="0" y="9"/>
                    <a:pt x="0" y="9"/>
                    <a:pt x="0" y="9"/>
                  </a:cubicBezTo>
                  <a:cubicBezTo>
                    <a:pt x="0" y="4"/>
                    <a:pt x="10" y="0"/>
                    <a:pt x="23" y="0"/>
                  </a:cubicBezTo>
                  <a:cubicBezTo>
                    <a:pt x="23" y="0"/>
                    <a:pt x="23" y="0"/>
                    <a:pt x="23" y="0"/>
                  </a:cubicBezTo>
                  <a:cubicBezTo>
                    <a:pt x="36" y="0"/>
                    <a:pt x="47" y="4"/>
                    <a:pt x="47" y="9"/>
                  </a:cubicBezTo>
                  <a:lnTo>
                    <a:pt x="47" y="208"/>
                  </a:lnTo>
                  <a:close/>
                </a:path>
              </a:pathLst>
            </a:custGeom>
            <a:solidFill>
              <a:srgbClr val="69994A"/>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02" name="Freeform 77"/>
            <p:cNvSpPr/>
            <p:nvPr/>
          </p:nvSpPr>
          <p:spPr bwMode="auto">
            <a:xfrm>
              <a:off x="6003926" y="5481638"/>
              <a:ext cx="779463" cy="904875"/>
            </a:xfrm>
            <a:custGeom>
              <a:avLst/>
              <a:gdLst>
                <a:gd name="T0" fmla="*/ 304 w 432"/>
                <a:gd name="T1" fmla="*/ 354 h 500"/>
                <a:gd name="T2" fmla="*/ 412 w 432"/>
                <a:gd name="T3" fmla="*/ 335 h 500"/>
                <a:gd name="T4" fmla="*/ 287 w 432"/>
                <a:gd name="T5" fmla="*/ 241 h 500"/>
                <a:gd name="T6" fmla="*/ 381 w 432"/>
                <a:gd name="T7" fmla="*/ 213 h 500"/>
                <a:gd name="T8" fmla="*/ 272 w 432"/>
                <a:gd name="T9" fmla="*/ 139 h 500"/>
                <a:gd name="T10" fmla="*/ 317 w 432"/>
                <a:gd name="T11" fmla="*/ 120 h 500"/>
                <a:gd name="T12" fmla="*/ 218 w 432"/>
                <a:gd name="T13" fmla="*/ 0 h 500"/>
                <a:gd name="T14" fmla="*/ 104 w 432"/>
                <a:gd name="T15" fmla="*/ 119 h 500"/>
                <a:gd name="T16" fmla="*/ 159 w 432"/>
                <a:gd name="T17" fmla="*/ 141 h 500"/>
                <a:gd name="T18" fmla="*/ 51 w 432"/>
                <a:gd name="T19" fmla="*/ 213 h 500"/>
                <a:gd name="T20" fmla="*/ 145 w 432"/>
                <a:gd name="T21" fmla="*/ 241 h 500"/>
                <a:gd name="T22" fmla="*/ 20 w 432"/>
                <a:gd name="T23" fmla="*/ 335 h 500"/>
                <a:gd name="T24" fmla="*/ 128 w 432"/>
                <a:gd name="T25" fmla="*/ 354 h 500"/>
                <a:gd name="T26" fmla="*/ 0 w 432"/>
                <a:gd name="T27" fmla="*/ 461 h 500"/>
                <a:gd name="T28" fmla="*/ 217 w 432"/>
                <a:gd name="T29" fmla="*/ 500 h 500"/>
                <a:gd name="T30" fmla="*/ 432 w 432"/>
                <a:gd name="T31" fmla="*/ 461 h 500"/>
                <a:gd name="T32" fmla="*/ 304 w 432"/>
                <a:gd name="T33" fmla="*/ 354 h 5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32" h="500">
                  <a:moveTo>
                    <a:pt x="304" y="354"/>
                  </a:moveTo>
                  <a:cubicBezTo>
                    <a:pt x="337" y="355"/>
                    <a:pt x="387" y="351"/>
                    <a:pt x="412" y="335"/>
                  </a:cubicBezTo>
                  <a:cubicBezTo>
                    <a:pt x="364" y="316"/>
                    <a:pt x="312" y="273"/>
                    <a:pt x="287" y="241"/>
                  </a:cubicBezTo>
                  <a:cubicBezTo>
                    <a:pt x="328" y="236"/>
                    <a:pt x="348" y="236"/>
                    <a:pt x="381" y="213"/>
                  </a:cubicBezTo>
                  <a:cubicBezTo>
                    <a:pt x="336" y="205"/>
                    <a:pt x="289" y="163"/>
                    <a:pt x="272" y="139"/>
                  </a:cubicBezTo>
                  <a:cubicBezTo>
                    <a:pt x="295" y="133"/>
                    <a:pt x="296" y="131"/>
                    <a:pt x="317" y="120"/>
                  </a:cubicBezTo>
                  <a:cubicBezTo>
                    <a:pt x="264" y="91"/>
                    <a:pt x="228" y="39"/>
                    <a:pt x="218" y="0"/>
                  </a:cubicBezTo>
                  <a:cubicBezTo>
                    <a:pt x="196" y="62"/>
                    <a:pt x="163" y="97"/>
                    <a:pt x="104" y="119"/>
                  </a:cubicBezTo>
                  <a:cubicBezTo>
                    <a:pt x="123" y="131"/>
                    <a:pt x="139" y="137"/>
                    <a:pt x="159" y="141"/>
                  </a:cubicBezTo>
                  <a:cubicBezTo>
                    <a:pt x="142" y="165"/>
                    <a:pt x="96" y="205"/>
                    <a:pt x="51" y="213"/>
                  </a:cubicBezTo>
                  <a:cubicBezTo>
                    <a:pt x="84" y="236"/>
                    <a:pt x="104" y="236"/>
                    <a:pt x="145" y="241"/>
                  </a:cubicBezTo>
                  <a:cubicBezTo>
                    <a:pt x="120" y="273"/>
                    <a:pt x="68" y="316"/>
                    <a:pt x="20" y="335"/>
                  </a:cubicBezTo>
                  <a:cubicBezTo>
                    <a:pt x="46" y="351"/>
                    <a:pt x="95" y="355"/>
                    <a:pt x="128" y="354"/>
                  </a:cubicBezTo>
                  <a:cubicBezTo>
                    <a:pt x="111" y="388"/>
                    <a:pt x="36" y="446"/>
                    <a:pt x="0" y="461"/>
                  </a:cubicBezTo>
                  <a:cubicBezTo>
                    <a:pt x="77" y="496"/>
                    <a:pt x="155" y="500"/>
                    <a:pt x="217" y="500"/>
                  </a:cubicBezTo>
                  <a:cubicBezTo>
                    <a:pt x="279" y="500"/>
                    <a:pt x="355" y="496"/>
                    <a:pt x="432" y="461"/>
                  </a:cubicBezTo>
                  <a:cubicBezTo>
                    <a:pt x="396" y="446"/>
                    <a:pt x="321" y="388"/>
                    <a:pt x="304" y="354"/>
                  </a:cubicBezTo>
                  <a:close/>
                </a:path>
              </a:pathLst>
            </a:custGeom>
            <a:solidFill>
              <a:srgbClr val="69994A"/>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03" name="Freeform 78"/>
            <p:cNvSpPr/>
            <p:nvPr/>
          </p:nvSpPr>
          <p:spPr bwMode="auto">
            <a:xfrm>
              <a:off x="7075488" y="6249988"/>
              <a:ext cx="71438" cy="336550"/>
            </a:xfrm>
            <a:custGeom>
              <a:avLst/>
              <a:gdLst>
                <a:gd name="T0" fmla="*/ 40 w 40"/>
                <a:gd name="T1" fmla="*/ 178 h 186"/>
                <a:gd name="T2" fmla="*/ 20 w 40"/>
                <a:gd name="T3" fmla="*/ 186 h 186"/>
                <a:gd name="T4" fmla="*/ 20 w 40"/>
                <a:gd name="T5" fmla="*/ 186 h 186"/>
                <a:gd name="T6" fmla="*/ 0 w 40"/>
                <a:gd name="T7" fmla="*/ 178 h 186"/>
                <a:gd name="T8" fmla="*/ 0 w 40"/>
                <a:gd name="T9" fmla="*/ 8 h 186"/>
                <a:gd name="T10" fmla="*/ 20 w 40"/>
                <a:gd name="T11" fmla="*/ 0 h 186"/>
                <a:gd name="T12" fmla="*/ 20 w 40"/>
                <a:gd name="T13" fmla="*/ 0 h 186"/>
                <a:gd name="T14" fmla="*/ 40 w 40"/>
                <a:gd name="T15" fmla="*/ 8 h 186"/>
                <a:gd name="T16" fmla="*/ 40 w 40"/>
                <a:gd name="T17" fmla="*/ 178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 h="186">
                  <a:moveTo>
                    <a:pt x="40" y="178"/>
                  </a:moveTo>
                  <a:cubicBezTo>
                    <a:pt x="40" y="183"/>
                    <a:pt x="31" y="186"/>
                    <a:pt x="20" y="186"/>
                  </a:cubicBezTo>
                  <a:cubicBezTo>
                    <a:pt x="20" y="186"/>
                    <a:pt x="20" y="186"/>
                    <a:pt x="20" y="186"/>
                  </a:cubicBezTo>
                  <a:cubicBezTo>
                    <a:pt x="9" y="186"/>
                    <a:pt x="0" y="183"/>
                    <a:pt x="0" y="178"/>
                  </a:cubicBezTo>
                  <a:cubicBezTo>
                    <a:pt x="0" y="8"/>
                    <a:pt x="0" y="8"/>
                    <a:pt x="0" y="8"/>
                  </a:cubicBezTo>
                  <a:cubicBezTo>
                    <a:pt x="0" y="3"/>
                    <a:pt x="9" y="0"/>
                    <a:pt x="20" y="0"/>
                  </a:cubicBezTo>
                  <a:cubicBezTo>
                    <a:pt x="20" y="0"/>
                    <a:pt x="20" y="0"/>
                    <a:pt x="20" y="0"/>
                  </a:cubicBezTo>
                  <a:cubicBezTo>
                    <a:pt x="31" y="0"/>
                    <a:pt x="40" y="3"/>
                    <a:pt x="40" y="8"/>
                  </a:cubicBezTo>
                  <a:lnTo>
                    <a:pt x="40" y="178"/>
                  </a:lnTo>
                  <a:close/>
                </a:path>
              </a:pathLst>
            </a:custGeom>
            <a:solidFill>
              <a:srgbClr val="4F8547"/>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04" name="Freeform 79"/>
            <p:cNvSpPr/>
            <p:nvPr/>
          </p:nvSpPr>
          <p:spPr bwMode="auto">
            <a:xfrm>
              <a:off x="6777038" y="5645150"/>
              <a:ext cx="666750" cy="774700"/>
            </a:xfrm>
            <a:custGeom>
              <a:avLst/>
              <a:gdLst>
                <a:gd name="T0" fmla="*/ 260 w 370"/>
                <a:gd name="T1" fmla="*/ 303 h 428"/>
                <a:gd name="T2" fmla="*/ 352 w 370"/>
                <a:gd name="T3" fmla="*/ 287 h 428"/>
                <a:gd name="T4" fmla="*/ 245 w 370"/>
                <a:gd name="T5" fmla="*/ 206 h 428"/>
                <a:gd name="T6" fmla="*/ 326 w 370"/>
                <a:gd name="T7" fmla="*/ 183 h 428"/>
                <a:gd name="T8" fmla="*/ 233 w 370"/>
                <a:gd name="T9" fmla="*/ 119 h 428"/>
                <a:gd name="T10" fmla="*/ 271 w 370"/>
                <a:gd name="T11" fmla="*/ 103 h 428"/>
                <a:gd name="T12" fmla="*/ 186 w 370"/>
                <a:gd name="T13" fmla="*/ 0 h 428"/>
                <a:gd name="T14" fmla="*/ 89 w 370"/>
                <a:gd name="T15" fmla="*/ 102 h 428"/>
                <a:gd name="T16" fmla="*/ 136 w 370"/>
                <a:gd name="T17" fmla="*/ 120 h 428"/>
                <a:gd name="T18" fmla="*/ 44 w 370"/>
                <a:gd name="T19" fmla="*/ 183 h 428"/>
                <a:gd name="T20" fmla="*/ 124 w 370"/>
                <a:gd name="T21" fmla="*/ 206 h 428"/>
                <a:gd name="T22" fmla="*/ 17 w 370"/>
                <a:gd name="T23" fmla="*/ 287 h 428"/>
                <a:gd name="T24" fmla="*/ 109 w 370"/>
                <a:gd name="T25" fmla="*/ 303 h 428"/>
                <a:gd name="T26" fmla="*/ 0 w 370"/>
                <a:gd name="T27" fmla="*/ 395 h 428"/>
                <a:gd name="T28" fmla="*/ 185 w 370"/>
                <a:gd name="T29" fmla="*/ 428 h 428"/>
                <a:gd name="T30" fmla="*/ 370 w 370"/>
                <a:gd name="T31" fmla="*/ 395 h 428"/>
                <a:gd name="T32" fmla="*/ 260 w 370"/>
                <a:gd name="T33" fmla="*/ 303 h 4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70" h="428">
                  <a:moveTo>
                    <a:pt x="260" y="303"/>
                  </a:moveTo>
                  <a:cubicBezTo>
                    <a:pt x="288" y="304"/>
                    <a:pt x="331" y="301"/>
                    <a:pt x="352" y="287"/>
                  </a:cubicBezTo>
                  <a:cubicBezTo>
                    <a:pt x="311" y="271"/>
                    <a:pt x="267" y="234"/>
                    <a:pt x="245" y="206"/>
                  </a:cubicBezTo>
                  <a:cubicBezTo>
                    <a:pt x="281" y="202"/>
                    <a:pt x="298" y="202"/>
                    <a:pt x="326" y="183"/>
                  </a:cubicBezTo>
                  <a:cubicBezTo>
                    <a:pt x="288" y="175"/>
                    <a:pt x="247" y="140"/>
                    <a:pt x="233" y="119"/>
                  </a:cubicBezTo>
                  <a:cubicBezTo>
                    <a:pt x="252" y="113"/>
                    <a:pt x="253" y="112"/>
                    <a:pt x="271" y="103"/>
                  </a:cubicBezTo>
                  <a:cubicBezTo>
                    <a:pt x="226" y="77"/>
                    <a:pt x="195" y="33"/>
                    <a:pt x="186" y="0"/>
                  </a:cubicBezTo>
                  <a:cubicBezTo>
                    <a:pt x="168" y="53"/>
                    <a:pt x="140" y="83"/>
                    <a:pt x="89" y="102"/>
                  </a:cubicBezTo>
                  <a:cubicBezTo>
                    <a:pt x="105" y="112"/>
                    <a:pt x="119" y="117"/>
                    <a:pt x="136" y="120"/>
                  </a:cubicBezTo>
                  <a:cubicBezTo>
                    <a:pt x="122" y="141"/>
                    <a:pt x="82" y="175"/>
                    <a:pt x="44" y="183"/>
                  </a:cubicBezTo>
                  <a:cubicBezTo>
                    <a:pt x="71" y="202"/>
                    <a:pt x="89" y="202"/>
                    <a:pt x="124" y="206"/>
                  </a:cubicBezTo>
                  <a:cubicBezTo>
                    <a:pt x="102" y="234"/>
                    <a:pt x="58" y="271"/>
                    <a:pt x="17" y="287"/>
                  </a:cubicBezTo>
                  <a:cubicBezTo>
                    <a:pt x="39" y="301"/>
                    <a:pt x="81" y="304"/>
                    <a:pt x="109" y="303"/>
                  </a:cubicBezTo>
                  <a:cubicBezTo>
                    <a:pt x="95" y="332"/>
                    <a:pt x="31" y="382"/>
                    <a:pt x="0" y="395"/>
                  </a:cubicBezTo>
                  <a:cubicBezTo>
                    <a:pt x="66" y="425"/>
                    <a:pt x="132" y="428"/>
                    <a:pt x="185" y="428"/>
                  </a:cubicBezTo>
                  <a:cubicBezTo>
                    <a:pt x="238" y="428"/>
                    <a:pt x="304" y="425"/>
                    <a:pt x="370" y="395"/>
                  </a:cubicBezTo>
                  <a:cubicBezTo>
                    <a:pt x="339" y="382"/>
                    <a:pt x="275" y="332"/>
                    <a:pt x="260" y="303"/>
                  </a:cubicBezTo>
                  <a:close/>
                </a:path>
              </a:pathLst>
            </a:custGeom>
            <a:solidFill>
              <a:srgbClr val="4F8547"/>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05" name="Freeform 80"/>
            <p:cNvSpPr/>
            <p:nvPr/>
          </p:nvSpPr>
          <p:spPr bwMode="auto">
            <a:xfrm>
              <a:off x="6738938" y="6238875"/>
              <a:ext cx="77788" cy="360363"/>
            </a:xfrm>
            <a:custGeom>
              <a:avLst/>
              <a:gdLst>
                <a:gd name="T0" fmla="*/ 43 w 43"/>
                <a:gd name="T1" fmla="*/ 190 h 199"/>
                <a:gd name="T2" fmla="*/ 22 w 43"/>
                <a:gd name="T3" fmla="*/ 199 h 199"/>
                <a:gd name="T4" fmla="*/ 22 w 43"/>
                <a:gd name="T5" fmla="*/ 199 h 199"/>
                <a:gd name="T6" fmla="*/ 0 w 43"/>
                <a:gd name="T7" fmla="*/ 190 h 199"/>
                <a:gd name="T8" fmla="*/ 0 w 43"/>
                <a:gd name="T9" fmla="*/ 9 h 199"/>
                <a:gd name="T10" fmla="*/ 22 w 43"/>
                <a:gd name="T11" fmla="*/ 0 h 199"/>
                <a:gd name="T12" fmla="*/ 22 w 43"/>
                <a:gd name="T13" fmla="*/ 0 h 199"/>
                <a:gd name="T14" fmla="*/ 43 w 43"/>
                <a:gd name="T15" fmla="*/ 9 h 199"/>
                <a:gd name="T16" fmla="*/ 43 w 43"/>
                <a:gd name="T17" fmla="*/ 190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199">
                  <a:moveTo>
                    <a:pt x="43" y="190"/>
                  </a:moveTo>
                  <a:cubicBezTo>
                    <a:pt x="43" y="195"/>
                    <a:pt x="34" y="199"/>
                    <a:pt x="22" y="199"/>
                  </a:cubicBezTo>
                  <a:cubicBezTo>
                    <a:pt x="22" y="199"/>
                    <a:pt x="22" y="199"/>
                    <a:pt x="22" y="199"/>
                  </a:cubicBezTo>
                  <a:cubicBezTo>
                    <a:pt x="10" y="199"/>
                    <a:pt x="0" y="195"/>
                    <a:pt x="0" y="190"/>
                  </a:cubicBezTo>
                  <a:cubicBezTo>
                    <a:pt x="0" y="9"/>
                    <a:pt x="0" y="9"/>
                    <a:pt x="0" y="9"/>
                  </a:cubicBezTo>
                  <a:cubicBezTo>
                    <a:pt x="0" y="4"/>
                    <a:pt x="10" y="0"/>
                    <a:pt x="22" y="0"/>
                  </a:cubicBezTo>
                  <a:cubicBezTo>
                    <a:pt x="22" y="0"/>
                    <a:pt x="22" y="0"/>
                    <a:pt x="22" y="0"/>
                  </a:cubicBezTo>
                  <a:cubicBezTo>
                    <a:pt x="34" y="0"/>
                    <a:pt x="43" y="4"/>
                    <a:pt x="43" y="9"/>
                  </a:cubicBezTo>
                  <a:lnTo>
                    <a:pt x="43" y="190"/>
                  </a:lnTo>
                  <a:close/>
                </a:path>
              </a:pathLst>
            </a:custGeom>
            <a:solidFill>
              <a:srgbClr val="8DBD57"/>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06" name="Freeform 81"/>
            <p:cNvSpPr/>
            <p:nvPr/>
          </p:nvSpPr>
          <p:spPr bwMode="auto">
            <a:xfrm>
              <a:off x="6421438" y="5592763"/>
              <a:ext cx="714375" cy="828675"/>
            </a:xfrm>
            <a:custGeom>
              <a:avLst/>
              <a:gdLst>
                <a:gd name="T0" fmla="*/ 278 w 396"/>
                <a:gd name="T1" fmla="*/ 324 h 458"/>
                <a:gd name="T2" fmla="*/ 377 w 396"/>
                <a:gd name="T3" fmla="*/ 307 h 458"/>
                <a:gd name="T4" fmla="*/ 263 w 396"/>
                <a:gd name="T5" fmla="*/ 221 h 458"/>
                <a:gd name="T6" fmla="*/ 349 w 396"/>
                <a:gd name="T7" fmla="*/ 196 h 458"/>
                <a:gd name="T8" fmla="*/ 249 w 396"/>
                <a:gd name="T9" fmla="*/ 128 h 458"/>
                <a:gd name="T10" fmla="*/ 290 w 396"/>
                <a:gd name="T11" fmla="*/ 111 h 458"/>
                <a:gd name="T12" fmla="*/ 199 w 396"/>
                <a:gd name="T13" fmla="*/ 0 h 458"/>
                <a:gd name="T14" fmla="*/ 95 w 396"/>
                <a:gd name="T15" fmla="*/ 109 h 458"/>
                <a:gd name="T16" fmla="*/ 146 w 396"/>
                <a:gd name="T17" fmla="*/ 129 h 458"/>
                <a:gd name="T18" fmla="*/ 47 w 396"/>
                <a:gd name="T19" fmla="*/ 196 h 458"/>
                <a:gd name="T20" fmla="*/ 133 w 396"/>
                <a:gd name="T21" fmla="*/ 221 h 458"/>
                <a:gd name="T22" fmla="*/ 19 w 396"/>
                <a:gd name="T23" fmla="*/ 307 h 458"/>
                <a:gd name="T24" fmla="*/ 118 w 396"/>
                <a:gd name="T25" fmla="*/ 324 h 458"/>
                <a:gd name="T26" fmla="*/ 0 w 396"/>
                <a:gd name="T27" fmla="*/ 423 h 458"/>
                <a:gd name="T28" fmla="*/ 199 w 396"/>
                <a:gd name="T29" fmla="*/ 458 h 458"/>
                <a:gd name="T30" fmla="*/ 396 w 396"/>
                <a:gd name="T31" fmla="*/ 423 h 458"/>
                <a:gd name="T32" fmla="*/ 278 w 396"/>
                <a:gd name="T33" fmla="*/ 324 h 4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96" h="458">
                  <a:moveTo>
                    <a:pt x="278" y="324"/>
                  </a:moveTo>
                  <a:cubicBezTo>
                    <a:pt x="308" y="325"/>
                    <a:pt x="354" y="322"/>
                    <a:pt x="377" y="307"/>
                  </a:cubicBezTo>
                  <a:cubicBezTo>
                    <a:pt x="333" y="290"/>
                    <a:pt x="286" y="251"/>
                    <a:pt x="263" y="221"/>
                  </a:cubicBezTo>
                  <a:cubicBezTo>
                    <a:pt x="300" y="216"/>
                    <a:pt x="319" y="216"/>
                    <a:pt x="349" y="196"/>
                  </a:cubicBezTo>
                  <a:cubicBezTo>
                    <a:pt x="308" y="188"/>
                    <a:pt x="265" y="150"/>
                    <a:pt x="249" y="128"/>
                  </a:cubicBezTo>
                  <a:cubicBezTo>
                    <a:pt x="270" y="122"/>
                    <a:pt x="271" y="121"/>
                    <a:pt x="290" y="111"/>
                  </a:cubicBezTo>
                  <a:cubicBezTo>
                    <a:pt x="241" y="83"/>
                    <a:pt x="208" y="36"/>
                    <a:pt x="199" y="0"/>
                  </a:cubicBezTo>
                  <a:cubicBezTo>
                    <a:pt x="180" y="57"/>
                    <a:pt x="150" y="90"/>
                    <a:pt x="95" y="109"/>
                  </a:cubicBezTo>
                  <a:cubicBezTo>
                    <a:pt x="112" y="121"/>
                    <a:pt x="127" y="126"/>
                    <a:pt x="146" y="129"/>
                  </a:cubicBezTo>
                  <a:cubicBezTo>
                    <a:pt x="130" y="151"/>
                    <a:pt x="88" y="188"/>
                    <a:pt x="47" y="196"/>
                  </a:cubicBezTo>
                  <a:cubicBezTo>
                    <a:pt x="77" y="216"/>
                    <a:pt x="96" y="216"/>
                    <a:pt x="133" y="221"/>
                  </a:cubicBezTo>
                  <a:cubicBezTo>
                    <a:pt x="110" y="251"/>
                    <a:pt x="63" y="290"/>
                    <a:pt x="19" y="307"/>
                  </a:cubicBezTo>
                  <a:cubicBezTo>
                    <a:pt x="42" y="322"/>
                    <a:pt x="87" y="325"/>
                    <a:pt x="118" y="324"/>
                  </a:cubicBezTo>
                  <a:cubicBezTo>
                    <a:pt x="102" y="355"/>
                    <a:pt x="33" y="409"/>
                    <a:pt x="0" y="423"/>
                  </a:cubicBezTo>
                  <a:cubicBezTo>
                    <a:pt x="71" y="454"/>
                    <a:pt x="142" y="458"/>
                    <a:pt x="199" y="458"/>
                  </a:cubicBezTo>
                  <a:cubicBezTo>
                    <a:pt x="255" y="458"/>
                    <a:pt x="325" y="454"/>
                    <a:pt x="396" y="423"/>
                  </a:cubicBezTo>
                  <a:cubicBezTo>
                    <a:pt x="363" y="409"/>
                    <a:pt x="294" y="355"/>
                    <a:pt x="278" y="324"/>
                  </a:cubicBezTo>
                  <a:close/>
                </a:path>
              </a:pathLst>
            </a:custGeom>
            <a:solidFill>
              <a:srgbClr val="8DBD57"/>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07" name="Freeform 82"/>
            <p:cNvSpPr/>
            <p:nvPr/>
          </p:nvSpPr>
          <p:spPr bwMode="auto">
            <a:xfrm>
              <a:off x="7810501" y="6232525"/>
              <a:ext cx="76200" cy="354013"/>
            </a:xfrm>
            <a:custGeom>
              <a:avLst/>
              <a:gdLst>
                <a:gd name="T0" fmla="*/ 42 w 42"/>
                <a:gd name="T1" fmla="*/ 187 h 195"/>
                <a:gd name="T2" fmla="*/ 21 w 42"/>
                <a:gd name="T3" fmla="*/ 195 h 195"/>
                <a:gd name="T4" fmla="*/ 21 w 42"/>
                <a:gd name="T5" fmla="*/ 195 h 195"/>
                <a:gd name="T6" fmla="*/ 0 w 42"/>
                <a:gd name="T7" fmla="*/ 187 h 195"/>
                <a:gd name="T8" fmla="*/ 0 w 42"/>
                <a:gd name="T9" fmla="*/ 9 h 195"/>
                <a:gd name="T10" fmla="*/ 21 w 42"/>
                <a:gd name="T11" fmla="*/ 0 h 195"/>
                <a:gd name="T12" fmla="*/ 21 w 42"/>
                <a:gd name="T13" fmla="*/ 0 h 195"/>
                <a:gd name="T14" fmla="*/ 42 w 42"/>
                <a:gd name="T15" fmla="*/ 9 h 195"/>
                <a:gd name="T16" fmla="*/ 42 w 42"/>
                <a:gd name="T17" fmla="*/ 187 h 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2" h="195">
                  <a:moveTo>
                    <a:pt x="42" y="187"/>
                  </a:moveTo>
                  <a:cubicBezTo>
                    <a:pt x="42" y="191"/>
                    <a:pt x="33" y="195"/>
                    <a:pt x="21" y="195"/>
                  </a:cubicBezTo>
                  <a:cubicBezTo>
                    <a:pt x="21" y="195"/>
                    <a:pt x="21" y="195"/>
                    <a:pt x="21" y="195"/>
                  </a:cubicBezTo>
                  <a:cubicBezTo>
                    <a:pt x="10" y="195"/>
                    <a:pt x="0" y="191"/>
                    <a:pt x="0" y="187"/>
                  </a:cubicBezTo>
                  <a:cubicBezTo>
                    <a:pt x="0" y="9"/>
                    <a:pt x="0" y="9"/>
                    <a:pt x="0" y="9"/>
                  </a:cubicBezTo>
                  <a:cubicBezTo>
                    <a:pt x="0" y="4"/>
                    <a:pt x="10" y="0"/>
                    <a:pt x="21" y="0"/>
                  </a:cubicBezTo>
                  <a:cubicBezTo>
                    <a:pt x="21" y="0"/>
                    <a:pt x="21" y="0"/>
                    <a:pt x="21" y="0"/>
                  </a:cubicBezTo>
                  <a:cubicBezTo>
                    <a:pt x="33" y="0"/>
                    <a:pt x="42" y="4"/>
                    <a:pt x="42" y="9"/>
                  </a:cubicBezTo>
                  <a:lnTo>
                    <a:pt x="42" y="187"/>
                  </a:lnTo>
                  <a:close/>
                </a:path>
              </a:pathLst>
            </a:custGeom>
            <a:solidFill>
              <a:srgbClr val="4F8547"/>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08" name="Freeform 83"/>
            <p:cNvSpPr/>
            <p:nvPr/>
          </p:nvSpPr>
          <p:spPr bwMode="auto">
            <a:xfrm>
              <a:off x="7508876" y="5624513"/>
              <a:ext cx="677863" cy="787400"/>
            </a:xfrm>
            <a:custGeom>
              <a:avLst/>
              <a:gdLst>
                <a:gd name="T0" fmla="*/ 265 w 376"/>
                <a:gd name="T1" fmla="*/ 308 h 435"/>
                <a:gd name="T2" fmla="*/ 358 w 376"/>
                <a:gd name="T3" fmla="*/ 292 h 435"/>
                <a:gd name="T4" fmla="*/ 250 w 376"/>
                <a:gd name="T5" fmla="*/ 210 h 435"/>
                <a:gd name="T6" fmla="*/ 332 w 376"/>
                <a:gd name="T7" fmla="*/ 186 h 435"/>
                <a:gd name="T8" fmla="*/ 237 w 376"/>
                <a:gd name="T9" fmla="*/ 122 h 435"/>
                <a:gd name="T10" fmla="*/ 276 w 376"/>
                <a:gd name="T11" fmla="*/ 105 h 435"/>
                <a:gd name="T12" fmla="*/ 190 w 376"/>
                <a:gd name="T13" fmla="*/ 0 h 435"/>
                <a:gd name="T14" fmla="*/ 91 w 376"/>
                <a:gd name="T15" fmla="*/ 104 h 435"/>
                <a:gd name="T16" fmla="*/ 139 w 376"/>
                <a:gd name="T17" fmla="*/ 123 h 435"/>
                <a:gd name="T18" fmla="*/ 45 w 376"/>
                <a:gd name="T19" fmla="*/ 186 h 435"/>
                <a:gd name="T20" fmla="*/ 127 w 376"/>
                <a:gd name="T21" fmla="*/ 210 h 435"/>
                <a:gd name="T22" fmla="*/ 18 w 376"/>
                <a:gd name="T23" fmla="*/ 292 h 435"/>
                <a:gd name="T24" fmla="*/ 112 w 376"/>
                <a:gd name="T25" fmla="*/ 308 h 435"/>
                <a:gd name="T26" fmla="*/ 0 w 376"/>
                <a:gd name="T27" fmla="*/ 402 h 435"/>
                <a:gd name="T28" fmla="*/ 189 w 376"/>
                <a:gd name="T29" fmla="*/ 435 h 435"/>
                <a:gd name="T30" fmla="*/ 376 w 376"/>
                <a:gd name="T31" fmla="*/ 402 h 435"/>
                <a:gd name="T32" fmla="*/ 265 w 376"/>
                <a:gd name="T33" fmla="*/ 308 h 4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76" h="435">
                  <a:moveTo>
                    <a:pt x="265" y="308"/>
                  </a:moveTo>
                  <a:cubicBezTo>
                    <a:pt x="293" y="309"/>
                    <a:pt x="337" y="306"/>
                    <a:pt x="358" y="292"/>
                  </a:cubicBezTo>
                  <a:cubicBezTo>
                    <a:pt x="317" y="275"/>
                    <a:pt x="272" y="238"/>
                    <a:pt x="250" y="210"/>
                  </a:cubicBezTo>
                  <a:cubicBezTo>
                    <a:pt x="285" y="205"/>
                    <a:pt x="303" y="205"/>
                    <a:pt x="332" y="186"/>
                  </a:cubicBezTo>
                  <a:cubicBezTo>
                    <a:pt x="293" y="179"/>
                    <a:pt x="252" y="142"/>
                    <a:pt x="237" y="122"/>
                  </a:cubicBezTo>
                  <a:cubicBezTo>
                    <a:pt x="257" y="116"/>
                    <a:pt x="258" y="115"/>
                    <a:pt x="276" y="105"/>
                  </a:cubicBezTo>
                  <a:cubicBezTo>
                    <a:pt x="230" y="79"/>
                    <a:pt x="198" y="34"/>
                    <a:pt x="190" y="0"/>
                  </a:cubicBezTo>
                  <a:cubicBezTo>
                    <a:pt x="171" y="54"/>
                    <a:pt x="142" y="85"/>
                    <a:pt x="91" y="104"/>
                  </a:cubicBezTo>
                  <a:cubicBezTo>
                    <a:pt x="107" y="115"/>
                    <a:pt x="121" y="119"/>
                    <a:pt x="139" y="123"/>
                  </a:cubicBezTo>
                  <a:cubicBezTo>
                    <a:pt x="124" y="144"/>
                    <a:pt x="84" y="179"/>
                    <a:pt x="45" y="186"/>
                  </a:cubicBezTo>
                  <a:cubicBezTo>
                    <a:pt x="73" y="205"/>
                    <a:pt x="91" y="205"/>
                    <a:pt x="127" y="210"/>
                  </a:cubicBezTo>
                  <a:cubicBezTo>
                    <a:pt x="105" y="238"/>
                    <a:pt x="60" y="275"/>
                    <a:pt x="18" y="292"/>
                  </a:cubicBezTo>
                  <a:cubicBezTo>
                    <a:pt x="40" y="306"/>
                    <a:pt x="83" y="309"/>
                    <a:pt x="112" y="308"/>
                  </a:cubicBezTo>
                  <a:cubicBezTo>
                    <a:pt x="97" y="338"/>
                    <a:pt x="32" y="388"/>
                    <a:pt x="0" y="402"/>
                  </a:cubicBezTo>
                  <a:cubicBezTo>
                    <a:pt x="67" y="431"/>
                    <a:pt x="135" y="435"/>
                    <a:pt x="189" y="435"/>
                  </a:cubicBezTo>
                  <a:cubicBezTo>
                    <a:pt x="243" y="435"/>
                    <a:pt x="309" y="431"/>
                    <a:pt x="376" y="402"/>
                  </a:cubicBezTo>
                  <a:cubicBezTo>
                    <a:pt x="345" y="388"/>
                    <a:pt x="279" y="338"/>
                    <a:pt x="265" y="308"/>
                  </a:cubicBezTo>
                  <a:close/>
                </a:path>
              </a:pathLst>
            </a:custGeom>
            <a:solidFill>
              <a:srgbClr val="4F8547"/>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09" name="Freeform 84"/>
            <p:cNvSpPr/>
            <p:nvPr/>
          </p:nvSpPr>
          <p:spPr bwMode="auto">
            <a:xfrm>
              <a:off x="7412038" y="6188075"/>
              <a:ext cx="84138" cy="392113"/>
            </a:xfrm>
            <a:custGeom>
              <a:avLst/>
              <a:gdLst>
                <a:gd name="T0" fmla="*/ 47 w 47"/>
                <a:gd name="T1" fmla="*/ 208 h 217"/>
                <a:gd name="T2" fmla="*/ 23 w 47"/>
                <a:gd name="T3" fmla="*/ 217 h 217"/>
                <a:gd name="T4" fmla="*/ 23 w 47"/>
                <a:gd name="T5" fmla="*/ 217 h 217"/>
                <a:gd name="T6" fmla="*/ 0 w 47"/>
                <a:gd name="T7" fmla="*/ 208 h 217"/>
                <a:gd name="T8" fmla="*/ 0 w 47"/>
                <a:gd name="T9" fmla="*/ 9 h 217"/>
                <a:gd name="T10" fmla="*/ 23 w 47"/>
                <a:gd name="T11" fmla="*/ 0 h 217"/>
                <a:gd name="T12" fmla="*/ 23 w 47"/>
                <a:gd name="T13" fmla="*/ 0 h 217"/>
                <a:gd name="T14" fmla="*/ 47 w 47"/>
                <a:gd name="T15" fmla="*/ 9 h 217"/>
                <a:gd name="T16" fmla="*/ 47 w 47"/>
                <a:gd name="T17" fmla="*/ 208 h 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7" h="217">
                  <a:moveTo>
                    <a:pt x="47" y="208"/>
                  </a:moveTo>
                  <a:cubicBezTo>
                    <a:pt x="47" y="213"/>
                    <a:pt x="36" y="217"/>
                    <a:pt x="23" y="217"/>
                  </a:cubicBezTo>
                  <a:cubicBezTo>
                    <a:pt x="23" y="217"/>
                    <a:pt x="23" y="217"/>
                    <a:pt x="23" y="217"/>
                  </a:cubicBezTo>
                  <a:cubicBezTo>
                    <a:pt x="10" y="217"/>
                    <a:pt x="0" y="213"/>
                    <a:pt x="0" y="208"/>
                  </a:cubicBezTo>
                  <a:cubicBezTo>
                    <a:pt x="0" y="9"/>
                    <a:pt x="0" y="9"/>
                    <a:pt x="0" y="9"/>
                  </a:cubicBezTo>
                  <a:cubicBezTo>
                    <a:pt x="0" y="4"/>
                    <a:pt x="10" y="0"/>
                    <a:pt x="23" y="0"/>
                  </a:cubicBezTo>
                  <a:cubicBezTo>
                    <a:pt x="23" y="0"/>
                    <a:pt x="23" y="0"/>
                    <a:pt x="23" y="0"/>
                  </a:cubicBezTo>
                  <a:cubicBezTo>
                    <a:pt x="36" y="0"/>
                    <a:pt x="47" y="4"/>
                    <a:pt x="47" y="9"/>
                  </a:cubicBezTo>
                  <a:lnTo>
                    <a:pt x="47" y="208"/>
                  </a:lnTo>
                  <a:close/>
                </a:path>
              </a:pathLst>
            </a:custGeom>
            <a:solidFill>
              <a:srgbClr val="69994A"/>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10" name="Freeform 85"/>
            <p:cNvSpPr/>
            <p:nvPr/>
          </p:nvSpPr>
          <p:spPr bwMode="auto">
            <a:xfrm>
              <a:off x="7064376" y="5481638"/>
              <a:ext cx="777875" cy="904875"/>
            </a:xfrm>
            <a:custGeom>
              <a:avLst/>
              <a:gdLst>
                <a:gd name="T0" fmla="*/ 304 w 432"/>
                <a:gd name="T1" fmla="*/ 354 h 500"/>
                <a:gd name="T2" fmla="*/ 412 w 432"/>
                <a:gd name="T3" fmla="*/ 335 h 500"/>
                <a:gd name="T4" fmla="*/ 287 w 432"/>
                <a:gd name="T5" fmla="*/ 241 h 500"/>
                <a:gd name="T6" fmla="*/ 381 w 432"/>
                <a:gd name="T7" fmla="*/ 213 h 500"/>
                <a:gd name="T8" fmla="*/ 272 w 432"/>
                <a:gd name="T9" fmla="*/ 139 h 500"/>
                <a:gd name="T10" fmla="*/ 317 w 432"/>
                <a:gd name="T11" fmla="*/ 120 h 500"/>
                <a:gd name="T12" fmla="*/ 218 w 432"/>
                <a:gd name="T13" fmla="*/ 0 h 500"/>
                <a:gd name="T14" fmla="*/ 104 w 432"/>
                <a:gd name="T15" fmla="*/ 119 h 500"/>
                <a:gd name="T16" fmla="*/ 159 w 432"/>
                <a:gd name="T17" fmla="*/ 141 h 500"/>
                <a:gd name="T18" fmla="*/ 51 w 432"/>
                <a:gd name="T19" fmla="*/ 213 h 500"/>
                <a:gd name="T20" fmla="*/ 145 w 432"/>
                <a:gd name="T21" fmla="*/ 241 h 500"/>
                <a:gd name="T22" fmla="*/ 21 w 432"/>
                <a:gd name="T23" fmla="*/ 335 h 500"/>
                <a:gd name="T24" fmla="*/ 128 w 432"/>
                <a:gd name="T25" fmla="*/ 354 h 500"/>
                <a:gd name="T26" fmla="*/ 0 w 432"/>
                <a:gd name="T27" fmla="*/ 461 h 500"/>
                <a:gd name="T28" fmla="*/ 217 w 432"/>
                <a:gd name="T29" fmla="*/ 500 h 500"/>
                <a:gd name="T30" fmla="*/ 432 w 432"/>
                <a:gd name="T31" fmla="*/ 461 h 500"/>
                <a:gd name="T32" fmla="*/ 304 w 432"/>
                <a:gd name="T33" fmla="*/ 354 h 5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32" h="500">
                  <a:moveTo>
                    <a:pt x="304" y="354"/>
                  </a:moveTo>
                  <a:cubicBezTo>
                    <a:pt x="337" y="355"/>
                    <a:pt x="387" y="351"/>
                    <a:pt x="412" y="335"/>
                  </a:cubicBezTo>
                  <a:cubicBezTo>
                    <a:pt x="364" y="316"/>
                    <a:pt x="312" y="273"/>
                    <a:pt x="287" y="241"/>
                  </a:cubicBezTo>
                  <a:cubicBezTo>
                    <a:pt x="328" y="236"/>
                    <a:pt x="348" y="236"/>
                    <a:pt x="381" y="213"/>
                  </a:cubicBezTo>
                  <a:cubicBezTo>
                    <a:pt x="337" y="205"/>
                    <a:pt x="289" y="163"/>
                    <a:pt x="272" y="139"/>
                  </a:cubicBezTo>
                  <a:cubicBezTo>
                    <a:pt x="295" y="133"/>
                    <a:pt x="296" y="131"/>
                    <a:pt x="317" y="120"/>
                  </a:cubicBezTo>
                  <a:cubicBezTo>
                    <a:pt x="264" y="91"/>
                    <a:pt x="228" y="39"/>
                    <a:pt x="218" y="0"/>
                  </a:cubicBezTo>
                  <a:cubicBezTo>
                    <a:pt x="196" y="62"/>
                    <a:pt x="163" y="97"/>
                    <a:pt x="104" y="119"/>
                  </a:cubicBezTo>
                  <a:cubicBezTo>
                    <a:pt x="123" y="131"/>
                    <a:pt x="139" y="137"/>
                    <a:pt x="159" y="141"/>
                  </a:cubicBezTo>
                  <a:cubicBezTo>
                    <a:pt x="142" y="165"/>
                    <a:pt x="96" y="205"/>
                    <a:pt x="51" y="213"/>
                  </a:cubicBezTo>
                  <a:cubicBezTo>
                    <a:pt x="84" y="236"/>
                    <a:pt x="104" y="236"/>
                    <a:pt x="145" y="241"/>
                  </a:cubicBezTo>
                  <a:cubicBezTo>
                    <a:pt x="120" y="273"/>
                    <a:pt x="68" y="316"/>
                    <a:pt x="21" y="335"/>
                  </a:cubicBezTo>
                  <a:cubicBezTo>
                    <a:pt x="46" y="351"/>
                    <a:pt x="95" y="355"/>
                    <a:pt x="128" y="354"/>
                  </a:cubicBezTo>
                  <a:cubicBezTo>
                    <a:pt x="111" y="388"/>
                    <a:pt x="36" y="446"/>
                    <a:pt x="0" y="461"/>
                  </a:cubicBezTo>
                  <a:cubicBezTo>
                    <a:pt x="77" y="496"/>
                    <a:pt x="155" y="500"/>
                    <a:pt x="217" y="500"/>
                  </a:cubicBezTo>
                  <a:cubicBezTo>
                    <a:pt x="279" y="500"/>
                    <a:pt x="355" y="496"/>
                    <a:pt x="432" y="461"/>
                  </a:cubicBezTo>
                  <a:cubicBezTo>
                    <a:pt x="396" y="446"/>
                    <a:pt x="321" y="388"/>
                    <a:pt x="304" y="354"/>
                  </a:cubicBezTo>
                  <a:close/>
                </a:path>
              </a:pathLst>
            </a:custGeom>
            <a:solidFill>
              <a:srgbClr val="69994A"/>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11" name="Freeform 86"/>
            <p:cNvSpPr/>
            <p:nvPr/>
          </p:nvSpPr>
          <p:spPr bwMode="auto">
            <a:xfrm>
              <a:off x="7470776" y="6321425"/>
              <a:ext cx="61913" cy="284163"/>
            </a:xfrm>
            <a:custGeom>
              <a:avLst/>
              <a:gdLst>
                <a:gd name="T0" fmla="*/ 34 w 34"/>
                <a:gd name="T1" fmla="*/ 150 h 157"/>
                <a:gd name="T2" fmla="*/ 17 w 34"/>
                <a:gd name="T3" fmla="*/ 157 h 157"/>
                <a:gd name="T4" fmla="*/ 17 w 34"/>
                <a:gd name="T5" fmla="*/ 157 h 157"/>
                <a:gd name="T6" fmla="*/ 0 w 34"/>
                <a:gd name="T7" fmla="*/ 150 h 157"/>
                <a:gd name="T8" fmla="*/ 0 w 34"/>
                <a:gd name="T9" fmla="*/ 7 h 157"/>
                <a:gd name="T10" fmla="*/ 17 w 34"/>
                <a:gd name="T11" fmla="*/ 0 h 157"/>
                <a:gd name="T12" fmla="*/ 17 w 34"/>
                <a:gd name="T13" fmla="*/ 0 h 157"/>
                <a:gd name="T14" fmla="*/ 34 w 34"/>
                <a:gd name="T15" fmla="*/ 7 h 157"/>
                <a:gd name="T16" fmla="*/ 34 w 34"/>
                <a:gd name="T17" fmla="*/ 150 h 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 h="157">
                  <a:moveTo>
                    <a:pt x="34" y="150"/>
                  </a:moveTo>
                  <a:cubicBezTo>
                    <a:pt x="34" y="154"/>
                    <a:pt x="27" y="157"/>
                    <a:pt x="17" y="157"/>
                  </a:cubicBezTo>
                  <a:cubicBezTo>
                    <a:pt x="17" y="157"/>
                    <a:pt x="17" y="157"/>
                    <a:pt x="17" y="157"/>
                  </a:cubicBezTo>
                  <a:cubicBezTo>
                    <a:pt x="8" y="157"/>
                    <a:pt x="0" y="154"/>
                    <a:pt x="0" y="150"/>
                  </a:cubicBezTo>
                  <a:cubicBezTo>
                    <a:pt x="0" y="7"/>
                    <a:pt x="0" y="7"/>
                    <a:pt x="0" y="7"/>
                  </a:cubicBezTo>
                  <a:cubicBezTo>
                    <a:pt x="0" y="3"/>
                    <a:pt x="8" y="0"/>
                    <a:pt x="17" y="0"/>
                  </a:cubicBezTo>
                  <a:cubicBezTo>
                    <a:pt x="17" y="0"/>
                    <a:pt x="17" y="0"/>
                    <a:pt x="17" y="0"/>
                  </a:cubicBezTo>
                  <a:cubicBezTo>
                    <a:pt x="27" y="0"/>
                    <a:pt x="34" y="3"/>
                    <a:pt x="34" y="7"/>
                  </a:cubicBezTo>
                  <a:lnTo>
                    <a:pt x="34" y="150"/>
                  </a:lnTo>
                  <a:close/>
                </a:path>
              </a:pathLst>
            </a:custGeom>
            <a:solidFill>
              <a:srgbClr val="8DBD57"/>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12" name="Freeform 87"/>
            <p:cNvSpPr/>
            <p:nvPr/>
          </p:nvSpPr>
          <p:spPr bwMode="auto">
            <a:xfrm>
              <a:off x="7221538" y="5808663"/>
              <a:ext cx="563563" cy="655638"/>
            </a:xfrm>
            <a:custGeom>
              <a:avLst/>
              <a:gdLst>
                <a:gd name="T0" fmla="*/ 220 w 313"/>
                <a:gd name="T1" fmla="*/ 257 h 362"/>
                <a:gd name="T2" fmla="*/ 298 w 313"/>
                <a:gd name="T3" fmla="*/ 243 h 362"/>
                <a:gd name="T4" fmla="*/ 207 w 313"/>
                <a:gd name="T5" fmla="*/ 175 h 362"/>
                <a:gd name="T6" fmla="*/ 275 w 313"/>
                <a:gd name="T7" fmla="*/ 155 h 362"/>
                <a:gd name="T8" fmla="*/ 197 w 313"/>
                <a:gd name="T9" fmla="*/ 101 h 362"/>
                <a:gd name="T10" fmla="*/ 229 w 313"/>
                <a:gd name="T11" fmla="*/ 88 h 362"/>
                <a:gd name="T12" fmla="*/ 157 w 313"/>
                <a:gd name="T13" fmla="*/ 0 h 362"/>
                <a:gd name="T14" fmla="*/ 75 w 313"/>
                <a:gd name="T15" fmla="*/ 87 h 362"/>
                <a:gd name="T16" fmla="*/ 115 w 313"/>
                <a:gd name="T17" fmla="*/ 102 h 362"/>
                <a:gd name="T18" fmla="*/ 37 w 313"/>
                <a:gd name="T19" fmla="*/ 155 h 362"/>
                <a:gd name="T20" fmla="*/ 105 w 313"/>
                <a:gd name="T21" fmla="*/ 175 h 362"/>
                <a:gd name="T22" fmla="*/ 15 w 313"/>
                <a:gd name="T23" fmla="*/ 243 h 362"/>
                <a:gd name="T24" fmla="*/ 93 w 313"/>
                <a:gd name="T25" fmla="*/ 257 h 362"/>
                <a:gd name="T26" fmla="*/ 0 w 313"/>
                <a:gd name="T27" fmla="*/ 335 h 362"/>
                <a:gd name="T28" fmla="*/ 157 w 313"/>
                <a:gd name="T29" fmla="*/ 362 h 362"/>
                <a:gd name="T30" fmla="*/ 313 w 313"/>
                <a:gd name="T31" fmla="*/ 335 h 362"/>
                <a:gd name="T32" fmla="*/ 220 w 313"/>
                <a:gd name="T33" fmla="*/ 257 h 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13" h="362">
                  <a:moveTo>
                    <a:pt x="220" y="257"/>
                  </a:moveTo>
                  <a:cubicBezTo>
                    <a:pt x="244" y="257"/>
                    <a:pt x="280" y="255"/>
                    <a:pt x="298" y="243"/>
                  </a:cubicBezTo>
                  <a:cubicBezTo>
                    <a:pt x="263" y="229"/>
                    <a:pt x="226" y="199"/>
                    <a:pt x="207" y="175"/>
                  </a:cubicBezTo>
                  <a:cubicBezTo>
                    <a:pt x="237" y="171"/>
                    <a:pt x="252" y="171"/>
                    <a:pt x="275" y="155"/>
                  </a:cubicBezTo>
                  <a:cubicBezTo>
                    <a:pt x="243" y="149"/>
                    <a:pt x="209" y="119"/>
                    <a:pt x="197" y="101"/>
                  </a:cubicBezTo>
                  <a:cubicBezTo>
                    <a:pt x="213" y="97"/>
                    <a:pt x="214" y="96"/>
                    <a:pt x="229" y="88"/>
                  </a:cubicBezTo>
                  <a:cubicBezTo>
                    <a:pt x="191" y="66"/>
                    <a:pt x="165" y="29"/>
                    <a:pt x="157" y="0"/>
                  </a:cubicBezTo>
                  <a:cubicBezTo>
                    <a:pt x="142" y="45"/>
                    <a:pt x="118" y="71"/>
                    <a:pt x="75" y="87"/>
                  </a:cubicBezTo>
                  <a:cubicBezTo>
                    <a:pt x="89" y="96"/>
                    <a:pt x="100" y="99"/>
                    <a:pt x="115" y="102"/>
                  </a:cubicBezTo>
                  <a:cubicBezTo>
                    <a:pt x="103" y="120"/>
                    <a:pt x="69" y="149"/>
                    <a:pt x="37" y="155"/>
                  </a:cubicBezTo>
                  <a:cubicBezTo>
                    <a:pt x="60" y="171"/>
                    <a:pt x="75" y="171"/>
                    <a:pt x="105" y="175"/>
                  </a:cubicBezTo>
                  <a:cubicBezTo>
                    <a:pt x="87" y="199"/>
                    <a:pt x="49" y="229"/>
                    <a:pt x="15" y="243"/>
                  </a:cubicBezTo>
                  <a:cubicBezTo>
                    <a:pt x="33" y="255"/>
                    <a:pt x="69" y="257"/>
                    <a:pt x="93" y="257"/>
                  </a:cubicBezTo>
                  <a:cubicBezTo>
                    <a:pt x="80" y="281"/>
                    <a:pt x="26" y="324"/>
                    <a:pt x="0" y="335"/>
                  </a:cubicBezTo>
                  <a:cubicBezTo>
                    <a:pt x="55" y="359"/>
                    <a:pt x="112" y="362"/>
                    <a:pt x="157" y="362"/>
                  </a:cubicBezTo>
                  <a:cubicBezTo>
                    <a:pt x="202" y="362"/>
                    <a:pt x="257" y="359"/>
                    <a:pt x="313" y="335"/>
                  </a:cubicBezTo>
                  <a:cubicBezTo>
                    <a:pt x="286" y="324"/>
                    <a:pt x="232" y="281"/>
                    <a:pt x="220" y="257"/>
                  </a:cubicBezTo>
                  <a:close/>
                </a:path>
              </a:pathLst>
            </a:custGeom>
            <a:solidFill>
              <a:srgbClr val="8DBD57"/>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13" name="Freeform 88"/>
            <p:cNvSpPr/>
            <p:nvPr/>
          </p:nvSpPr>
          <p:spPr bwMode="auto">
            <a:xfrm>
              <a:off x="8169276" y="6224588"/>
              <a:ext cx="80963" cy="371475"/>
            </a:xfrm>
            <a:custGeom>
              <a:avLst/>
              <a:gdLst>
                <a:gd name="T0" fmla="*/ 45 w 45"/>
                <a:gd name="T1" fmla="*/ 197 h 206"/>
                <a:gd name="T2" fmla="*/ 23 w 45"/>
                <a:gd name="T3" fmla="*/ 206 h 206"/>
                <a:gd name="T4" fmla="*/ 23 w 45"/>
                <a:gd name="T5" fmla="*/ 206 h 206"/>
                <a:gd name="T6" fmla="*/ 0 w 45"/>
                <a:gd name="T7" fmla="*/ 197 h 206"/>
                <a:gd name="T8" fmla="*/ 0 w 45"/>
                <a:gd name="T9" fmla="*/ 9 h 206"/>
                <a:gd name="T10" fmla="*/ 23 w 45"/>
                <a:gd name="T11" fmla="*/ 0 h 206"/>
                <a:gd name="T12" fmla="*/ 23 w 45"/>
                <a:gd name="T13" fmla="*/ 0 h 206"/>
                <a:gd name="T14" fmla="*/ 45 w 45"/>
                <a:gd name="T15" fmla="*/ 9 h 206"/>
                <a:gd name="T16" fmla="*/ 45 w 45"/>
                <a:gd name="T17" fmla="*/ 197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 h="206">
                  <a:moveTo>
                    <a:pt x="45" y="197"/>
                  </a:moveTo>
                  <a:cubicBezTo>
                    <a:pt x="45" y="202"/>
                    <a:pt x="35" y="206"/>
                    <a:pt x="23" y="206"/>
                  </a:cubicBezTo>
                  <a:cubicBezTo>
                    <a:pt x="23" y="206"/>
                    <a:pt x="23" y="206"/>
                    <a:pt x="23" y="206"/>
                  </a:cubicBezTo>
                  <a:cubicBezTo>
                    <a:pt x="10" y="206"/>
                    <a:pt x="0" y="202"/>
                    <a:pt x="0" y="197"/>
                  </a:cubicBezTo>
                  <a:cubicBezTo>
                    <a:pt x="0" y="9"/>
                    <a:pt x="0" y="9"/>
                    <a:pt x="0" y="9"/>
                  </a:cubicBezTo>
                  <a:cubicBezTo>
                    <a:pt x="0" y="4"/>
                    <a:pt x="10" y="0"/>
                    <a:pt x="23" y="0"/>
                  </a:cubicBezTo>
                  <a:cubicBezTo>
                    <a:pt x="23" y="0"/>
                    <a:pt x="23" y="0"/>
                    <a:pt x="23" y="0"/>
                  </a:cubicBezTo>
                  <a:cubicBezTo>
                    <a:pt x="35" y="0"/>
                    <a:pt x="45" y="4"/>
                    <a:pt x="45" y="9"/>
                  </a:cubicBezTo>
                  <a:lnTo>
                    <a:pt x="45" y="197"/>
                  </a:lnTo>
                  <a:close/>
                </a:path>
              </a:pathLst>
            </a:custGeom>
            <a:solidFill>
              <a:srgbClr val="8DBD57"/>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14" name="Freeform 89"/>
            <p:cNvSpPr/>
            <p:nvPr/>
          </p:nvSpPr>
          <p:spPr bwMode="auto">
            <a:xfrm>
              <a:off x="7839076" y="5553075"/>
              <a:ext cx="741363" cy="858838"/>
            </a:xfrm>
            <a:custGeom>
              <a:avLst/>
              <a:gdLst>
                <a:gd name="T0" fmla="*/ 289 w 411"/>
                <a:gd name="T1" fmla="*/ 336 h 475"/>
                <a:gd name="T2" fmla="*/ 392 w 411"/>
                <a:gd name="T3" fmla="*/ 319 h 475"/>
                <a:gd name="T4" fmla="*/ 273 w 411"/>
                <a:gd name="T5" fmla="*/ 229 h 475"/>
                <a:gd name="T6" fmla="*/ 362 w 411"/>
                <a:gd name="T7" fmla="*/ 203 h 475"/>
                <a:gd name="T8" fmla="*/ 259 w 411"/>
                <a:gd name="T9" fmla="*/ 133 h 475"/>
                <a:gd name="T10" fmla="*/ 301 w 411"/>
                <a:gd name="T11" fmla="*/ 115 h 475"/>
                <a:gd name="T12" fmla="*/ 207 w 411"/>
                <a:gd name="T13" fmla="*/ 0 h 475"/>
                <a:gd name="T14" fmla="*/ 99 w 411"/>
                <a:gd name="T15" fmla="*/ 113 h 475"/>
                <a:gd name="T16" fmla="*/ 152 w 411"/>
                <a:gd name="T17" fmla="*/ 134 h 475"/>
                <a:gd name="T18" fmla="*/ 49 w 411"/>
                <a:gd name="T19" fmla="*/ 203 h 475"/>
                <a:gd name="T20" fmla="*/ 138 w 411"/>
                <a:gd name="T21" fmla="*/ 229 h 475"/>
                <a:gd name="T22" fmla="*/ 20 w 411"/>
                <a:gd name="T23" fmla="*/ 319 h 475"/>
                <a:gd name="T24" fmla="*/ 122 w 411"/>
                <a:gd name="T25" fmla="*/ 336 h 475"/>
                <a:gd name="T26" fmla="*/ 0 w 411"/>
                <a:gd name="T27" fmla="*/ 439 h 475"/>
                <a:gd name="T28" fmla="*/ 206 w 411"/>
                <a:gd name="T29" fmla="*/ 475 h 475"/>
                <a:gd name="T30" fmla="*/ 411 w 411"/>
                <a:gd name="T31" fmla="*/ 439 h 475"/>
                <a:gd name="T32" fmla="*/ 289 w 411"/>
                <a:gd name="T33" fmla="*/ 336 h 4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11" h="475">
                  <a:moveTo>
                    <a:pt x="289" y="336"/>
                  </a:moveTo>
                  <a:cubicBezTo>
                    <a:pt x="320" y="337"/>
                    <a:pt x="368" y="334"/>
                    <a:pt x="392" y="319"/>
                  </a:cubicBezTo>
                  <a:cubicBezTo>
                    <a:pt x="346" y="301"/>
                    <a:pt x="297" y="260"/>
                    <a:pt x="273" y="229"/>
                  </a:cubicBezTo>
                  <a:cubicBezTo>
                    <a:pt x="312" y="224"/>
                    <a:pt x="331" y="224"/>
                    <a:pt x="362" y="203"/>
                  </a:cubicBezTo>
                  <a:cubicBezTo>
                    <a:pt x="320" y="195"/>
                    <a:pt x="275" y="155"/>
                    <a:pt x="259" y="133"/>
                  </a:cubicBezTo>
                  <a:cubicBezTo>
                    <a:pt x="281" y="126"/>
                    <a:pt x="282" y="125"/>
                    <a:pt x="301" y="115"/>
                  </a:cubicBezTo>
                  <a:cubicBezTo>
                    <a:pt x="251" y="86"/>
                    <a:pt x="217" y="37"/>
                    <a:pt x="207" y="0"/>
                  </a:cubicBezTo>
                  <a:cubicBezTo>
                    <a:pt x="187" y="59"/>
                    <a:pt x="156" y="93"/>
                    <a:pt x="99" y="113"/>
                  </a:cubicBezTo>
                  <a:cubicBezTo>
                    <a:pt x="117" y="125"/>
                    <a:pt x="132" y="130"/>
                    <a:pt x="152" y="134"/>
                  </a:cubicBezTo>
                  <a:cubicBezTo>
                    <a:pt x="135" y="157"/>
                    <a:pt x="91" y="195"/>
                    <a:pt x="49" y="203"/>
                  </a:cubicBezTo>
                  <a:cubicBezTo>
                    <a:pt x="80" y="224"/>
                    <a:pt x="99" y="224"/>
                    <a:pt x="138" y="229"/>
                  </a:cubicBezTo>
                  <a:cubicBezTo>
                    <a:pt x="114" y="260"/>
                    <a:pt x="65" y="301"/>
                    <a:pt x="20" y="319"/>
                  </a:cubicBezTo>
                  <a:cubicBezTo>
                    <a:pt x="44" y="334"/>
                    <a:pt x="91" y="337"/>
                    <a:pt x="122" y="336"/>
                  </a:cubicBezTo>
                  <a:cubicBezTo>
                    <a:pt x="106" y="369"/>
                    <a:pt x="35" y="424"/>
                    <a:pt x="0" y="439"/>
                  </a:cubicBezTo>
                  <a:cubicBezTo>
                    <a:pt x="73" y="471"/>
                    <a:pt x="148" y="475"/>
                    <a:pt x="206" y="475"/>
                  </a:cubicBezTo>
                  <a:cubicBezTo>
                    <a:pt x="265" y="475"/>
                    <a:pt x="338" y="471"/>
                    <a:pt x="411" y="439"/>
                  </a:cubicBezTo>
                  <a:cubicBezTo>
                    <a:pt x="377" y="424"/>
                    <a:pt x="305" y="369"/>
                    <a:pt x="289" y="336"/>
                  </a:cubicBezTo>
                  <a:close/>
                </a:path>
              </a:pathLst>
            </a:custGeom>
            <a:solidFill>
              <a:srgbClr val="8DBD57"/>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grpSp>
      <p:grpSp>
        <p:nvGrpSpPr>
          <p:cNvPr id="121" name="组合 120"/>
          <p:cNvGrpSpPr/>
          <p:nvPr/>
        </p:nvGrpSpPr>
        <p:grpSpPr>
          <a:xfrm>
            <a:off x="4576324" y="2397430"/>
            <a:ext cx="6544864" cy="1548167"/>
            <a:chOff x="4619530" y="2424035"/>
            <a:chExt cx="6544864" cy="1548167"/>
          </a:xfrm>
        </p:grpSpPr>
        <p:grpSp>
          <p:nvGrpSpPr>
            <p:cNvPr id="56" name="组合 55"/>
            <p:cNvGrpSpPr/>
            <p:nvPr/>
          </p:nvGrpSpPr>
          <p:grpSpPr>
            <a:xfrm>
              <a:off x="4619530" y="2424035"/>
              <a:ext cx="6544864" cy="1548167"/>
              <a:chOff x="681080" y="2753256"/>
              <a:chExt cx="6962996" cy="1647075"/>
            </a:xfrm>
          </p:grpSpPr>
          <p:sp>
            <p:nvSpPr>
              <p:cNvPr id="59" name="矩形 3"/>
              <p:cNvSpPr/>
              <p:nvPr/>
            </p:nvSpPr>
            <p:spPr>
              <a:xfrm>
                <a:off x="681080" y="2753256"/>
                <a:ext cx="6657271" cy="1247861"/>
              </a:xfrm>
              <a:custGeom>
                <a:avLst/>
                <a:gdLst>
                  <a:gd name="connsiteX0" fmla="*/ 0 w 6657271"/>
                  <a:gd name="connsiteY0" fmla="*/ 0 h 1247861"/>
                  <a:gd name="connsiteX1" fmla="*/ 6657271 w 6657271"/>
                  <a:gd name="connsiteY1" fmla="*/ 0 h 1247861"/>
                  <a:gd name="connsiteX2" fmla="*/ 6657271 w 6657271"/>
                  <a:gd name="connsiteY2" fmla="*/ 1247861 h 1247861"/>
                  <a:gd name="connsiteX3" fmla="*/ 0 w 6657271"/>
                  <a:gd name="connsiteY3" fmla="*/ 1247861 h 1247861"/>
                  <a:gd name="connsiteX4" fmla="*/ 0 w 6657271"/>
                  <a:gd name="connsiteY4" fmla="*/ 0 h 1247861"/>
                  <a:gd name="connsiteX0-1" fmla="*/ 0 w 6657271"/>
                  <a:gd name="connsiteY0-2" fmla="*/ 0 h 1247861"/>
                  <a:gd name="connsiteX1-3" fmla="*/ 6657271 w 6657271"/>
                  <a:gd name="connsiteY1-4" fmla="*/ 0 h 1247861"/>
                  <a:gd name="connsiteX2-5" fmla="*/ 6657271 w 6657271"/>
                  <a:gd name="connsiteY2-6" fmla="*/ 1247861 h 1247861"/>
                  <a:gd name="connsiteX3-7" fmla="*/ 213360 w 6657271"/>
                  <a:gd name="connsiteY3-8" fmla="*/ 1247861 h 1247861"/>
                  <a:gd name="connsiteX4-9" fmla="*/ 0 w 6657271"/>
                  <a:gd name="connsiteY4-10" fmla="*/ 0 h 1247861"/>
                  <a:gd name="connsiteX0-11" fmla="*/ 0 w 6657271"/>
                  <a:gd name="connsiteY0-12" fmla="*/ 0 h 1247861"/>
                  <a:gd name="connsiteX1-13" fmla="*/ 6393111 w 6657271"/>
                  <a:gd name="connsiteY1-14" fmla="*/ 386080 h 1247861"/>
                  <a:gd name="connsiteX2-15" fmla="*/ 6657271 w 6657271"/>
                  <a:gd name="connsiteY2-16" fmla="*/ 1247861 h 1247861"/>
                  <a:gd name="connsiteX3-17" fmla="*/ 213360 w 6657271"/>
                  <a:gd name="connsiteY3-18" fmla="*/ 1247861 h 1247861"/>
                  <a:gd name="connsiteX4-19" fmla="*/ 0 w 6657271"/>
                  <a:gd name="connsiteY4-20" fmla="*/ 0 h 1247861"/>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6657271" h="1247861">
                    <a:moveTo>
                      <a:pt x="0" y="0"/>
                    </a:moveTo>
                    <a:lnTo>
                      <a:pt x="6393111" y="386080"/>
                    </a:lnTo>
                    <a:lnTo>
                      <a:pt x="6657271" y="1247861"/>
                    </a:lnTo>
                    <a:lnTo>
                      <a:pt x="213360" y="1247861"/>
                    </a:lnTo>
                    <a:lnTo>
                      <a:pt x="0" y="0"/>
                    </a:lnTo>
                    <a:close/>
                  </a:path>
                </a:pathLst>
              </a:custGeom>
              <a:solidFill>
                <a:srgbClr val="334D5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60" name="矩形 3"/>
              <p:cNvSpPr/>
              <p:nvPr/>
            </p:nvSpPr>
            <p:spPr>
              <a:xfrm>
                <a:off x="1220485" y="3721430"/>
                <a:ext cx="6423591" cy="678901"/>
              </a:xfrm>
              <a:custGeom>
                <a:avLst/>
                <a:gdLst>
                  <a:gd name="connsiteX0" fmla="*/ 0 w 6657271"/>
                  <a:gd name="connsiteY0" fmla="*/ 0 h 1247861"/>
                  <a:gd name="connsiteX1" fmla="*/ 6657271 w 6657271"/>
                  <a:gd name="connsiteY1" fmla="*/ 0 h 1247861"/>
                  <a:gd name="connsiteX2" fmla="*/ 6657271 w 6657271"/>
                  <a:gd name="connsiteY2" fmla="*/ 1247861 h 1247861"/>
                  <a:gd name="connsiteX3" fmla="*/ 0 w 6657271"/>
                  <a:gd name="connsiteY3" fmla="*/ 1247861 h 1247861"/>
                  <a:gd name="connsiteX4" fmla="*/ 0 w 6657271"/>
                  <a:gd name="connsiteY4" fmla="*/ 0 h 1247861"/>
                  <a:gd name="connsiteX0-1" fmla="*/ 0 w 6657271"/>
                  <a:gd name="connsiteY0-2" fmla="*/ 0 h 1247861"/>
                  <a:gd name="connsiteX1-3" fmla="*/ 6657271 w 6657271"/>
                  <a:gd name="connsiteY1-4" fmla="*/ 0 h 1247861"/>
                  <a:gd name="connsiteX2-5" fmla="*/ 6657271 w 6657271"/>
                  <a:gd name="connsiteY2-6" fmla="*/ 1247861 h 1247861"/>
                  <a:gd name="connsiteX3-7" fmla="*/ 213360 w 6657271"/>
                  <a:gd name="connsiteY3-8" fmla="*/ 1247861 h 1247861"/>
                  <a:gd name="connsiteX4-9" fmla="*/ 0 w 6657271"/>
                  <a:gd name="connsiteY4-10" fmla="*/ 0 h 1247861"/>
                  <a:gd name="connsiteX0-11" fmla="*/ 0 w 6657271"/>
                  <a:gd name="connsiteY0-12" fmla="*/ 0 h 1247861"/>
                  <a:gd name="connsiteX1-13" fmla="*/ 6393111 w 6657271"/>
                  <a:gd name="connsiteY1-14" fmla="*/ 386080 h 1247861"/>
                  <a:gd name="connsiteX2-15" fmla="*/ 6657271 w 6657271"/>
                  <a:gd name="connsiteY2-16" fmla="*/ 1247861 h 1247861"/>
                  <a:gd name="connsiteX3-17" fmla="*/ 213360 w 6657271"/>
                  <a:gd name="connsiteY3-18" fmla="*/ 1247861 h 1247861"/>
                  <a:gd name="connsiteX4-19" fmla="*/ 0 w 6657271"/>
                  <a:gd name="connsiteY4-20" fmla="*/ 0 h 1247861"/>
                  <a:gd name="connsiteX0-21" fmla="*/ 0 w 6657271"/>
                  <a:gd name="connsiteY0-22" fmla="*/ 0 h 1247861"/>
                  <a:gd name="connsiteX1-23" fmla="*/ 6393111 w 6657271"/>
                  <a:gd name="connsiteY1-24" fmla="*/ 386080 h 1247861"/>
                  <a:gd name="connsiteX2-25" fmla="*/ 6657271 w 6657271"/>
                  <a:gd name="connsiteY2-26" fmla="*/ 1247861 h 1247861"/>
                  <a:gd name="connsiteX3-27" fmla="*/ 50800 w 6657271"/>
                  <a:gd name="connsiteY3-28" fmla="*/ 546821 h 1247861"/>
                  <a:gd name="connsiteX4-29" fmla="*/ 0 w 6657271"/>
                  <a:gd name="connsiteY4-30" fmla="*/ 0 h 1247861"/>
                  <a:gd name="connsiteX0-31" fmla="*/ 0 w 6657271"/>
                  <a:gd name="connsiteY0-32" fmla="*/ 71120 h 1318981"/>
                  <a:gd name="connsiteX1-33" fmla="*/ 6321991 w 6657271"/>
                  <a:gd name="connsiteY1-34" fmla="*/ 0 h 1318981"/>
                  <a:gd name="connsiteX2-35" fmla="*/ 6657271 w 6657271"/>
                  <a:gd name="connsiteY2-36" fmla="*/ 1318981 h 1318981"/>
                  <a:gd name="connsiteX3-37" fmla="*/ 50800 w 6657271"/>
                  <a:gd name="connsiteY3-38" fmla="*/ 617941 h 1318981"/>
                  <a:gd name="connsiteX4-39" fmla="*/ 0 w 6657271"/>
                  <a:gd name="connsiteY4-40" fmla="*/ 71120 h 1318981"/>
                  <a:gd name="connsiteX0-41" fmla="*/ 0 w 6443911"/>
                  <a:gd name="connsiteY0-42" fmla="*/ 71120 h 678901"/>
                  <a:gd name="connsiteX1-43" fmla="*/ 6321991 w 6443911"/>
                  <a:gd name="connsiteY1-44" fmla="*/ 0 h 678901"/>
                  <a:gd name="connsiteX2-45" fmla="*/ 6443911 w 6443911"/>
                  <a:gd name="connsiteY2-46" fmla="*/ 678901 h 678901"/>
                  <a:gd name="connsiteX3-47" fmla="*/ 50800 w 6443911"/>
                  <a:gd name="connsiteY3-48" fmla="*/ 617941 h 678901"/>
                  <a:gd name="connsiteX4-49" fmla="*/ 0 w 6443911"/>
                  <a:gd name="connsiteY4-50" fmla="*/ 71120 h 678901"/>
                  <a:gd name="connsiteX0-51" fmla="*/ 0 w 6423591"/>
                  <a:gd name="connsiteY0-52" fmla="*/ 121920 h 678901"/>
                  <a:gd name="connsiteX1-53" fmla="*/ 6301671 w 6423591"/>
                  <a:gd name="connsiteY1-54" fmla="*/ 0 h 678901"/>
                  <a:gd name="connsiteX2-55" fmla="*/ 6423591 w 6423591"/>
                  <a:gd name="connsiteY2-56" fmla="*/ 678901 h 678901"/>
                  <a:gd name="connsiteX3-57" fmla="*/ 30480 w 6423591"/>
                  <a:gd name="connsiteY3-58" fmla="*/ 617941 h 678901"/>
                  <a:gd name="connsiteX4-59" fmla="*/ 0 w 6423591"/>
                  <a:gd name="connsiteY4-60" fmla="*/ 121920 h 678901"/>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6423591" h="678901">
                    <a:moveTo>
                      <a:pt x="0" y="121920"/>
                    </a:moveTo>
                    <a:lnTo>
                      <a:pt x="6301671" y="0"/>
                    </a:lnTo>
                    <a:lnTo>
                      <a:pt x="6423591" y="678901"/>
                    </a:lnTo>
                    <a:lnTo>
                      <a:pt x="30480" y="617941"/>
                    </a:lnTo>
                    <a:lnTo>
                      <a:pt x="0" y="12192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Calibri" panose="020F0502020204030204"/>
                  <a:ea typeface="宋体" panose="02010600030101010101" pitchFamily="2" charset="-122"/>
                  <a:cs typeface="+mn-cs"/>
                </a:endParaRPr>
              </a:p>
            </p:txBody>
          </p:sp>
        </p:grpSp>
        <p:grpSp>
          <p:nvGrpSpPr>
            <p:cNvPr id="117" name="组合 116"/>
            <p:cNvGrpSpPr/>
            <p:nvPr/>
          </p:nvGrpSpPr>
          <p:grpSpPr>
            <a:xfrm>
              <a:off x="5486104" y="2746088"/>
              <a:ext cx="4159800" cy="584775"/>
              <a:chOff x="5041027" y="2790289"/>
              <a:chExt cx="4159800" cy="584775"/>
            </a:xfrm>
          </p:grpSpPr>
          <p:sp>
            <p:nvSpPr>
              <p:cNvPr id="115" name="文本框 114"/>
              <p:cNvSpPr txBox="1"/>
              <p:nvPr/>
            </p:nvSpPr>
            <p:spPr>
              <a:xfrm>
                <a:off x="5041027" y="2790289"/>
                <a:ext cx="783443" cy="5847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3200"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03</a:t>
                </a:r>
                <a:endParaRPr kumimoji="0" lang="zh-CN" altLang="en-US" sz="32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116" name="文本框 115"/>
              <p:cNvSpPr txBox="1"/>
              <p:nvPr/>
            </p:nvSpPr>
            <p:spPr>
              <a:xfrm>
                <a:off x="5682878" y="2824070"/>
                <a:ext cx="3517949"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lang="zh-CN" altLang="en-US" sz="2800" b="1" noProof="0" dirty="0" smtClean="0">
                    <a:solidFill>
                      <a:prstClr val="white"/>
                    </a:solidFill>
                    <a:latin typeface="微软雅黑" panose="020B0503020204020204" pitchFamily="34" charset="-122"/>
                    <a:ea typeface="微软雅黑" panose="020B0503020204020204" pitchFamily="34" charset="-122"/>
                  </a:rPr>
                  <a:t>义工行程</a:t>
                </a:r>
                <a:endParaRPr kumimoji="0" lang="zh-CN" altLang="en-US" sz="28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grpSp>
        <p:sp>
          <p:nvSpPr>
            <p:cNvPr id="120" name="文本框 119"/>
            <p:cNvSpPr txBox="1"/>
            <p:nvPr/>
          </p:nvSpPr>
          <p:spPr>
            <a:xfrm>
              <a:off x="6953579" y="3426055"/>
              <a:ext cx="3517949"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lang="en-US" altLang="zh-CN" sz="2400" b="1" dirty="0" smtClean="0">
                  <a:solidFill>
                    <a:prstClr val="black">
                      <a:lumMod val="85000"/>
                      <a:lumOff val="15000"/>
                    </a:prstClr>
                  </a:solidFill>
                  <a:latin typeface="微软雅黑" panose="020B0503020204020204" pitchFamily="34" charset="-122"/>
                  <a:ea typeface="微软雅黑" panose="020B0503020204020204" pitchFamily="34" charset="-122"/>
                </a:rPr>
                <a:t>Schedule</a:t>
              </a:r>
              <a:r>
                <a:rPr kumimoji="0" lang="zh-CN" altLang="en-US" sz="2400" b="1" i="0" u="none" strike="noStrike" kern="1200" cap="none" spc="0" normalizeH="0" baseline="0" noProof="0" dirty="0" smtClean="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rPr>
                <a:t> </a:t>
              </a:r>
              <a:endParaRPr kumimoji="0" lang="zh-CN" altLang="en-US" sz="2400" b="1"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endParaRPr>
            </a:p>
          </p:txBody>
        </p:sp>
      </p:grpSp>
      <p:pic>
        <p:nvPicPr>
          <p:cNvPr id="118" name="图片 117" descr="千库网-是时候出发吧！.png"/>
          <p:cNvPicPr>
            <a:picLocks noChangeAspect="1"/>
          </p:cNvPicPr>
          <p:nvPr/>
        </p:nvPicPr>
        <p:blipFill>
          <a:blip r:embed="rId1" cstate="print"/>
          <a:stretch>
            <a:fillRect/>
          </a:stretch>
        </p:blipFill>
        <p:spPr>
          <a:xfrm>
            <a:off x="1531344" y="2725385"/>
            <a:ext cx="1948264" cy="1266851"/>
          </a:xfrm>
          <a:prstGeom prst="rect">
            <a:avLst/>
          </a:prstGeom>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1" cstate="print">
            <a:lum/>
          </a:blip>
          <a:srcRect/>
          <a:stretch>
            <a:fillRect/>
          </a:stretch>
        </a:blipFill>
        <a:effectLst/>
      </p:bgPr>
    </p:bg>
    <p:spTree>
      <p:nvGrpSpPr>
        <p:cNvPr id="1" name=""/>
        <p:cNvGrpSpPr/>
        <p:nvPr/>
      </p:nvGrpSpPr>
      <p:grpSpPr>
        <a:xfrm>
          <a:off x="0" y="0"/>
          <a:ext cx="0" cy="0"/>
          <a:chOff x="0" y="0"/>
          <a:chExt cx="0" cy="0"/>
        </a:xfrm>
      </p:grpSpPr>
      <p:grpSp>
        <p:nvGrpSpPr>
          <p:cNvPr id="71" name="组合 70"/>
          <p:cNvGrpSpPr/>
          <p:nvPr/>
        </p:nvGrpSpPr>
        <p:grpSpPr>
          <a:xfrm>
            <a:off x="-1" y="174625"/>
            <a:ext cx="12190829" cy="666623"/>
            <a:chOff x="-1" y="174625"/>
            <a:chExt cx="12190829" cy="666623"/>
          </a:xfrm>
        </p:grpSpPr>
        <p:sp>
          <p:nvSpPr>
            <p:cNvPr id="72" name="矩形 42"/>
            <p:cNvSpPr/>
            <p:nvPr/>
          </p:nvSpPr>
          <p:spPr>
            <a:xfrm>
              <a:off x="-1" y="174625"/>
              <a:ext cx="5145627" cy="666623"/>
            </a:xfrm>
            <a:custGeom>
              <a:avLst/>
              <a:gdLst>
                <a:gd name="connsiteX0" fmla="*/ 0 w 3118104"/>
                <a:gd name="connsiteY0" fmla="*/ 0 h 539496"/>
                <a:gd name="connsiteX1" fmla="*/ 3118104 w 3118104"/>
                <a:gd name="connsiteY1" fmla="*/ 0 h 539496"/>
                <a:gd name="connsiteX2" fmla="*/ 3118104 w 3118104"/>
                <a:gd name="connsiteY2" fmla="*/ 539496 h 539496"/>
                <a:gd name="connsiteX3" fmla="*/ 0 w 3118104"/>
                <a:gd name="connsiteY3" fmla="*/ 539496 h 539496"/>
                <a:gd name="connsiteX4" fmla="*/ 0 w 3118104"/>
                <a:gd name="connsiteY4" fmla="*/ 0 h 539496"/>
                <a:gd name="connsiteX0-1" fmla="*/ 0 w 3118104"/>
                <a:gd name="connsiteY0-2" fmla="*/ 0 h 539496"/>
                <a:gd name="connsiteX1-3" fmla="*/ 2871216 w 3118104"/>
                <a:gd name="connsiteY1-4" fmla="*/ 0 h 539496"/>
                <a:gd name="connsiteX2-5" fmla="*/ 3118104 w 3118104"/>
                <a:gd name="connsiteY2-6" fmla="*/ 539496 h 539496"/>
                <a:gd name="connsiteX3-7" fmla="*/ 0 w 3118104"/>
                <a:gd name="connsiteY3-8" fmla="*/ 539496 h 539496"/>
                <a:gd name="connsiteX4-9" fmla="*/ 0 w 3118104"/>
                <a:gd name="connsiteY4-10" fmla="*/ 0 h 539496"/>
                <a:gd name="connsiteX0-11" fmla="*/ 0 w 3118104"/>
                <a:gd name="connsiteY0-12" fmla="*/ 9144 h 548640"/>
                <a:gd name="connsiteX1-13" fmla="*/ 2679192 w 3118104"/>
                <a:gd name="connsiteY1-14" fmla="*/ 0 h 548640"/>
                <a:gd name="connsiteX2-15" fmla="*/ 3118104 w 3118104"/>
                <a:gd name="connsiteY2-16" fmla="*/ 548640 h 548640"/>
                <a:gd name="connsiteX3-17" fmla="*/ 0 w 3118104"/>
                <a:gd name="connsiteY3-18" fmla="*/ 548640 h 548640"/>
                <a:gd name="connsiteX4-19" fmla="*/ 0 w 3118104"/>
                <a:gd name="connsiteY4-20" fmla="*/ 9144 h 548640"/>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118104" h="548640">
                  <a:moveTo>
                    <a:pt x="0" y="9144"/>
                  </a:moveTo>
                  <a:lnTo>
                    <a:pt x="2679192" y="0"/>
                  </a:lnTo>
                  <a:lnTo>
                    <a:pt x="3118104" y="548640"/>
                  </a:lnTo>
                  <a:lnTo>
                    <a:pt x="0" y="548640"/>
                  </a:lnTo>
                  <a:lnTo>
                    <a:pt x="0" y="9144"/>
                  </a:lnTo>
                  <a:close/>
                </a:path>
              </a:pathLst>
            </a:custGeom>
            <a:solidFill>
              <a:srgbClr val="5DA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cxnSp>
          <p:nvCxnSpPr>
            <p:cNvPr id="79" name="直接连接符 78"/>
            <p:cNvCxnSpPr/>
            <p:nvPr/>
          </p:nvCxnSpPr>
          <p:spPr>
            <a:xfrm>
              <a:off x="3108960" y="832104"/>
              <a:ext cx="9081868" cy="0"/>
            </a:xfrm>
            <a:prstGeom prst="line">
              <a:avLst/>
            </a:prstGeom>
            <a:ln w="31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sp>
        <p:nvSpPr>
          <p:cNvPr id="80" name="文本框 79"/>
          <p:cNvSpPr txBox="1"/>
          <p:nvPr/>
        </p:nvSpPr>
        <p:spPr>
          <a:xfrm>
            <a:off x="292608" y="160498"/>
            <a:ext cx="3912952"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lang="zh-CN" altLang="en-US" sz="3200" b="1" noProof="0" dirty="0" smtClean="0">
                <a:solidFill>
                  <a:prstClr val="white"/>
                </a:solidFill>
                <a:latin typeface="微软雅黑" panose="020B0503020204020204" pitchFamily="34" charset="-122"/>
                <a:ea typeface="微软雅黑" panose="020B0503020204020204" pitchFamily="34" charset="-122"/>
              </a:rPr>
              <a:t>行程介绍</a:t>
            </a:r>
            <a:r>
              <a:rPr lang="en-US" altLang="zh-CN" sz="3200" b="1" noProof="0" dirty="0" smtClean="0">
                <a:solidFill>
                  <a:prstClr val="white"/>
                </a:solidFill>
                <a:latin typeface="微软雅黑" panose="020B0503020204020204" pitchFamily="34" charset="-122"/>
                <a:ea typeface="微软雅黑" panose="020B0503020204020204" pitchFamily="34" charset="-122"/>
              </a:rPr>
              <a:t> </a:t>
            </a:r>
            <a:r>
              <a:rPr lang="zh-CN" altLang="en-US" sz="3200" b="1" dirty="0" smtClean="0">
                <a:solidFill>
                  <a:prstClr val="white"/>
                </a:solidFill>
                <a:latin typeface="微软雅黑" panose="020B0503020204020204" pitchFamily="34" charset="-122"/>
                <a:ea typeface="微软雅黑" panose="020B0503020204020204" pitchFamily="34" charset="-122"/>
              </a:rPr>
              <a:t>（文字</a:t>
            </a:r>
            <a:r>
              <a:rPr lang="zh-CN" altLang="en-US" sz="3200" b="1" noProof="0" dirty="0" smtClean="0">
                <a:solidFill>
                  <a:prstClr val="white"/>
                </a:solidFill>
                <a:latin typeface="微软雅黑" panose="020B0503020204020204" pitchFamily="34" charset="-122"/>
                <a:ea typeface="微软雅黑" panose="020B0503020204020204" pitchFamily="34" charset="-122"/>
              </a:rPr>
              <a:t>版</a:t>
            </a:r>
            <a:r>
              <a:rPr lang="zh-CN" altLang="en-US" sz="3600" b="1" noProof="0" dirty="0" smtClean="0">
                <a:solidFill>
                  <a:prstClr val="white"/>
                </a:solidFill>
                <a:latin typeface="微软雅黑" panose="020B0503020204020204" pitchFamily="34" charset="-122"/>
                <a:ea typeface="微软雅黑" panose="020B0503020204020204" pitchFamily="34" charset="-122"/>
              </a:rPr>
              <a:t>）</a:t>
            </a:r>
            <a:endParaRPr kumimoji="0" lang="zh-CN" altLang="en-US" sz="36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endParaRPr>
          </a:p>
        </p:txBody>
      </p:sp>
      <p:sp>
        <p:nvSpPr>
          <p:cNvPr id="98" name="AutoShape 13"/>
          <p:cNvSpPr>
            <a:spLocks noChangeArrowheads="1"/>
          </p:cNvSpPr>
          <p:nvPr/>
        </p:nvSpPr>
        <p:spPr bwMode="auto">
          <a:xfrm>
            <a:off x="2571750" y="2317750"/>
            <a:ext cx="1177925" cy="1050925"/>
          </a:xfrm>
          <a:prstGeom prst="hexagon">
            <a:avLst>
              <a:gd name="adj" fmla="val 28874"/>
              <a:gd name="vf" fmla="val 115470"/>
            </a:avLst>
          </a:prstGeom>
          <a:solidFill>
            <a:srgbClr val="84CBC5"/>
          </a:solidFill>
          <a:ln>
            <a:noFill/>
          </a:ln>
          <a:effectLst>
            <a:outerShdw blurRad="63500" dist="38100" dir="2700000" algn="tl" rotWithShape="0">
              <a:srgbClr val="000000">
                <a:alpha val="39999"/>
              </a:srgbClr>
            </a:outerShdw>
          </a:effectLst>
        </p:spPr>
        <p:txBody>
          <a:bodyPr wrap="none" lIns="90170" tIns="46990" rIns="90170" bIns="46990" anchor="ctr"/>
          <a:lstStyle/>
          <a:p>
            <a:pPr algn="ctr">
              <a:buFont typeface="Arial" panose="020B0604020202020204" pitchFamily="34" charset="0"/>
              <a:buNone/>
              <a:defRPr/>
            </a:pPr>
            <a:r>
              <a:rPr lang="en-US" altLang="zh-CN" dirty="0" smtClean="0">
                <a:solidFill>
                  <a:srgbClr val="FFFFFF"/>
                </a:solidFill>
                <a:latin typeface="Arial" panose="020B0604020202020204" pitchFamily="34" charset="0"/>
                <a:ea typeface="黑体" panose="02010609060101010101" pitchFamily="49" charset="-122"/>
              </a:rPr>
              <a:t>Day 3</a:t>
            </a:r>
            <a:endParaRPr lang="zh-CN" altLang="zh-CN" dirty="0">
              <a:solidFill>
                <a:srgbClr val="FFFFFF"/>
              </a:solidFill>
              <a:latin typeface="Arial" panose="020B0604020202020204" pitchFamily="34" charset="0"/>
              <a:ea typeface="黑体" panose="02010609060101010101" pitchFamily="49" charset="-122"/>
              <a:cs typeface="+mn-cs"/>
            </a:endParaRPr>
          </a:p>
        </p:txBody>
      </p:sp>
      <p:sp>
        <p:nvSpPr>
          <p:cNvPr id="99" name="AutoShape 15"/>
          <p:cNvSpPr>
            <a:spLocks noChangeArrowheads="1"/>
          </p:cNvSpPr>
          <p:nvPr/>
        </p:nvSpPr>
        <p:spPr bwMode="auto">
          <a:xfrm>
            <a:off x="3636962" y="1778001"/>
            <a:ext cx="1189037" cy="1074738"/>
          </a:xfrm>
          <a:prstGeom prst="hexagon">
            <a:avLst>
              <a:gd name="adj" fmla="val 28873"/>
              <a:gd name="vf" fmla="val 115470"/>
            </a:avLst>
          </a:prstGeom>
          <a:solidFill>
            <a:srgbClr val="84CBC5"/>
          </a:solidFill>
          <a:ln>
            <a:solidFill>
              <a:srgbClr val="84CBC5"/>
            </a:solidFill>
          </a:ln>
          <a:effectLst>
            <a:outerShdw blurRad="63500" dist="38100" dir="2700000" algn="tl" rotWithShape="0">
              <a:srgbClr val="000000">
                <a:alpha val="39999"/>
              </a:srgbClr>
            </a:outerShdw>
          </a:effectLst>
        </p:spPr>
        <p:txBody>
          <a:bodyPr wrap="none" lIns="90170" tIns="46990" rIns="90170" bIns="46990" anchor="ctr"/>
          <a:lstStyle/>
          <a:p>
            <a:pPr algn="ctr">
              <a:buFont typeface="Arial" panose="020B0604020202020204" pitchFamily="34" charset="0"/>
              <a:buNone/>
            </a:pPr>
            <a:r>
              <a:rPr lang="en-US" altLang="zh-CN" dirty="0" smtClean="0">
                <a:solidFill>
                  <a:srgbClr val="FFFFFF"/>
                </a:solidFill>
                <a:latin typeface="微软雅黑" panose="020B0503020204020204" pitchFamily="34" charset="-122"/>
                <a:ea typeface="微软雅黑" panose="020B0503020204020204" pitchFamily="34" charset="-122"/>
                <a:cs typeface="微软雅黑" panose="020B0503020204020204" pitchFamily="34" charset="-122"/>
              </a:rPr>
              <a:t>Day 2</a:t>
            </a:r>
            <a:endParaRPr lang="zh-CN" dirty="0">
              <a:solidFill>
                <a:srgbClr val="FFFFFF"/>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100" name="AutoShape 18"/>
          <p:cNvSpPr>
            <a:spLocks noChangeArrowheads="1"/>
          </p:cNvSpPr>
          <p:nvPr/>
        </p:nvSpPr>
        <p:spPr bwMode="auto">
          <a:xfrm>
            <a:off x="2555876" y="3540125"/>
            <a:ext cx="1162050" cy="1079500"/>
          </a:xfrm>
          <a:prstGeom prst="hexagon">
            <a:avLst>
              <a:gd name="adj" fmla="val 28874"/>
              <a:gd name="vf" fmla="val 115470"/>
            </a:avLst>
          </a:prstGeom>
          <a:solidFill>
            <a:srgbClr val="84CBC5"/>
          </a:solidFill>
          <a:ln>
            <a:noFill/>
          </a:ln>
          <a:effectLst>
            <a:outerShdw blurRad="63500" dist="38100" dir="2700000" algn="tl" rotWithShape="0">
              <a:srgbClr val="000000">
                <a:alpha val="39999"/>
              </a:srgbClr>
            </a:outerShdw>
          </a:effectLst>
        </p:spPr>
        <p:txBody>
          <a:bodyPr wrap="none" lIns="90170" tIns="46990" rIns="90170" bIns="46990" anchor="ctr"/>
          <a:lstStyle/>
          <a:p>
            <a:pPr algn="ctr">
              <a:buFont typeface="Arial" panose="020B0604020202020204" pitchFamily="34" charset="0"/>
              <a:buNone/>
              <a:defRPr/>
            </a:pPr>
            <a:r>
              <a:rPr lang="en-US" altLang="zh-CN" dirty="0" smtClean="0">
                <a:solidFill>
                  <a:srgbClr val="FFFFFF"/>
                </a:solidFill>
                <a:latin typeface="Arial" panose="020B0604020202020204" pitchFamily="34" charset="0"/>
                <a:ea typeface="黑体" panose="02010609060101010101" pitchFamily="49" charset="-122"/>
              </a:rPr>
              <a:t>Day 4</a:t>
            </a:r>
            <a:endParaRPr lang="zh-CN" altLang="zh-CN" dirty="0">
              <a:solidFill>
                <a:srgbClr val="FFFFFF"/>
              </a:solidFill>
              <a:latin typeface="Arial" panose="020B0604020202020204" pitchFamily="34" charset="0"/>
              <a:ea typeface="黑体" panose="02010609060101010101" pitchFamily="49" charset="-122"/>
              <a:cs typeface="+mn-cs"/>
            </a:endParaRPr>
          </a:p>
        </p:txBody>
      </p:sp>
      <p:sp>
        <p:nvSpPr>
          <p:cNvPr id="101" name="AutoShape 17"/>
          <p:cNvSpPr>
            <a:spLocks noChangeArrowheads="1"/>
          </p:cNvSpPr>
          <p:nvPr/>
        </p:nvSpPr>
        <p:spPr bwMode="auto">
          <a:xfrm>
            <a:off x="3573462" y="4133849"/>
            <a:ext cx="1189037" cy="1057275"/>
          </a:xfrm>
          <a:prstGeom prst="hexagon">
            <a:avLst>
              <a:gd name="adj" fmla="val 28873"/>
              <a:gd name="vf" fmla="val 115470"/>
            </a:avLst>
          </a:prstGeom>
          <a:solidFill>
            <a:srgbClr val="84CBC5"/>
          </a:solidFill>
          <a:ln>
            <a:noFill/>
          </a:ln>
          <a:effectLst>
            <a:outerShdw blurRad="63500" dist="38100" dir="2700000" algn="tl" rotWithShape="0">
              <a:srgbClr val="000000">
                <a:alpha val="39999"/>
              </a:srgbClr>
            </a:outerShdw>
          </a:effectLst>
        </p:spPr>
        <p:txBody>
          <a:bodyPr wrap="none" lIns="90170" tIns="46990" rIns="90170" bIns="46990" anchor="ctr"/>
          <a:lstStyle/>
          <a:p>
            <a:pPr algn="ctr">
              <a:buFont typeface="Arial" panose="020B0604020202020204" pitchFamily="34" charset="0"/>
              <a:buNone/>
              <a:defRPr/>
            </a:pPr>
            <a:r>
              <a:rPr lang="en-US" altLang="zh-CN" dirty="0" smtClean="0">
                <a:solidFill>
                  <a:srgbClr val="FFFFFF"/>
                </a:solidFill>
                <a:latin typeface="Arial" panose="020B0604020202020204" pitchFamily="34" charset="0"/>
                <a:ea typeface="黑体" panose="02010609060101010101" pitchFamily="49" charset="-122"/>
              </a:rPr>
              <a:t>Day 5</a:t>
            </a:r>
            <a:endParaRPr lang="zh-CN" altLang="zh-CN" dirty="0">
              <a:solidFill>
                <a:srgbClr val="FFFFFF"/>
              </a:solidFill>
              <a:latin typeface="Arial" panose="020B0604020202020204" pitchFamily="34" charset="0"/>
              <a:ea typeface="黑体" panose="02010609060101010101" pitchFamily="49" charset="-122"/>
              <a:cs typeface="+mn-cs"/>
            </a:endParaRPr>
          </a:p>
        </p:txBody>
      </p:sp>
      <p:sp>
        <p:nvSpPr>
          <p:cNvPr id="102" name="AutoShape 17"/>
          <p:cNvSpPr>
            <a:spLocks noChangeArrowheads="1"/>
          </p:cNvSpPr>
          <p:nvPr/>
        </p:nvSpPr>
        <p:spPr bwMode="auto">
          <a:xfrm>
            <a:off x="3582988" y="2968625"/>
            <a:ext cx="1179512" cy="1047750"/>
          </a:xfrm>
          <a:prstGeom prst="hexagon">
            <a:avLst>
              <a:gd name="adj" fmla="val 28873"/>
              <a:gd name="vf" fmla="val 115470"/>
            </a:avLst>
          </a:prstGeom>
          <a:solidFill>
            <a:srgbClr val="7CC8EC"/>
          </a:solidFill>
          <a:ln w="9525">
            <a:noFill/>
            <a:miter lim="800000"/>
          </a:ln>
          <a:effectLst>
            <a:outerShdw blurRad="63500" dist="38100" dir="2700000" algn="tl" rotWithShape="0">
              <a:srgbClr val="000000">
                <a:alpha val="39999"/>
              </a:srgbClr>
            </a:outerShdw>
          </a:effectLst>
        </p:spPr>
        <p:txBody>
          <a:bodyPr wrap="none" lIns="90170" tIns="46990" rIns="90170" bIns="46990" anchor="ctr"/>
          <a:lstStyle/>
          <a:p>
            <a:pPr algn="ctr">
              <a:buFont typeface="Arial" panose="020B0604020202020204" pitchFamily="34" charset="0"/>
              <a:buNone/>
              <a:defRPr/>
            </a:pPr>
            <a:r>
              <a:rPr lang="zh-CN" altLang="en-US" b="1" dirty="0" smtClean="0">
                <a:solidFill>
                  <a:srgbClr val="FFFFFF"/>
                </a:solidFill>
                <a:latin typeface="Arial" panose="020B0604020202020204" pitchFamily="34" charset="0"/>
                <a:ea typeface="黑体" panose="02010609060101010101" pitchFamily="49" charset="-122"/>
              </a:rPr>
              <a:t>第一周</a:t>
            </a:r>
            <a:endParaRPr lang="zh-CN" altLang="zh-CN" b="1" dirty="0">
              <a:solidFill>
                <a:srgbClr val="FFFFFF"/>
              </a:solidFill>
              <a:latin typeface="Arial" panose="020B0604020202020204" pitchFamily="34" charset="0"/>
              <a:ea typeface="黑体" panose="02010609060101010101" pitchFamily="49" charset="-122"/>
            </a:endParaRPr>
          </a:p>
        </p:txBody>
      </p:sp>
      <p:sp>
        <p:nvSpPr>
          <p:cNvPr id="103" name="AutoShape 14"/>
          <p:cNvSpPr>
            <a:spLocks noChangeArrowheads="1"/>
          </p:cNvSpPr>
          <p:nvPr/>
        </p:nvSpPr>
        <p:spPr bwMode="auto">
          <a:xfrm>
            <a:off x="4660900" y="2476499"/>
            <a:ext cx="1181100" cy="1063625"/>
          </a:xfrm>
          <a:prstGeom prst="hexagon">
            <a:avLst>
              <a:gd name="adj" fmla="val 28874"/>
              <a:gd name="vf" fmla="val 115470"/>
            </a:avLst>
          </a:prstGeom>
          <a:solidFill>
            <a:srgbClr val="84CBC5"/>
          </a:solidFill>
          <a:ln>
            <a:noFill/>
          </a:ln>
          <a:effectLst>
            <a:outerShdw blurRad="63500" dist="38100" dir="2700000" algn="tl" rotWithShape="0">
              <a:srgbClr val="000000">
                <a:alpha val="39999"/>
              </a:srgbClr>
            </a:outerShdw>
          </a:effectLst>
        </p:spPr>
        <p:txBody>
          <a:bodyPr wrap="none" lIns="90170" tIns="46990" rIns="90170" bIns="46990" anchor="ctr"/>
          <a:lstStyle/>
          <a:p>
            <a:pPr algn="ctr">
              <a:buFont typeface="Arial" panose="020B0604020202020204" pitchFamily="34" charset="0"/>
              <a:buNone/>
              <a:defRPr/>
            </a:pPr>
            <a:r>
              <a:rPr lang="en-US" altLang="zh-CN" dirty="0" smtClean="0">
                <a:solidFill>
                  <a:srgbClr val="FFFFFF"/>
                </a:solidFill>
                <a:latin typeface="Arial" panose="020B0604020202020204" pitchFamily="34" charset="0"/>
                <a:ea typeface="黑体" panose="02010609060101010101" pitchFamily="49" charset="-122"/>
              </a:rPr>
              <a:t>Day 1</a:t>
            </a:r>
            <a:endParaRPr lang="zh-CN" altLang="zh-CN" dirty="0">
              <a:solidFill>
                <a:srgbClr val="FFFFFF"/>
              </a:solidFill>
              <a:latin typeface="Arial" panose="020B0604020202020204" pitchFamily="34" charset="0"/>
              <a:ea typeface="黑体" panose="02010609060101010101" pitchFamily="49" charset="-122"/>
              <a:cs typeface="+mn-cs"/>
            </a:endParaRPr>
          </a:p>
        </p:txBody>
      </p:sp>
      <p:sp>
        <p:nvSpPr>
          <p:cNvPr id="104" name="AutoShape 7"/>
          <p:cNvSpPr>
            <a:spLocks noChangeArrowheads="1"/>
          </p:cNvSpPr>
          <p:nvPr/>
        </p:nvSpPr>
        <p:spPr bwMode="auto">
          <a:xfrm>
            <a:off x="4643438" y="3692525"/>
            <a:ext cx="1182687" cy="1054100"/>
          </a:xfrm>
          <a:prstGeom prst="hexagon">
            <a:avLst>
              <a:gd name="adj" fmla="val 28659"/>
              <a:gd name="vf" fmla="val 115470"/>
            </a:avLst>
          </a:prstGeom>
          <a:solidFill>
            <a:srgbClr val="C3BA59"/>
          </a:solidFill>
          <a:ln w="9525">
            <a:solidFill>
              <a:srgbClr val="DACFCF"/>
            </a:solidFill>
            <a:round/>
          </a:ln>
          <a:effectLst>
            <a:outerShdw blurRad="63500" dist="38100" dir="2700000" algn="tl" rotWithShape="0">
              <a:srgbClr val="000000">
                <a:alpha val="39999"/>
              </a:srgbClr>
            </a:outerShdw>
          </a:effectLst>
        </p:spPr>
        <p:txBody>
          <a:bodyPr lIns="90000" tIns="60876" rIns="90000" bIns="45000" anchor="ctr"/>
          <a:lstStyle/>
          <a:p>
            <a:pPr algn="ctr" defTabSz="448945" hangingPunct="0">
              <a:lnSpc>
                <a:spcPct val="93000"/>
              </a:lnSpc>
              <a:buClr>
                <a:srgbClr val="000000"/>
              </a:buClr>
              <a:buSzPct val="100000"/>
              <a:buFont typeface="Times New Roman" panose="02020603050405020304" charset="0"/>
              <a:buNone/>
              <a:tabLst>
                <a:tab pos="723900" algn="l"/>
                <a:tab pos="1447800" algn="l"/>
              </a:tabLst>
            </a:pPr>
            <a:r>
              <a:rPr lang="en-US" altLang="zh-CN" dirty="0">
                <a:solidFill>
                  <a:srgbClr val="FFFFFF"/>
                </a:solidFill>
              </a:rPr>
              <a:t> </a:t>
            </a:r>
            <a:r>
              <a:rPr lang="en-US" altLang="zh-CN" dirty="0" smtClean="0">
                <a:solidFill>
                  <a:srgbClr val="FFFFFF"/>
                </a:solidFill>
              </a:rPr>
              <a:t>Day</a:t>
            </a:r>
            <a:r>
              <a:rPr lang="zh-CN" altLang="en-US" dirty="0" smtClean="0">
                <a:solidFill>
                  <a:srgbClr val="FFFFFF"/>
                </a:solidFill>
              </a:rPr>
              <a:t> </a:t>
            </a:r>
            <a:r>
              <a:rPr lang="zh-CN" altLang="zh-CN" dirty="0" smtClean="0">
                <a:solidFill>
                  <a:srgbClr val="FFFFFF"/>
                </a:solidFill>
              </a:rPr>
              <a:t>6</a:t>
            </a:r>
            <a:r>
              <a:rPr lang="en-US" altLang="zh-CN" dirty="0" smtClean="0">
                <a:solidFill>
                  <a:srgbClr val="FFFFFF"/>
                </a:solidFill>
              </a:rPr>
              <a:t>+7</a:t>
            </a:r>
            <a:endParaRPr lang="en-US" altLang="zh-CN" dirty="0">
              <a:solidFill>
                <a:srgbClr val="FFFFFF"/>
              </a:solidFill>
            </a:endParaRPr>
          </a:p>
        </p:txBody>
      </p:sp>
      <p:sp>
        <p:nvSpPr>
          <p:cNvPr id="106" name="AutoShape 19"/>
          <p:cNvSpPr>
            <a:spLocks noChangeArrowheads="1"/>
          </p:cNvSpPr>
          <p:nvPr/>
        </p:nvSpPr>
        <p:spPr bwMode="auto">
          <a:xfrm>
            <a:off x="8062913" y="2016125"/>
            <a:ext cx="3001962" cy="2732088"/>
          </a:xfrm>
          <a:prstGeom prst="hexagon">
            <a:avLst>
              <a:gd name="adj" fmla="val 28874"/>
              <a:gd name="vf" fmla="val 115470"/>
            </a:avLst>
          </a:prstGeom>
          <a:solidFill>
            <a:srgbClr val="F8D35E"/>
          </a:solidFill>
          <a:ln>
            <a:noFill/>
          </a:ln>
          <a:effectLst>
            <a:outerShdw blurRad="63500" dist="38100" dir="2700000" algn="tl" rotWithShape="0">
              <a:srgbClr val="000000">
                <a:alpha val="39999"/>
              </a:srgbClr>
            </a:outerShdw>
          </a:effectLst>
        </p:spPr>
        <p:txBody>
          <a:bodyPr wrap="none" lIns="90170" tIns="46990" rIns="90170" bIns="46990" anchor="ctr"/>
          <a:lstStyle/>
          <a:p>
            <a:pPr algn="ctr">
              <a:buFont typeface="Arial" panose="020B0604020202020204" pitchFamily="34" charset="0"/>
              <a:buNone/>
              <a:defRPr/>
            </a:pPr>
            <a:r>
              <a:rPr lang="zh-CN" altLang="en-US" b="1" dirty="0" smtClean="0">
                <a:solidFill>
                  <a:srgbClr val="FFFFFF"/>
                </a:solidFill>
                <a:latin typeface="Heiti TC Light"/>
                <a:ea typeface="Heiti TC Light"/>
                <a:cs typeface="Heiti TC Light"/>
              </a:rPr>
              <a:t>第二周</a:t>
            </a:r>
            <a:endParaRPr lang="en-US" altLang="zh-CN" b="1" dirty="0" smtClean="0">
              <a:solidFill>
                <a:srgbClr val="FFFFFF"/>
              </a:solidFill>
              <a:latin typeface="Heiti TC Light"/>
              <a:ea typeface="Heiti TC Light"/>
              <a:cs typeface="Heiti TC Light"/>
            </a:endParaRPr>
          </a:p>
          <a:p>
            <a:pPr algn="ctr">
              <a:buFont typeface="Arial" panose="020B0604020202020204" pitchFamily="34" charset="0"/>
              <a:buNone/>
              <a:defRPr/>
            </a:pPr>
            <a:r>
              <a:rPr lang="en-US" altLang="zh-CN" dirty="0" smtClean="0">
                <a:solidFill>
                  <a:schemeClr val="bg1"/>
                </a:solidFill>
                <a:latin typeface="Arial" panose="020B0604020202020204" pitchFamily="34" charset="0"/>
                <a:ea typeface="黑体" panose="02010609060101010101" pitchFamily="49" charset="-122"/>
              </a:rPr>
              <a:t>Day 1 </a:t>
            </a:r>
            <a:r>
              <a:rPr lang="zh-CN" altLang="en-US" dirty="0" smtClean="0">
                <a:solidFill>
                  <a:schemeClr val="bg1"/>
                </a:solidFill>
                <a:latin typeface="Arial" panose="020B0604020202020204" pitchFamily="34" charset="0"/>
                <a:ea typeface="黑体" panose="02010609060101010101" pitchFamily="49" charset="-122"/>
              </a:rPr>
              <a:t>－</a:t>
            </a:r>
            <a:r>
              <a:rPr lang="en-US" altLang="zh-CN" dirty="0" smtClean="0">
                <a:solidFill>
                  <a:schemeClr val="bg1"/>
                </a:solidFill>
                <a:latin typeface="Arial" panose="020B0604020202020204" pitchFamily="34" charset="0"/>
                <a:ea typeface="黑体" panose="02010609060101010101" pitchFamily="49" charset="-122"/>
              </a:rPr>
              <a:t> Day 5</a:t>
            </a:r>
            <a:endParaRPr lang="en-US" altLang="zh-CN" dirty="0" smtClean="0">
              <a:solidFill>
                <a:schemeClr val="bg1"/>
              </a:solidFill>
              <a:latin typeface="Arial" panose="020B0604020202020204" pitchFamily="34" charset="0"/>
              <a:ea typeface="黑体" panose="02010609060101010101" pitchFamily="49" charset="-122"/>
            </a:endParaRPr>
          </a:p>
          <a:p>
            <a:pPr algn="ctr">
              <a:buFont typeface="Arial" panose="020B0604020202020204" pitchFamily="34" charset="0"/>
              <a:buNone/>
              <a:defRPr/>
            </a:pPr>
            <a:endParaRPr lang="en-US" altLang="zh-CN" sz="2000" dirty="0" smtClean="0">
              <a:latin typeface="Arial" panose="020B0604020202020204" pitchFamily="34" charset="0"/>
              <a:ea typeface="黑体" panose="02010609060101010101" pitchFamily="49" charset="-122"/>
              <a:cs typeface="+mn-cs"/>
            </a:endParaRPr>
          </a:p>
          <a:p>
            <a:pPr algn="ctr">
              <a:buFont typeface="Arial" panose="020B0604020202020204" pitchFamily="34" charset="0"/>
              <a:buNone/>
              <a:defRPr/>
            </a:pPr>
            <a:r>
              <a:rPr lang="zh-CN" altLang="en-US" sz="2000" dirty="0" smtClean="0">
                <a:latin typeface="Arial" panose="020B0604020202020204" pitchFamily="34" charset="0"/>
                <a:ea typeface="黑体" panose="02010609060101010101" pitchFamily="49" charset="-122"/>
                <a:cs typeface="+mn-cs"/>
              </a:rPr>
              <a:t>环保／动物义工活动</a:t>
            </a:r>
            <a:endParaRPr lang="zh-CN" altLang="zh-CN" sz="2000" dirty="0">
              <a:latin typeface="Arial" panose="020B0604020202020204" pitchFamily="34" charset="0"/>
              <a:ea typeface="黑体" panose="02010609060101010101" pitchFamily="49" charset="-122"/>
              <a:cs typeface="+mn-cs"/>
            </a:endParaRPr>
          </a:p>
        </p:txBody>
      </p:sp>
      <p:cxnSp>
        <p:nvCxnSpPr>
          <p:cNvPr id="105" name="AutoShape 9"/>
          <p:cNvCxnSpPr>
            <a:cxnSpLocks noChangeShapeType="1"/>
          </p:cNvCxnSpPr>
          <p:nvPr/>
        </p:nvCxnSpPr>
        <p:spPr bwMode="auto">
          <a:xfrm flipV="1">
            <a:off x="5719763" y="3810000"/>
            <a:ext cx="2471737" cy="3175"/>
          </a:xfrm>
          <a:prstGeom prst="straightConnector1">
            <a:avLst/>
          </a:prstGeom>
          <a:noFill/>
          <a:ln w="9525">
            <a:solidFill>
              <a:schemeClr val="tx1"/>
            </a:solidFill>
            <a:round/>
            <a:tailEnd type="triangle" w="med" len="med"/>
          </a:ln>
        </p:spPr>
      </p:cxnSp>
      <p:cxnSp>
        <p:nvCxnSpPr>
          <p:cNvPr id="3" name="Elbow Connector 2"/>
          <p:cNvCxnSpPr/>
          <p:nvPr/>
        </p:nvCxnSpPr>
        <p:spPr>
          <a:xfrm flipV="1">
            <a:off x="4603750" y="1619250"/>
            <a:ext cx="1174750" cy="333375"/>
          </a:xfrm>
          <a:prstGeom prst="bentConnector3">
            <a:avLst>
              <a:gd name="adj1" fmla="val 104054"/>
            </a:avLst>
          </a:prstGeom>
          <a:ln>
            <a:solidFill>
              <a:srgbClr val="4F81BD"/>
            </a:solidFill>
            <a:prstDash val="sysDash"/>
          </a:ln>
        </p:spPr>
        <p:style>
          <a:lnRef idx="2">
            <a:schemeClr val="accent1"/>
          </a:lnRef>
          <a:fillRef idx="0">
            <a:schemeClr val="accent1"/>
          </a:fillRef>
          <a:effectRef idx="1">
            <a:schemeClr val="accent1"/>
          </a:effectRef>
          <a:fontRef idx="minor">
            <a:schemeClr val="tx1"/>
          </a:fontRef>
        </p:style>
      </p:cxnSp>
      <p:sp>
        <p:nvSpPr>
          <p:cNvPr id="4" name="TextBox 3"/>
          <p:cNvSpPr txBox="1"/>
          <p:nvPr/>
        </p:nvSpPr>
        <p:spPr>
          <a:xfrm>
            <a:off x="4349749" y="1238250"/>
            <a:ext cx="2885661" cy="307777"/>
          </a:xfrm>
          <a:prstGeom prst="rect">
            <a:avLst/>
          </a:prstGeom>
          <a:noFill/>
        </p:spPr>
        <p:txBody>
          <a:bodyPr wrap="square" rtlCol="0">
            <a:spAutoFit/>
          </a:bodyPr>
          <a:lstStyle/>
          <a:p>
            <a:r>
              <a:rPr kumimoji="1" lang="zh-CN" altLang="en-US" sz="1400" dirty="0" smtClean="0"/>
              <a:t>澳洲教育体系讲解＋悉尼大学参观</a:t>
            </a:r>
            <a:endParaRPr kumimoji="1" lang="ja-JP" altLang="en-US" sz="1400" dirty="0"/>
          </a:p>
        </p:txBody>
      </p:sp>
      <p:cxnSp>
        <p:nvCxnSpPr>
          <p:cNvPr id="7" name="Straight Connector 6"/>
          <p:cNvCxnSpPr/>
          <p:nvPr/>
        </p:nvCxnSpPr>
        <p:spPr>
          <a:xfrm flipV="1">
            <a:off x="809625" y="2873375"/>
            <a:ext cx="1762125" cy="15875"/>
          </a:xfrm>
          <a:prstGeom prst="line">
            <a:avLst/>
          </a:prstGeom>
          <a:ln>
            <a:prstDash val="sysDash"/>
          </a:ln>
        </p:spPr>
        <p:style>
          <a:lnRef idx="2">
            <a:schemeClr val="accent1"/>
          </a:lnRef>
          <a:fillRef idx="0">
            <a:schemeClr val="accent1"/>
          </a:fillRef>
          <a:effectRef idx="1">
            <a:schemeClr val="accent1"/>
          </a:effectRef>
          <a:fontRef idx="minor">
            <a:schemeClr val="tx1"/>
          </a:fontRef>
        </p:style>
      </p:cxnSp>
      <p:sp>
        <p:nvSpPr>
          <p:cNvPr id="8" name="TextBox 7"/>
          <p:cNvSpPr txBox="1"/>
          <p:nvPr/>
        </p:nvSpPr>
        <p:spPr>
          <a:xfrm>
            <a:off x="1000125" y="2492375"/>
            <a:ext cx="1968500" cy="307777"/>
          </a:xfrm>
          <a:prstGeom prst="rect">
            <a:avLst/>
          </a:prstGeom>
          <a:noFill/>
        </p:spPr>
        <p:txBody>
          <a:bodyPr wrap="square" rtlCol="0">
            <a:spAutoFit/>
          </a:bodyPr>
          <a:lstStyle/>
          <a:p>
            <a:r>
              <a:rPr kumimoji="1" lang="zh-CN" altLang="en-US" sz="1400" dirty="0" smtClean="0"/>
              <a:t>一日体验型义工</a:t>
            </a:r>
            <a:endParaRPr kumimoji="1" lang="ja-JP" altLang="en-US" sz="1400" dirty="0"/>
          </a:p>
        </p:txBody>
      </p:sp>
      <p:cxnSp>
        <p:nvCxnSpPr>
          <p:cNvPr id="11" name="Straight Connector 10"/>
          <p:cNvCxnSpPr/>
          <p:nvPr/>
        </p:nvCxnSpPr>
        <p:spPr>
          <a:xfrm>
            <a:off x="746125" y="4429125"/>
            <a:ext cx="1984375" cy="1"/>
          </a:xfrm>
          <a:prstGeom prst="line">
            <a:avLst/>
          </a:prstGeom>
          <a:ln>
            <a:prstDash val="sysDash"/>
          </a:ln>
        </p:spPr>
        <p:style>
          <a:lnRef idx="2">
            <a:schemeClr val="accent1"/>
          </a:lnRef>
          <a:fillRef idx="0">
            <a:schemeClr val="accent1"/>
          </a:fillRef>
          <a:effectRef idx="1">
            <a:schemeClr val="accent1"/>
          </a:effectRef>
          <a:fontRef idx="minor">
            <a:schemeClr val="tx1"/>
          </a:fontRef>
        </p:style>
      </p:cxnSp>
      <p:sp>
        <p:nvSpPr>
          <p:cNvPr id="12" name="TextBox 11"/>
          <p:cNvSpPr txBox="1"/>
          <p:nvPr/>
        </p:nvSpPr>
        <p:spPr>
          <a:xfrm>
            <a:off x="284070" y="3642049"/>
            <a:ext cx="2415516" cy="954107"/>
          </a:xfrm>
          <a:prstGeom prst="rect">
            <a:avLst/>
          </a:prstGeom>
          <a:noFill/>
        </p:spPr>
        <p:txBody>
          <a:bodyPr wrap="square" rtlCol="0">
            <a:spAutoFit/>
          </a:bodyPr>
          <a:lstStyle/>
          <a:p>
            <a:r>
              <a:rPr kumimoji="1" lang="zh-CN" altLang="en-US" sz="1400" dirty="0" smtClean="0"/>
              <a:t>澳洲生活体验</a:t>
            </a:r>
            <a:r>
              <a:rPr kumimoji="1" lang="en-US" altLang="zh-CN" sz="1400" dirty="0" smtClean="0"/>
              <a:t>——</a:t>
            </a:r>
            <a:r>
              <a:rPr kumimoji="1" lang="zh-CN" altLang="en-US" sz="1400" dirty="0" smtClean="0"/>
              <a:t>穿过唐人街</a:t>
            </a:r>
            <a:r>
              <a:rPr kumimoji="1" lang="zh-CN" altLang="en-US" sz="1400" dirty="0"/>
              <a:t>，</a:t>
            </a:r>
            <a:r>
              <a:rPr kumimoji="1" lang="zh-CN" altLang="en-US" sz="1400" dirty="0" smtClean="0"/>
              <a:t>享受海边咖啡、早午餐，感受澳洲当地人生活</a:t>
            </a:r>
            <a:endParaRPr kumimoji="1" lang="ja-JP" altLang="en-US" sz="1400" dirty="0"/>
          </a:p>
          <a:p>
            <a:endParaRPr kumimoji="1" lang="ja-JP" altLang="en-US" sz="1400" dirty="0"/>
          </a:p>
        </p:txBody>
      </p:sp>
      <p:cxnSp>
        <p:nvCxnSpPr>
          <p:cNvPr id="17" name="Elbow Connector 16"/>
          <p:cNvCxnSpPr/>
          <p:nvPr/>
        </p:nvCxnSpPr>
        <p:spPr>
          <a:xfrm>
            <a:off x="4127500" y="5175250"/>
            <a:ext cx="1603375" cy="492125"/>
          </a:xfrm>
          <a:prstGeom prst="bentConnector3">
            <a:avLst>
              <a:gd name="adj1" fmla="val 1485"/>
            </a:avLst>
          </a:prstGeom>
          <a:ln>
            <a:prstDash val="sysDash"/>
          </a:ln>
        </p:spPr>
        <p:style>
          <a:lnRef idx="2">
            <a:schemeClr val="accent1"/>
          </a:lnRef>
          <a:fillRef idx="0">
            <a:schemeClr val="accent1"/>
          </a:fillRef>
          <a:effectRef idx="1">
            <a:schemeClr val="accent1"/>
          </a:effectRef>
          <a:fontRef idx="minor">
            <a:schemeClr val="tx1"/>
          </a:fontRef>
        </p:style>
      </p:cxnSp>
      <p:sp>
        <p:nvSpPr>
          <p:cNvPr id="21" name="TextBox 20"/>
          <p:cNvSpPr txBox="1"/>
          <p:nvPr/>
        </p:nvSpPr>
        <p:spPr>
          <a:xfrm>
            <a:off x="4493450" y="4909538"/>
            <a:ext cx="2641700" cy="738664"/>
          </a:xfrm>
          <a:prstGeom prst="rect">
            <a:avLst/>
          </a:prstGeom>
          <a:noFill/>
        </p:spPr>
        <p:txBody>
          <a:bodyPr wrap="square" rtlCol="0">
            <a:spAutoFit/>
          </a:bodyPr>
          <a:lstStyle/>
          <a:p>
            <a:r>
              <a:rPr kumimoji="1" lang="zh-CN" altLang="en-US" sz="1400" dirty="0" smtClean="0"/>
              <a:t>澳洲亲近自然体验</a:t>
            </a:r>
            <a:r>
              <a:rPr kumimoji="1" lang="zh-CN" altLang="zh-CN" sz="1400" dirty="0"/>
              <a:t>—</a:t>
            </a:r>
            <a:r>
              <a:rPr kumimoji="1" lang="zh-CN" altLang="zh-CN" sz="1400" dirty="0" smtClean="0"/>
              <a:t>—</a:t>
            </a:r>
            <a:r>
              <a:rPr kumimoji="1" lang="zh-CN" altLang="en-US" sz="1400" dirty="0" smtClean="0"/>
              <a:t>一同前往卧龙岗，体验当地人最喜欢的海边驱车度假方式</a:t>
            </a:r>
            <a:endParaRPr kumimoji="1" lang="ja-JP" altLang="en-US" sz="1400" dirty="0"/>
          </a:p>
        </p:txBody>
      </p:sp>
      <p:cxnSp>
        <p:nvCxnSpPr>
          <p:cNvPr id="23" name="Straight Connector 22"/>
          <p:cNvCxnSpPr/>
          <p:nvPr/>
        </p:nvCxnSpPr>
        <p:spPr>
          <a:xfrm>
            <a:off x="5984875" y="3063875"/>
            <a:ext cx="1825625" cy="15875"/>
          </a:xfrm>
          <a:prstGeom prst="line">
            <a:avLst/>
          </a:prstGeom>
          <a:ln>
            <a:solidFill>
              <a:srgbClr val="4F81BD"/>
            </a:solidFill>
            <a:prstDash val="sysDash"/>
          </a:ln>
        </p:spPr>
        <p:style>
          <a:lnRef idx="2">
            <a:schemeClr val="accent1"/>
          </a:lnRef>
          <a:fillRef idx="0">
            <a:schemeClr val="accent1"/>
          </a:fillRef>
          <a:effectRef idx="1">
            <a:schemeClr val="accent1"/>
          </a:effectRef>
          <a:fontRef idx="minor">
            <a:schemeClr val="tx1"/>
          </a:fontRef>
        </p:style>
      </p:cxnSp>
      <p:sp>
        <p:nvSpPr>
          <p:cNvPr id="24" name="TextBox 23"/>
          <p:cNvSpPr txBox="1"/>
          <p:nvPr/>
        </p:nvSpPr>
        <p:spPr>
          <a:xfrm>
            <a:off x="5764934" y="2306876"/>
            <a:ext cx="2740433" cy="1015663"/>
          </a:xfrm>
          <a:prstGeom prst="rect">
            <a:avLst/>
          </a:prstGeom>
          <a:noFill/>
        </p:spPr>
        <p:txBody>
          <a:bodyPr wrap="square" rtlCol="0">
            <a:spAutoFit/>
          </a:bodyPr>
          <a:lstStyle/>
          <a:p>
            <a:r>
              <a:rPr kumimoji="1" lang="zh-CN" altLang="en-US" sz="1400" dirty="0" smtClean="0"/>
              <a:t>澳洲文化历史培训</a:t>
            </a:r>
            <a:r>
              <a:rPr kumimoji="1" lang="en-US" altLang="zh-CN" sz="1400" dirty="0" smtClean="0"/>
              <a:t>——</a:t>
            </a:r>
            <a:r>
              <a:rPr kumimoji="1" lang="zh-CN" altLang="en-US" sz="1400" dirty="0" smtClean="0"/>
              <a:t>探索澳洲移民的最初落脚点岩石区，歌剧院旁了解澳洲标志性建筑的故事</a:t>
            </a:r>
            <a:endParaRPr kumimoji="1" lang="ja-JP" altLang="en-US" sz="1400" dirty="0"/>
          </a:p>
          <a:p>
            <a:endParaRPr kumimoji="1" lang="ja-JP" altLang="en-US" dirty="0"/>
          </a:p>
        </p:txBody>
      </p:sp>
      <p:cxnSp>
        <p:nvCxnSpPr>
          <p:cNvPr id="26" name="Straight Connector 25"/>
          <p:cNvCxnSpPr/>
          <p:nvPr/>
        </p:nvCxnSpPr>
        <p:spPr>
          <a:xfrm flipV="1">
            <a:off x="5651500" y="4492625"/>
            <a:ext cx="2016125" cy="15875"/>
          </a:xfrm>
          <a:prstGeom prst="line">
            <a:avLst/>
          </a:prstGeom>
          <a:ln>
            <a:prstDash val="sysDash"/>
          </a:ln>
        </p:spPr>
        <p:style>
          <a:lnRef idx="2">
            <a:schemeClr val="accent1"/>
          </a:lnRef>
          <a:fillRef idx="0">
            <a:schemeClr val="accent1"/>
          </a:fillRef>
          <a:effectRef idx="1">
            <a:schemeClr val="accent1"/>
          </a:effectRef>
          <a:fontRef idx="minor">
            <a:schemeClr val="tx1"/>
          </a:fontRef>
        </p:style>
      </p:cxnSp>
      <p:sp>
        <p:nvSpPr>
          <p:cNvPr id="33" name="TextBox 32"/>
          <p:cNvSpPr txBox="1"/>
          <p:nvPr/>
        </p:nvSpPr>
        <p:spPr>
          <a:xfrm>
            <a:off x="5875180" y="3965776"/>
            <a:ext cx="2149533" cy="523220"/>
          </a:xfrm>
          <a:prstGeom prst="rect">
            <a:avLst/>
          </a:prstGeom>
          <a:noFill/>
        </p:spPr>
        <p:txBody>
          <a:bodyPr wrap="square" rtlCol="0">
            <a:spAutoFit/>
          </a:bodyPr>
          <a:lstStyle/>
          <a:p>
            <a:r>
              <a:rPr kumimoji="1" lang="zh-CN" altLang="en-US" sz="1400" dirty="0" smtClean="0"/>
              <a:t>感受澳洲本地人周末生活</a:t>
            </a:r>
            <a:r>
              <a:rPr kumimoji="1" lang="en-US" altLang="zh-CN" sz="1400" dirty="0" smtClean="0"/>
              <a:t>——</a:t>
            </a:r>
            <a:r>
              <a:rPr kumimoji="1" lang="zh-CN" altLang="en-US" sz="1400" dirty="0" smtClean="0"/>
              <a:t>露营＋烧烤派对</a:t>
            </a:r>
            <a:endParaRPr kumimoji="1" lang="ja-JP" altLang="en-US" sz="14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98"/>
                                        </p:tgtEl>
                                        <p:attrNameLst>
                                          <p:attrName>style.visibility</p:attrName>
                                        </p:attrNameLst>
                                      </p:cBhvr>
                                      <p:to>
                                        <p:strVal val="visible"/>
                                      </p:to>
                                    </p:set>
                                    <p:animEffect transition="in" filter="fade">
                                      <p:cBhvr>
                                        <p:cTn id="7" dur="500"/>
                                        <p:tgtEl>
                                          <p:spTgt spid="98"/>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99"/>
                                        </p:tgtEl>
                                        <p:attrNameLst>
                                          <p:attrName>style.visibility</p:attrName>
                                        </p:attrNameLst>
                                      </p:cBhvr>
                                      <p:to>
                                        <p:strVal val="visible"/>
                                      </p:to>
                                    </p:set>
                                    <p:animEffect transition="in" filter="fade">
                                      <p:cBhvr>
                                        <p:cTn id="11" dur="500"/>
                                        <p:tgtEl>
                                          <p:spTgt spid="99"/>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00"/>
                                        </p:tgtEl>
                                        <p:attrNameLst>
                                          <p:attrName>style.visibility</p:attrName>
                                        </p:attrNameLst>
                                      </p:cBhvr>
                                      <p:to>
                                        <p:strVal val="visible"/>
                                      </p:to>
                                    </p:set>
                                    <p:animEffect transition="in" filter="fade">
                                      <p:cBhvr>
                                        <p:cTn id="15" dur="500"/>
                                        <p:tgtEl>
                                          <p:spTgt spid="100"/>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01"/>
                                        </p:tgtEl>
                                        <p:attrNameLst>
                                          <p:attrName>style.visibility</p:attrName>
                                        </p:attrNameLst>
                                      </p:cBhvr>
                                      <p:to>
                                        <p:strVal val="visible"/>
                                      </p:to>
                                    </p:set>
                                    <p:animEffect transition="in" filter="fade">
                                      <p:cBhvr>
                                        <p:cTn id="19" dur="500"/>
                                        <p:tgtEl>
                                          <p:spTgt spid="101"/>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102"/>
                                        </p:tgtEl>
                                        <p:attrNameLst>
                                          <p:attrName>style.visibility</p:attrName>
                                        </p:attrNameLst>
                                      </p:cBhvr>
                                      <p:to>
                                        <p:strVal val="visible"/>
                                      </p:to>
                                    </p:set>
                                    <p:animEffect transition="in" filter="fade">
                                      <p:cBhvr>
                                        <p:cTn id="23" dur="500"/>
                                        <p:tgtEl>
                                          <p:spTgt spid="102"/>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103"/>
                                        </p:tgtEl>
                                        <p:attrNameLst>
                                          <p:attrName>style.visibility</p:attrName>
                                        </p:attrNameLst>
                                      </p:cBhvr>
                                      <p:to>
                                        <p:strVal val="visible"/>
                                      </p:to>
                                    </p:set>
                                    <p:animEffect transition="in" filter="fade">
                                      <p:cBhvr>
                                        <p:cTn id="27" dur="500"/>
                                        <p:tgtEl>
                                          <p:spTgt spid="103"/>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104"/>
                                        </p:tgtEl>
                                        <p:attrNameLst>
                                          <p:attrName>style.visibility</p:attrName>
                                        </p:attrNameLst>
                                      </p:cBhvr>
                                      <p:to>
                                        <p:strVal val="visible"/>
                                      </p:to>
                                    </p:set>
                                    <p:animEffect transition="in" filter="fade">
                                      <p:cBhvr>
                                        <p:cTn id="31" dur="500"/>
                                        <p:tgtEl>
                                          <p:spTgt spid="104"/>
                                        </p:tgtEl>
                                      </p:cBhvr>
                                    </p:animEffect>
                                  </p:childTnLst>
                                </p:cTn>
                              </p:par>
                            </p:childTnLst>
                          </p:cTn>
                        </p:par>
                        <p:par>
                          <p:cTn id="32" fill="hold">
                            <p:stCondLst>
                              <p:cond delay="3500"/>
                            </p:stCondLst>
                            <p:childTnLst>
                              <p:par>
                                <p:cTn id="33" presetID="22" presetClass="entr" presetSubtype="8" fill="hold" nodeType="afterEffect">
                                  <p:stCondLst>
                                    <p:cond delay="0"/>
                                  </p:stCondLst>
                                  <p:childTnLst>
                                    <p:set>
                                      <p:cBhvr>
                                        <p:cTn id="34" dur="1" fill="hold">
                                          <p:stCondLst>
                                            <p:cond delay="0"/>
                                          </p:stCondLst>
                                        </p:cTn>
                                        <p:tgtEl>
                                          <p:spTgt spid="105"/>
                                        </p:tgtEl>
                                        <p:attrNameLst>
                                          <p:attrName>style.visibility</p:attrName>
                                        </p:attrNameLst>
                                      </p:cBhvr>
                                      <p:to>
                                        <p:strVal val="visible"/>
                                      </p:to>
                                    </p:set>
                                    <p:animEffect transition="in" filter="wipe(left)">
                                      <p:cBhvr>
                                        <p:cTn id="35" dur="500"/>
                                        <p:tgtEl>
                                          <p:spTgt spid="105"/>
                                        </p:tgtEl>
                                      </p:cBhvr>
                                    </p:animEffect>
                                  </p:childTnLst>
                                </p:cTn>
                              </p:par>
                            </p:childTnLst>
                          </p:cTn>
                        </p:par>
                        <p:par>
                          <p:cTn id="36" fill="hold">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106"/>
                                        </p:tgtEl>
                                        <p:attrNameLst>
                                          <p:attrName>style.visibility</p:attrName>
                                        </p:attrNameLst>
                                      </p:cBhvr>
                                      <p:to>
                                        <p:strVal val="visible"/>
                                      </p:to>
                                    </p:set>
                                    <p:animEffect transition="in" filter="fade">
                                      <p:cBhvr>
                                        <p:cTn id="39" dur="500"/>
                                        <p:tgtEl>
                                          <p:spTgt spid="1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8" grpId="0" animBg="1"/>
      <p:bldP spid="99" grpId="0" animBg="1"/>
      <p:bldP spid="100" grpId="0" animBg="1"/>
      <p:bldP spid="101" grpId="0" animBg="1"/>
      <p:bldP spid="102" grpId="0" animBg="1"/>
      <p:bldP spid="103" grpId="0" animBg="1"/>
      <p:bldP spid="104" grpId="0" animBg="1"/>
      <p:bldP spid="106"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1" cstate="print">
            <a:lum/>
          </a:blip>
          <a:srcRect/>
          <a:stretch>
            <a:fillRect/>
          </a:stretch>
        </a:blipFill>
        <a:effectLst/>
      </p:bgPr>
    </p:bg>
    <p:spTree>
      <p:nvGrpSpPr>
        <p:cNvPr id="1" name=""/>
        <p:cNvGrpSpPr/>
        <p:nvPr/>
      </p:nvGrpSpPr>
      <p:grpSpPr>
        <a:xfrm>
          <a:off x="0" y="0"/>
          <a:ext cx="0" cy="0"/>
          <a:chOff x="0" y="0"/>
          <a:chExt cx="0" cy="0"/>
        </a:xfrm>
      </p:grpSpPr>
      <p:grpSp>
        <p:nvGrpSpPr>
          <p:cNvPr id="71" name="组合 70"/>
          <p:cNvGrpSpPr/>
          <p:nvPr/>
        </p:nvGrpSpPr>
        <p:grpSpPr>
          <a:xfrm>
            <a:off x="-1" y="174625"/>
            <a:ext cx="12190829" cy="666623"/>
            <a:chOff x="-1" y="174625"/>
            <a:chExt cx="12190829" cy="666623"/>
          </a:xfrm>
        </p:grpSpPr>
        <p:sp>
          <p:nvSpPr>
            <p:cNvPr id="72" name="矩形 42"/>
            <p:cNvSpPr/>
            <p:nvPr/>
          </p:nvSpPr>
          <p:spPr>
            <a:xfrm>
              <a:off x="-1" y="174625"/>
              <a:ext cx="4997195" cy="666623"/>
            </a:xfrm>
            <a:custGeom>
              <a:avLst/>
              <a:gdLst>
                <a:gd name="connsiteX0" fmla="*/ 0 w 3118104"/>
                <a:gd name="connsiteY0" fmla="*/ 0 h 539496"/>
                <a:gd name="connsiteX1" fmla="*/ 3118104 w 3118104"/>
                <a:gd name="connsiteY1" fmla="*/ 0 h 539496"/>
                <a:gd name="connsiteX2" fmla="*/ 3118104 w 3118104"/>
                <a:gd name="connsiteY2" fmla="*/ 539496 h 539496"/>
                <a:gd name="connsiteX3" fmla="*/ 0 w 3118104"/>
                <a:gd name="connsiteY3" fmla="*/ 539496 h 539496"/>
                <a:gd name="connsiteX4" fmla="*/ 0 w 3118104"/>
                <a:gd name="connsiteY4" fmla="*/ 0 h 539496"/>
                <a:gd name="connsiteX0-1" fmla="*/ 0 w 3118104"/>
                <a:gd name="connsiteY0-2" fmla="*/ 0 h 539496"/>
                <a:gd name="connsiteX1-3" fmla="*/ 2871216 w 3118104"/>
                <a:gd name="connsiteY1-4" fmla="*/ 0 h 539496"/>
                <a:gd name="connsiteX2-5" fmla="*/ 3118104 w 3118104"/>
                <a:gd name="connsiteY2-6" fmla="*/ 539496 h 539496"/>
                <a:gd name="connsiteX3-7" fmla="*/ 0 w 3118104"/>
                <a:gd name="connsiteY3-8" fmla="*/ 539496 h 539496"/>
                <a:gd name="connsiteX4-9" fmla="*/ 0 w 3118104"/>
                <a:gd name="connsiteY4-10" fmla="*/ 0 h 539496"/>
                <a:gd name="connsiteX0-11" fmla="*/ 0 w 3118104"/>
                <a:gd name="connsiteY0-12" fmla="*/ 9144 h 548640"/>
                <a:gd name="connsiteX1-13" fmla="*/ 2679192 w 3118104"/>
                <a:gd name="connsiteY1-14" fmla="*/ 0 h 548640"/>
                <a:gd name="connsiteX2-15" fmla="*/ 3118104 w 3118104"/>
                <a:gd name="connsiteY2-16" fmla="*/ 548640 h 548640"/>
                <a:gd name="connsiteX3-17" fmla="*/ 0 w 3118104"/>
                <a:gd name="connsiteY3-18" fmla="*/ 548640 h 548640"/>
                <a:gd name="connsiteX4-19" fmla="*/ 0 w 3118104"/>
                <a:gd name="connsiteY4-20" fmla="*/ 9144 h 548640"/>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118104" h="548640">
                  <a:moveTo>
                    <a:pt x="0" y="9144"/>
                  </a:moveTo>
                  <a:lnTo>
                    <a:pt x="2679192" y="0"/>
                  </a:lnTo>
                  <a:lnTo>
                    <a:pt x="3118104" y="548640"/>
                  </a:lnTo>
                  <a:lnTo>
                    <a:pt x="0" y="548640"/>
                  </a:lnTo>
                  <a:lnTo>
                    <a:pt x="0" y="9144"/>
                  </a:lnTo>
                  <a:close/>
                </a:path>
              </a:pathLst>
            </a:custGeom>
            <a:solidFill>
              <a:srgbClr val="5DA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cxnSp>
          <p:nvCxnSpPr>
            <p:cNvPr id="79" name="直接连接符 78"/>
            <p:cNvCxnSpPr/>
            <p:nvPr/>
          </p:nvCxnSpPr>
          <p:spPr>
            <a:xfrm>
              <a:off x="3108960" y="832104"/>
              <a:ext cx="9081868" cy="0"/>
            </a:xfrm>
            <a:prstGeom prst="line">
              <a:avLst/>
            </a:prstGeom>
            <a:ln w="31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sp>
        <p:nvSpPr>
          <p:cNvPr id="80" name="文本框 79"/>
          <p:cNvSpPr txBox="1"/>
          <p:nvPr/>
        </p:nvSpPr>
        <p:spPr>
          <a:xfrm>
            <a:off x="292607" y="160498"/>
            <a:ext cx="4440709"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lang="zh-CN" altLang="en-US" sz="3600" b="1" noProof="0" dirty="0" smtClean="0">
                <a:solidFill>
                  <a:prstClr val="white"/>
                </a:solidFill>
                <a:latin typeface="微软雅黑" panose="020B0503020204020204" pitchFamily="34" charset="-122"/>
                <a:ea typeface="微软雅黑" panose="020B0503020204020204" pitchFamily="34" charset="-122"/>
              </a:rPr>
              <a:t>行程介绍（图片版）</a:t>
            </a:r>
            <a:endParaRPr kumimoji="0" lang="zh-CN" altLang="en-US" sz="36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endParaRPr>
          </a:p>
        </p:txBody>
      </p:sp>
      <p:sp>
        <p:nvSpPr>
          <p:cNvPr id="98" name="AutoShape 13"/>
          <p:cNvSpPr>
            <a:spLocks noChangeArrowheads="1"/>
          </p:cNvSpPr>
          <p:nvPr/>
        </p:nvSpPr>
        <p:spPr bwMode="auto">
          <a:xfrm>
            <a:off x="2571750" y="2317750"/>
            <a:ext cx="1177925" cy="1050925"/>
          </a:xfrm>
          <a:prstGeom prst="hexagon">
            <a:avLst>
              <a:gd name="adj" fmla="val 28874"/>
              <a:gd name="vf" fmla="val 115470"/>
            </a:avLst>
          </a:prstGeom>
          <a:solidFill>
            <a:srgbClr val="84CBC5"/>
          </a:solidFill>
          <a:ln>
            <a:noFill/>
          </a:ln>
          <a:effectLst>
            <a:outerShdw blurRad="63500" dist="38100" dir="2700000" algn="tl" rotWithShape="0">
              <a:srgbClr val="000000">
                <a:alpha val="39999"/>
              </a:srgbClr>
            </a:outerShdw>
          </a:effectLst>
        </p:spPr>
        <p:txBody>
          <a:bodyPr wrap="none" lIns="90170" tIns="46990" rIns="90170" bIns="46990" anchor="ctr"/>
          <a:lstStyle/>
          <a:p>
            <a:pPr algn="ctr">
              <a:buFont typeface="Arial" panose="020B0604020202020204" pitchFamily="34" charset="0"/>
              <a:buNone/>
              <a:defRPr/>
            </a:pPr>
            <a:r>
              <a:rPr lang="en-US" altLang="zh-CN" dirty="0" smtClean="0">
                <a:solidFill>
                  <a:srgbClr val="FFFFFF"/>
                </a:solidFill>
                <a:latin typeface="Arial" panose="020B0604020202020204" pitchFamily="34" charset="0"/>
                <a:ea typeface="黑体" panose="02010609060101010101" pitchFamily="49" charset="-122"/>
              </a:rPr>
              <a:t>Day 3</a:t>
            </a:r>
            <a:endParaRPr lang="zh-CN" altLang="zh-CN" dirty="0">
              <a:solidFill>
                <a:srgbClr val="FFFFFF"/>
              </a:solidFill>
              <a:latin typeface="Arial" panose="020B0604020202020204" pitchFamily="34" charset="0"/>
              <a:ea typeface="黑体" panose="02010609060101010101" pitchFamily="49" charset="-122"/>
              <a:cs typeface="+mn-cs"/>
            </a:endParaRPr>
          </a:p>
        </p:txBody>
      </p:sp>
      <p:sp>
        <p:nvSpPr>
          <p:cNvPr id="99" name="AutoShape 15"/>
          <p:cNvSpPr>
            <a:spLocks noChangeArrowheads="1"/>
          </p:cNvSpPr>
          <p:nvPr/>
        </p:nvSpPr>
        <p:spPr bwMode="auto">
          <a:xfrm>
            <a:off x="3636962" y="1778001"/>
            <a:ext cx="1189037" cy="1074738"/>
          </a:xfrm>
          <a:prstGeom prst="hexagon">
            <a:avLst>
              <a:gd name="adj" fmla="val 28873"/>
              <a:gd name="vf" fmla="val 115470"/>
            </a:avLst>
          </a:prstGeom>
          <a:solidFill>
            <a:srgbClr val="84CBC5"/>
          </a:solidFill>
          <a:ln>
            <a:solidFill>
              <a:srgbClr val="84CBC5"/>
            </a:solidFill>
          </a:ln>
          <a:effectLst>
            <a:outerShdw blurRad="63500" dist="38100" dir="2700000" algn="tl" rotWithShape="0">
              <a:srgbClr val="000000">
                <a:alpha val="39999"/>
              </a:srgbClr>
            </a:outerShdw>
          </a:effectLst>
        </p:spPr>
        <p:txBody>
          <a:bodyPr wrap="none" lIns="90170" tIns="46990" rIns="90170" bIns="46990" anchor="ctr"/>
          <a:lstStyle/>
          <a:p>
            <a:pPr algn="ctr">
              <a:buFont typeface="Arial" panose="020B0604020202020204" pitchFamily="34" charset="0"/>
              <a:buNone/>
            </a:pPr>
            <a:r>
              <a:rPr lang="en-US" altLang="zh-CN" dirty="0" smtClean="0">
                <a:solidFill>
                  <a:srgbClr val="FFFFFF"/>
                </a:solidFill>
                <a:latin typeface="微软雅黑" panose="020B0503020204020204" pitchFamily="34" charset="-122"/>
                <a:ea typeface="微软雅黑" panose="020B0503020204020204" pitchFamily="34" charset="-122"/>
                <a:cs typeface="微软雅黑" panose="020B0503020204020204" pitchFamily="34" charset="-122"/>
              </a:rPr>
              <a:t>Day 2</a:t>
            </a:r>
            <a:endParaRPr lang="zh-CN" dirty="0">
              <a:solidFill>
                <a:srgbClr val="FFFFFF"/>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100" name="AutoShape 18"/>
          <p:cNvSpPr>
            <a:spLocks noChangeArrowheads="1"/>
          </p:cNvSpPr>
          <p:nvPr/>
        </p:nvSpPr>
        <p:spPr bwMode="auto">
          <a:xfrm>
            <a:off x="2555876" y="3540125"/>
            <a:ext cx="1162050" cy="1079500"/>
          </a:xfrm>
          <a:prstGeom prst="hexagon">
            <a:avLst>
              <a:gd name="adj" fmla="val 28874"/>
              <a:gd name="vf" fmla="val 115470"/>
            </a:avLst>
          </a:prstGeom>
          <a:solidFill>
            <a:srgbClr val="84CBC5"/>
          </a:solidFill>
          <a:ln>
            <a:noFill/>
          </a:ln>
          <a:effectLst>
            <a:outerShdw blurRad="63500" dist="38100" dir="2700000" algn="tl" rotWithShape="0">
              <a:srgbClr val="000000">
                <a:alpha val="39999"/>
              </a:srgbClr>
            </a:outerShdw>
          </a:effectLst>
        </p:spPr>
        <p:txBody>
          <a:bodyPr wrap="none" lIns="90170" tIns="46990" rIns="90170" bIns="46990" anchor="ctr"/>
          <a:lstStyle/>
          <a:p>
            <a:pPr algn="ctr">
              <a:buFont typeface="Arial" panose="020B0604020202020204" pitchFamily="34" charset="0"/>
              <a:buNone/>
              <a:defRPr/>
            </a:pPr>
            <a:r>
              <a:rPr lang="en-US" altLang="zh-CN" dirty="0" smtClean="0">
                <a:solidFill>
                  <a:srgbClr val="FFFFFF"/>
                </a:solidFill>
                <a:latin typeface="Arial" panose="020B0604020202020204" pitchFamily="34" charset="0"/>
                <a:ea typeface="黑体" panose="02010609060101010101" pitchFamily="49" charset="-122"/>
              </a:rPr>
              <a:t>Day 4</a:t>
            </a:r>
            <a:endParaRPr lang="zh-CN" altLang="zh-CN" dirty="0">
              <a:solidFill>
                <a:srgbClr val="FFFFFF"/>
              </a:solidFill>
              <a:latin typeface="Arial" panose="020B0604020202020204" pitchFamily="34" charset="0"/>
              <a:ea typeface="黑体" panose="02010609060101010101" pitchFamily="49" charset="-122"/>
              <a:cs typeface="+mn-cs"/>
            </a:endParaRPr>
          </a:p>
        </p:txBody>
      </p:sp>
      <p:sp>
        <p:nvSpPr>
          <p:cNvPr id="101" name="AutoShape 17"/>
          <p:cNvSpPr>
            <a:spLocks noChangeArrowheads="1"/>
          </p:cNvSpPr>
          <p:nvPr/>
        </p:nvSpPr>
        <p:spPr bwMode="auto">
          <a:xfrm>
            <a:off x="3573462" y="4133849"/>
            <a:ext cx="1189037" cy="1057275"/>
          </a:xfrm>
          <a:prstGeom prst="hexagon">
            <a:avLst>
              <a:gd name="adj" fmla="val 28873"/>
              <a:gd name="vf" fmla="val 115470"/>
            </a:avLst>
          </a:prstGeom>
          <a:solidFill>
            <a:srgbClr val="84CBC5"/>
          </a:solidFill>
          <a:ln>
            <a:noFill/>
          </a:ln>
          <a:effectLst>
            <a:outerShdw blurRad="63500" dist="38100" dir="2700000" algn="tl" rotWithShape="0">
              <a:srgbClr val="000000">
                <a:alpha val="39999"/>
              </a:srgbClr>
            </a:outerShdw>
          </a:effectLst>
        </p:spPr>
        <p:txBody>
          <a:bodyPr wrap="none" lIns="90170" tIns="46990" rIns="90170" bIns="46990" anchor="ctr"/>
          <a:lstStyle/>
          <a:p>
            <a:pPr algn="ctr">
              <a:buFont typeface="Arial" panose="020B0604020202020204" pitchFamily="34" charset="0"/>
              <a:buNone/>
              <a:defRPr/>
            </a:pPr>
            <a:r>
              <a:rPr lang="en-US" altLang="zh-CN" dirty="0" smtClean="0">
                <a:solidFill>
                  <a:srgbClr val="FFFFFF"/>
                </a:solidFill>
                <a:latin typeface="Arial" panose="020B0604020202020204" pitchFamily="34" charset="0"/>
                <a:ea typeface="黑体" panose="02010609060101010101" pitchFamily="49" charset="-122"/>
              </a:rPr>
              <a:t>Day 5</a:t>
            </a:r>
            <a:endParaRPr lang="zh-CN" altLang="zh-CN" dirty="0">
              <a:solidFill>
                <a:srgbClr val="FFFFFF"/>
              </a:solidFill>
              <a:latin typeface="Arial" panose="020B0604020202020204" pitchFamily="34" charset="0"/>
              <a:ea typeface="黑体" panose="02010609060101010101" pitchFamily="49" charset="-122"/>
              <a:cs typeface="+mn-cs"/>
            </a:endParaRPr>
          </a:p>
        </p:txBody>
      </p:sp>
      <p:sp>
        <p:nvSpPr>
          <p:cNvPr id="102" name="AutoShape 17"/>
          <p:cNvSpPr>
            <a:spLocks noChangeArrowheads="1"/>
          </p:cNvSpPr>
          <p:nvPr/>
        </p:nvSpPr>
        <p:spPr bwMode="auto">
          <a:xfrm>
            <a:off x="3582988" y="2968625"/>
            <a:ext cx="1179512" cy="1047750"/>
          </a:xfrm>
          <a:prstGeom prst="hexagon">
            <a:avLst>
              <a:gd name="adj" fmla="val 28873"/>
              <a:gd name="vf" fmla="val 115470"/>
            </a:avLst>
          </a:prstGeom>
          <a:solidFill>
            <a:srgbClr val="7CC8EC"/>
          </a:solidFill>
          <a:ln w="9525">
            <a:noFill/>
            <a:miter lim="800000"/>
          </a:ln>
          <a:effectLst>
            <a:outerShdw blurRad="63500" dist="38100" dir="2700000" algn="tl" rotWithShape="0">
              <a:srgbClr val="000000">
                <a:alpha val="39999"/>
              </a:srgbClr>
            </a:outerShdw>
          </a:effectLst>
        </p:spPr>
        <p:txBody>
          <a:bodyPr wrap="none" lIns="90170" tIns="46990" rIns="90170" bIns="46990" anchor="ctr"/>
          <a:lstStyle/>
          <a:p>
            <a:pPr algn="ctr">
              <a:buFont typeface="Arial" panose="020B0604020202020204" pitchFamily="34" charset="0"/>
              <a:buNone/>
              <a:defRPr/>
            </a:pPr>
            <a:r>
              <a:rPr lang="zh-CN" altLang="en-US" b="1" dirty="0" smtClean="0">
                <a:solidFill>
                  <a:srgbClr val="FFFFFF"/>
                </a:solidFill>
                <a:latin typeface="Arial" panose="020B0604020202020204" pitchFamily="34" charset="0"/>
                <a:ea typeface="黑体" panose="02010609060101010101" pitchFamily="49" charset="-122"/>
              </a:rPr>
              <a:t>第一周</a:t>
            </a:r>
            <a:endParaRPr lang="zh-CN" altLang="zh-CN" b="1" dirty="0">
              <a:solidFill>
                <a:srgbClr val="FFFFFF"/>
              </a:solidFill>
              <a:latin typeface="Arial" panose="020B0604020202020204" pitchFamily="34" charset="0"/>
              <a:ea typeface="黑体" panose="02010609060101010101" pitchFamily="49" charset="-122"/>
            </a:endParaRPr>
          </a:p>
        </p:txBody>
      </p:sp>
      <p:sp>
        <p:nvSpPr>
          <p:cNvPr id="103" name="AutoShape 14"/>
          <p:cNvSpPr>
            <a:spLocks noChangeArrowheads="1"/>
          </p:cNvSpPr>
          <p:nvPr/>
        </p:nvSpPr>
        <p:spPr bwMode="auto">
          <a:xfrm>
            <a:off x="4660900" y="2476499"/>
            <a:ext cx="1181100" cy="1063625"/>
          </a:xfrm>
          <a:prstGeom prst="hexagon">
            <a:avLst>
              <a:gd name="adj" fmla="val 28874"/>
              <a:gd name="vf" fmla="val 115470"/>
            </a:avLst>
          </a:prstGeom>
          <a:solidFill>
            <a:srgbClr val="84CBC5"/>
          </a:solidFill>
          <a:ln>
            <a:noFill/>
          </a:ln>
          <a:effectLst>
            <a:outerShdw blurRad="63500" dist="38100" dir="2700000" algn="tl" rotWithShape="0">
              <a:srgbClr val="000000">
                <a:alpha val="39999"/>
              </a:srgbClr>
            </a:outerShdw>
          </a:effectLst>
        </p:spPr>
        <p:txBody>
          <a:bodyPr wrap="none" lIns="90170" tIns="46990" rIns="90170" bIns="46990" anchor="ctr"/>
          <a:lstStyle/>
          <a:p>
            <a:pPr algn="ctr">
              <a:buFont typeface="Arial" panose="020B0604020202020204" pitchFamily="34" charset="0"/>
              <a:buNone/>
              <a:defRPr/>
            </a:pPr>
            <a:r>
              <a:rPr lang="en-US" altLang="zh-CN" dirty="0" smtClean="0">
                <a:solidFill>
                  <a:srgbClr val="FFFFFF"/>
                </a:solidFill>
                <a:latin typeface="Arial" panose="020B0604020202020204" pitchFamily="34" charset="0"/>
                <a:ea typeface="黑体" panose="02010609060101010101" pitchFamily="49" charset="-122"/>
              </a:rPr>
              <a:t>Day 1</a:t>
            </a:r>
            <a:endParaRPr lang="zh-CN" altLang="zh-CN" dirty="0">
              <a:solidFill>
                <a:srgbClr val="FFFFFF"/>
              </a:solidFill>
              <a:latin typeface="Arial" panose="020B0604020202020204" pitchFamily="34" charset="0"/>
              <a:ea typeface="黑体" panose="02010609060101010101" pitchFamily="49" charset="-122"/>
              <a:cs typeface="+mn-cs"/>
            </a:endParaRPr>
          </a:p>
        </p:txBody>
      </p:sp>
      <p:sp>
        <p:nvSpPr>
          <p:cNvPr id="104" name="AutoShape 7"/>
          <p:cNvSpPr>
            <a:spLocks noChangeArrowheads="1"/>
          </p:cNvSpPr>
          <p:nvPr/>
        </p:nvSpPr>
        <p:spPr bwMode="auto">
          <a:xfrm>
            <a:off x="4643438" y="3692525"/>
            <a:ext cx="1182687" cy="1054100"/>
          </a:xfrm>
          <a:prstGeom prst="hexagon">
            <a:avLst>
              <a:gd name="adj" fmla="val 28659"/>
              <a:gd name="vf" fmla="val 115470"/>
            </a:avLst>
          </a:prstGeom>
          <a:solidFill>
            <a:srgbClr val="C3BA59"/>
          </a:solidFill>
          <a:ln w="9525">
            <a:solidFill>
              <a:srgbClr val="DACFCF"/>
            </a:solidFill>
            <a:round/>
          </a:ln>
          <a:effectLst>
            <a:outerShdw blurRad="63500" dist="38100" dir="2700000" algn="tl" rotWithShape="0">
              <a:srgbClr val="000000">
                <a:alpha val="39999"/>
              </a:srgbClr>
            </a:outerShdw>
          </a:effectLst>
        </p:spPr>
        <p:txBody>
          <a:bodyPr lIns="90000" tIns="60876" rIns="90000" bIns="45000" anchor="ctr"/>
          <a:lstStyle/>
          <a:p>
            <a:pPr algn="ctr" defTabSz="448945" hangingPunct="0">
              <a:lnSpc>
                <a:spcPct val="93000"/>
              </a:lnSpc>
              <a:buClr>
                <a:srgbClr val="000000"/>
              </a:buClr>
              <a:buSzPct val="100000"/>
              <a:buFont typeface="Times New Roman" panose="02020603050405020304" charset="0"/>
              <a:buNone/>
              <a:tabLst>
                <a:tab pos="723900" algn="l"/>
                <a:tab pos="1447800" algn="l"/>
              </a:tabLst>
            </a:pPr>
            <a:r>
              <a:rPr lang="en-US" altLang="zh-CN" dirty="0">
                <a:solidFill>
                  <a:srgbClr val="FFFFFF"/>
                </a:solidFill>
              </a:rPr>
              <a:t> </a:t>
            </a:r>
            <a:r>
              <a:rPr lang="en-US" altLang="zh-CN" dirty="0" smtClean="0">
                <a:solidFill>
                  <a:srgbClr val="FFFFFF"/>
                </a:solidFill>
              </a:rPr>
              <a:t>Day</a:t>
            </a:r>
            <a:r>
              <a:rPr lang="zh-CN" altLang="en-US" dirty="0" smtClean="0">
                <a:solidFill>
                  <a:srgbClr val="FFFFFF"/>
                </a:solidFill>
              </a:rPr>
              <a:t> </a:t>
            </a:r>
            <a:r>
              <a:rPr lang="zh-CN" altLang="zh-CN" dirty="0" smtClean="0">
                <a:solidFill>
                  <a:srgbClr val="FFFFFF"/>
                </a:solidFill>
              </a:rPr>
              <a:t>6</a:t>
            </a:r>
            <a:r>
              <a:rPr lang="en-US" altLang="zh-CN" dirty="0" smtClean="0">
                <a:solidFill>
                  <a:srgbClr val="FFFFFF"/>
                </a:solidFill>
              </a:rPr>
              <a:t>+7</a:t>
            </a:r>
            <a:endParaRPr lang="en-US" altLang="zh-CN" dirty="0">
              <a:solidFill>
                <a:srgbClr val="FFFFFF"/>
              </a:solidFill>
            </a:endParaRPr>
          </a:p>
        </p:txBody>
      </p:sp>
      <p:cxnSp>
        <p:nvCxnSpPr>
          <p:cNvPr id="105" name="AutoShape 9"/>
          <p:cNvCxnSpPr>
            <a:cxnSpLocks noChangeShapeType="1"/>
          </p:cNvCxnSpPr>
          <p:nvPr/>
        </p:nvCxnSpPr>
        <p:spPr bwMode="auto">
          <a:xfrm flipV="1">
            <a:off x="5719763" y="3810458"/>
            <a:ext cx="3235605" cy="2718"/>
          </a:xfrm>
          <a:prstGeom prst="straightConnector1">
            <a:avLst/>
          </a:prstGeom>
          <a:noFill/>
          <a:ln w="9525">
            <a:solidFill>
              <a:schemeClr val="tx1"/>
            </a:solidFill>
            <a:round/>
            <a:tailEnd type="triangle" w="med" len="med"/>
          </a:ln>
        </p:spPr>
      </p:cxnSp>
      <p:cxnSp>
        <p:nvCxnSpPr>
          <p:cNvPr id="3" name="Elbow Connector 2"/>
          <p:cNvCxnSpPr/>
          <p:nvPr/>
        </p:nvCxnSpPr>
        <p:spPr>
          <a:xfrm flipV="1">
            <a:off x="4603750" y="1619250"/>
            <a:ext cx="1174750" cy="333375"/>
          </a:xfrm>
          <a:prstGeom prst="bentConnector3">
            <a:avLst>
              <a:gd name="adj1" fmla="val 104054"/>
            </a:avLst>
          </a:prstGeom>
          <a:ln>
            <a:solidFill>
              <a:srgbClr val="4F81BD"/>
            </a:solidFill>
            <a:prstDash val="sysDash"/>
          </a:ln>
        </p:spPr>
        <p:style>
          <a:lnRef idx="2">
            <a:schemeClr val="accent1"/>
          </a:lnRef>
          <a:fillRef idx="0">
            <a:schemeClr val="accent1"/>
          </a:fillRef>
          <a:effectRef idx="1">
            <a:schemeClr val="accent1"/>
          </a:effectRef>
          <a:fontRef idx="minor">
            <a:schemeClr val="tx1"/>
          </a:fontRef>
        </p:style>
      </p:cxnSp>
      <p:cxnSp>
        <p:nvCxnSpPr>
          <p:cNvPr id="7" name="Straight Connector 6"/>
          <p:cNvCxnSpPr/>
          <p:nvPr/>
        </p:nvCxnSpPr>
        <p:spPr>
          <a:xfrm flipV="1">
            <a:off x="809625" y="2873375"/>
            <a:ext cx="1762125" cy="15875"/>
          </a:xfrm>
          <a:prstGeom prst="line">
            <a:avLst/>
          </a:prstGeom>
          <a:ln>
            <a:prstDash val="sysDash"/>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a:off x="746125" y="4429125"/>
            <a:ext cx="1984375" cy="1"/>
          </a:xfrm>
          <a:prstGeom prst="line">
            <a:avLst/>
          </a:prstGeom>
          <a:ln>
            <a:prstDash val="sysDash"/>
          </a:ln>
        </p:spPr>
        <p:style>
          <a:lnRef idx="2">
            <a:schemeClr val="accent1"/>
          </a:lnRef>
          <a:fillRef idx="0">
            <a:schemeClr val="accent1"/>
          </a:fillRef>
          <a:effectRef idx="1">
            <a:schemeClr val="accent1"/>
          </a:effectRef>
          <a:fontRef idx="minor">
            <a:schemeClr val="tx1"/>
          </a:fontRef>
        </p:style>
      </p:cxnSp>
      <p:cxnSp>
        <p:nvCxnSpPr>
          <p:cNvPr id="17" name="Elbow Connector 16"/>
          <p:cNvCxnSpPr/>
          <p:nvPr/>
        </p:nvCxnSpPr>
        <p:spPr>
          <a:xfrm>
            <a:off x="4127500" y="5175250"/>
            <a:ext cx="1603375" cy="492125"/>
          </a:xfrm>
          <a:prstGeom prst="bentConnector3">
            <a:avLst>
              <a:gd name="adj1" fmla="val 1485"/>
            </a:avLst>
          </a:prstGeom>
          <a:ln>
            <a:prstDash val="sysDash"/>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a:off x="5984875" y="3063875"/>
            <a:ext cx="1825625" cy="15875"/>
          </a:xfrm>
          <a:prstGeom prst="line">
            <a:avLst/>
          </a:prstGeom>
          <a:ln>
            <a:solidFill>
              <a:srgbClr val="4F81BD"/>
            </a:solidFill>
            <a:prstDash val="sysDash"/>
          </a:ln>
        </p:spPr>
        <p:style>
          <a:lnRef idx="2">
            <a:schemeClr val="accent1"/>
          </a:lnRef>
          <a:fillRef idx="0">
            <a:schemeClr val="accent1"/>
          </a:fillRef>
          <a:effectRef idx="1">
            <a:schemeClr val="accent1"/>
          </a:effectRef>
          <a:fontRef idx="minor">
            <a:schemeClr val="tx1"/>
          </a:fontRef>
        </p:style>
      </p:cxnSp>
      <p:cxnSp>
        <p:nvCxnSpPr>
          <p:cNvPr id="26" name="Straight Connector 25"/>
          <p:cNvCxnSpPr/>
          <p:nvPr/>
        </p:nvCxnSpPr>
        <p:spPr>
          <a:xfrm flipV="1">
            <a:off x="5651500" y="4492625"/>
            <a:ext cx="2016125" cy="15875"/>
          </a:xfrm>
          <a:prstGeom prst="line">
            <a:avLst/>
          </a:prstGeom>
          <a:ln>
            <a:prstDash val="sysDash"/>
          </a:ln>
        </p:spPr>
        <p:style>
          <a:lnRef idx="2">
            <a:schemeClr val="accent1"/>
          </a:lnRef>
          <a:fillRef idx="0">
            <a:schemeClr val="accent1"/>
          </a:fillRef>
          <a:effectRef idx="1">
            <a:schemeClr val="accent1"/>
          </a:effectRef>
          <a:fontRef idx="minor">
            <a:schemeClr val="tx1"/>
          </a:fontRef>
        </p:style>
      </p:cxnSp>
      <p:pic>
        <p:nvPicPr>
          <p:cNvPr id="2" name="Picture 1" descr="悉尼大学5.jpg"/>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145626" y="560845"/>
            <a:ext cx="2350052" cy="1616559"/>
          </a:xfrm>
          <a:prstGeom prst="rect">
            <a:avLst/>
          </a:prstGeom>
          <a:ln>
            <a:noFill/>
          </a:ln>
          <a:effectLst>
            <a:softEdge rad="112500"/>
          </a:effectLst>
        </p:spPr>
      </p:pic>
      <p:pic>
        <p:nvPicPr>
          <p:cNvPr id="10" name="Picture 9" descr="B59BDF61E3E031FA2CC6A9C87DD26C76.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68154" y="4046844"/>
            <a:ext cx="2424382" cy="1616254"/>
          </a:xfrm>
          <a:prstGeom prst="rect">
            <a:avLst/>
          </a:prstGeom>
          <a:ln>
            <a:noFill/>
          </a:ln>
          <a:effectLst>
            <a:softEdge rad="112500"/>
          </a:effectLst>
        </p:spPr>
      </p:pic>
      <p:pic>
        <p:nvPicPr>
          <p:cNvPr id="13" name="Picture 12" descr="4E53323C024D4592DBC9BD3DBFD9EB5E.jp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413926" y="5325243"/>
            <a:ext cx="2754230" cy="1532757"/>
          </a:xfrm>
          <a:prstGeom prst="rect">
            <a:avLst/>
          </a:prstGeom>
          <a:ln>
            <a:noFill/>
          </a:ln>
          <a:effectLst>
            <a:softEdge rad="112500"/>
          </a:effectLst>
        </p:spPr>
      </p:pic>
      <p:pic>
        <p:nvPicPr>
          <p:cNvPr id="15" name="Picture 14" descr="3EFD2B9A04206389CF1534ED05373CB6.jp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09172" y="5146592"/>
            <a:ext cx="2350511" cy="1574612"/>
          </a:xfrm>
          <a:prstGeom prst="rect">
            <a:avLst/>
          </a:prstGeom>
          <a:ln>
            <a:noFill/>
          </a:ln>
          <a:effectLst>
            <a:softEdge rad="112500"/>
          </a:effectLst>
        </p:spPr>
      </p:pic>
      <p:pic>
        <p:nvPicPr>
          <p:cNvPr id="14" name="Picture 13" descr="E74F61CCC20A9EE69F8B078E93AB68C4.jpg"/>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0" y="3909430"/>
            <a:ext cx="2224771" cy="1484595"/>
          </a:xfrm>
          <a:prstGeom prst="rect">
            <a:avLst/>
          </a:prstGeom>
          <a:ln>
            <a:noFill/>
          </a:ln>
          <a:effectLst>
            <a:softEdge rad="112500"/>
          </a:effectLst>
        </p:spPr>
      </p:pic>
      <p:cxnSp>
        <p:nvCxnSpPr>
          <p:cNvPr id="18" name="Straight Connector 17"/>
          <p:cNvCxnSpPr/>
          <p:nvPr/>
        </p:nvCxnSpPr>
        <p:spPr>
          <a:xfrm flipH="1">
            <a:off x="2671767" y="4684719"/>
            <a:ext cx="313357" cy="659820"/>
          </a:xfrm>
          <a:prstGeom prst="line">
            <a:avLst/>
          </a:prstGeom>
          <a:ln>
            <a:prstDash val="sysDash"/>
          </a:ln>
        </p:spPr>
        <p:style>
          <a:lnRef idx="2">
            <a:schemeClr val="accent1"/>
          </a:lnRef>
          <a:fillRef idx="0">
            <a:schemeClr val="accent1"/>
          </a:fillRef>
          <a:effectRef idx="1">
            <a:schemeClr val="accent1"/>
          </a:effectRef>
          <a:fontRef idx="minor">
            <a:schemeClr val="tx1"/>
          </a:fontRef>
        </p:style>
      </p:cxnSp>
      <p:pic>
        <p:nvPicPr>
          <p:cNvPr id="27" name="Picture 26" descr="1A67295A91481A41E170AF93E5AB191B.jpg"/>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11264" y="1412980"/>
            <a:ext cx="2144011" cy="1482941"/>
          </a:xfrm>
          <a:prstGeom prst="rect">
            <a:avLst/>
          </a:prstGeom>
          <a:ln>
            <a:noFill/>
          </a:ln>
          <a:effectLst>
            <a:softEdge rad="112500"/>
          </a:effectLst>
        </p:spPr>
      </p:pic>
      <p:pic>
        <p:nvPicPr>
          <p:cNvPr id="28" name="Picture 27" descr="6538BECBC62E9685B20993847E83E7AC.jpg"/>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543071" y="2210396"/>
            <a:ext cx="2201191" cy="1468099"/>
          </a:xfrm>
          <a:prstGeom prst="rect">
            <a:avLst/>
          </a:prstGeom>
          <a:ln>
            <a:noFill/>
          </a:ln>
          <a:effectLst>
            <a:softEdge rad="112500"/>
          </a:effectLst>
        </p:spPr>
      </p:pic>
      <p:sp>
        <p:nvSpPr>
          <p:cNvPr id="106" name="AutoShape 19"/>
          <p:cNvSpPr>
            <a:spLocks noChangeArrowheads="1"/>
          </p:cNvSpPr>
          <p:nvPr/>
        </p:nvSpPr>
        <p:spPr bwMode="auto">
          <a:xfrm>
            <a:off x="8673131" y="2032620"/>
            <a:ext cx="3001962" cy="2732088"/>
          </a:xfrm>
          <a:prstGeom prst="hexagon">
            <a:avLst>
              <a:gd name="adj" fmla="val 28874"/>
              <a:gd name="vf" fmla="val 115470"/>
            </a:avLst>
          </a:prstGeom>
          <a:solidFill>
            <a:srgbClr val="F8D35E"/>
          </a:solidFill>
          <a:ln>
            <a:noFill/>
          </a:ln>
          <a:effectLst>
            <a:outerShdw blurRad="63500" dist="38100" dir="2700000" algn="tl" rotWithShape="0">
              <a:srgbClr val="000000">
                <a:alpha val="39999"/>
              </a:srgbClr>
            </a:outerShdw>
          </a:effectLst>
        </p:spPr>
        <p:txBody>
          <a:bodyPr wrap="none" lIns="90170" tIns="46990" rIns="90170" bIns="46990" anchor="ctr"/>
          <a:lstStyle/>
          <a:p>
            <a:pPr algn="ctr">
              <a:buFont typeface="Arial" panose="020B0604020202020204" pitchFamily="34" charset="0"/>
              <a:buNone/>
              <a:defRPr/>
            </a:pPr>
            <a:r>
              <a:rPr lang="zh-CN" altLang="en-US" b="1" dirty="0" smtClean="0">
                <a:solidFill>
                  <a:srgbClr val="FFFFFF"/>
                </a:solidFill>
                <a:latin typeface="Heiti TC Light"/>
                <a:ea typeface="Heiti TC Light"/>
                <a:cs typeface="Heiti TC Light"/>
              </a:rPr>
              <a:t>第二周</a:t>
            </a:r>
            <a:endParaRPr lang="en-US" altLang="zh-CN" b="1" dirty="0" smtClean="0">
              <a:solidFill>
                <a:srgbClr val="FFFFFF"/>
              </a:solidFill>
              <a:latin typeface="Heiti TC Light"/>
              <a:ea typeface="Heiti TC Light"/>
              <a:cs typeface="Heiti TC Light"/>
            </a:endParaRPr>
          </a:p>
          <a:p>
            <a:pPr algn="ctr">
              <a:buFont typeface="Arial" panose="020B0604020202020204" pitchFamily="34" charset="0"/>
              <a:buNone/>
              <a:defRPr/>
            </a:pPr>
            <a:r>
              <a:rPr lang="en-US" altLang="zh-CN" dirty="0" smtClean="0">
                <a:solidFill>
                  <a:schemeClr val="bg1"/>
                </a:solidFill>
                <a:latin typeface="Arial" panose="020B0604020202020204" pitchFamily="34" charset="0"/>
                <a:ea typeface="黑体" panose="02010609060101010101" pitchFamily="49" charset="-122"/>
              </a:rPr>
              <a:t>Day 1 </a:t>
            </a:r>
            <a:r>
              <a:rPr lang="zh-CN" altLang="en-US" dirty="0" smtClean="0">
                <a:solidFill>
                  <a:schemeClr val="bg1"/>
                </a:solidFill>
                <a:latin typeface="Arial" panose="020B0604020202020204" pitchFamily="34" charset="0"/>
                <a:ea typeface="黑体" panose="02010609060101010101" pitchFamily="49" charset="-122"/>
              </a:rPr>
              <a:t>－</a:t>
            </a:r>
            <a:r>
              <a:rPr lang="en-US" altLang="zh-CN" dirty="0" smtClean="0">
                <a:solidFill>
                  <a:schemeClr val="bg1"/>
                </a:solidFill>
                <a:latin typeface="Arial" panose="020B0604020202020204" pitchFamily="34" charset="0"/>
                <a:ea typeface="黑体" panose="02010609060101010101" pitchFamily="49" charset="-122"/>
              </a:rPr>
              <a:t> Day 5</a:t>
            </a:r>
            <a:endParaRPr lang="en-US" altLang="zh-CN" dirty="0" smtClean="0">
              <a:solidFill>
                <a:schemeClr val="bg1"/>
              </a:solidFill>
              <a:latin typeface="Arial" panose="020B0604020202020204" pitchFamily="34" charset="0"/>
              <a:ea typeface="黑体" panose="02010609060101010101" pitchFamily="49" charset="-122"/>
            </a:endParaRPr>
          </a:p>
          <a:p>
            <a:pPr algn="ctr">
              <a:buFont typeface="Arial" panose="020B0604020202020204" pitchFamily="34" charset="0"/>
              <a:buNone/>
              <a:defRPr/>
            </a:pPr>
            <a:endParaRPr lang="en-US" altLang="zh-CN" sz="2000" dirty="0" smtClean="0">
              <a:latin typeface="Arial" panose="020B0604020202020204" pitchFamily="34" charset="0"/>
              <a:ea typeface="黑体" panose="02010609060101010101" pitchFamily="49" charset="-122"/>
              <a:cs typeface="+mn-cs"/>
            </a:endParaRPr>
          </a:p>
          <a:p>
            <a:pPr algn="ctr">
              <a:buFont typeface="Arial" panose="020B0604020202020204" pitchFamily="34" charset="0"/>
              <a:buNone/>
              <a:defRPr/>
            </a:pPr>
            <a:r>
              <a:rPr lang="zh-CN" altLang="en-US" sz="2000" dirty="0" smtClean="0">
                <a:latin typeface="Arial" panose="020B0604020202020204" pitchFamily="34" charset="0"/>
                <a:ea typeface="黑体" panose="02010609060101010101" pitchFamily="49" charset="-122"/>
                <a:cs typeface="+mn-cs"/>
              </a:rPr>
              <a:t>环保／动物义工活动</a:t>
            </a:r>
            <a:endParaRPr lang="zh-CN" altLang="zh-CN" sz="2000" dirty="0">
              <a:latin typeface="Arial" panose="020B0604020202020204" pitchFamily="34" charset="0"/>
              <a:ea typeface="黑体" panose="02010609060101010101" pitchFamily="49" charset="-122"/>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98"/>
                                        </p:tgtEl>
                                        <p:attrNameLst>
                                          <p:attrName>style.visibility</p:attrName>
                                        </p:attrNameLst>
                                      </p:cBhvr>
                                      <p:to>
                                        <p:strVal val="visible"/>
                                      </p:to>
                                    </p:set>
                                    <p:animEffect transition="in" filter="fade">
                                      <p:cBhvr>
                                        <p:cTn id="7" dur="500"/>
                                        <p:tgtEl>
                                          <p:spTgt spid="98"/>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99"/>
                                        </p:tgtEl>
                                        <p:attrNameLst>
                                          <p:attrName>style.visibility</p:attrName>
                                        </p:attrNameLst>
                                      </p:cBhvr>
                                      <p:to>
                                        <p:strVal val="visible"/>
                                      </p:to>
                                    </p:set>
                                    <p:animEffect transition="in" filter="fade">
                                      <p:cBhvr>
                                        <p:cTn id="11" dur="500"/>
                                        <p:tgtEl>
                                          <p:spTgt spid="99"/>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00"/>
                                        </p:tgtEl>
                                        <p:attrNameLst>
                                          <p:attrName>style.visibility</p:attrName>
                                        </p:attrNameLst>
                                      </p:cBhvr>
                                      <p:to>
                                        <p:strVal val="visible"/>
                                      </p:to>
                                    </p:set>
                                    <p:animEffect transition="in" filter="fade">
                                      <p:cBhvr>
                                        <p:cTn id="15" dur="500"/>
                                        <p:tgtEl>
                                          <p:spTgt spid="100"/>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01"/>
                                        </p:tgtEl>
                                        <p:attrNameLst>
                                          <p:attrName>style.visibility</p:attrName>
                                        </p:attrNameLst>
                                      </p:cBhvr>
                                      <p:to>
                                        <p:strVal val="visible"/>
                                      </p:to>
                                    </p:set>
                                    <p:animEffect transition="in" filter="fade">
                                      <p:cBhvr>
                                        <p:cTn id="19" dur="500"/>
                                        <p:tgtEl>
                                          <p:spTgt spid="101"/>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102"/>
                                        </p:tgtEl>
                                        <p:attrNameLst>
                                          <p:attrName>style.visibility</p:attrName>
                                        </p:attrNameLst>
                                      </p:cBhvr>
                                      <p:to>
                                        <p:strVal val="visible"/>
                                      </p:to>
                                    </p:set>
                                    <p:animEffect transition="in" filter="fade">
                                      <p:cBhvr>
                                        <p:cTn id="23" dur="500"/>
                                        <p:tgtEl>
                                          <p:spTgt spid="102"/>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103"/>
                                        </p:tgtEl>
                                        <p:attrNameLst>
                                          <p:attrName>style.visibility</p:attrName>
                                        </p:attrNameLst>
                                      </p:cBhvr>
                                      <p:to>
                                        <p:strVal val="visible"/>
                                      </p:to>
                                    </p:set>
                                    <p:animEffect transition="in" filter="fade">
                                      <p:cBhvr>
                                        <p:cTn id="27" dur="500"/>
                                        <p:tgtEl>
                                          <p:spTgt spid="103"/>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104"/>
                                        </p:tgtEl>
                                        <p:attrNameLst>
                                          <p:attrName>style.visibility</p:attrName>
                                        </p:attrNameLst>
                                      </p:cBhvr>
                                      <p:to>
                                        <p:strVal val="visible"/>
                                      </p:to>
                                    </p:set>
                                    <p:animEffect transition="in" filter="fade">
                                      <p:cBhvr>
                                        <p:cTn id="31" dur="500"/>
                                        <p:tgtEl>
                                          <p:spTgt spid="104"/>
                                        </p:tgtEl>
                                      </p:cBhvr>
                                    </p:animEffect>
                                  </p:childTnLst>
                                </p:cTn>
                              </p:par>
                            </p:childTnLst>
                          </p:cTn>
                        </p:par>
                        <p:par>
                          <p:cTn id="32" fill="hold">
                            <p:stCondLst>
                              <p:cond delay="3500"/>
                            </p:stCondLst>
                            <p:childTnLst>
                              <p:par>
                                <p:cTn id="33" presetID="22" presetClass="entr" presetSubtype="8" fill="hold" nodeType="afterEffect">
                                  <p:stCondLst>
                                    <p:cond delay="0"/>
                                  </p:stCondLst>
                                  <p:childTnLst>
                                    <p:set>
                                      <p:cBhvr>
                                        <p:cTn id="34" dur="1" fill="hold">
                                          <p:stCondLst>
                                            <p:cond delay="0"/>
                                          </p:stCondLst>
                                        </p:cTn>
                                        <p:tgtEl>
                                          <p:spTgt spid="105"/>
                                        </p:tgtEl>
                                        <p:attrNameLst>
                                          <p:attrName>style.visibility</p:attrName>
                                        </p:attrNameLst>
                                      </p:cBhvr>
                                      <p:to>
                                        <p:strVal val="visible"/>
                                      </p:to>
                                    </p:set>
                                    <p:animEffect transition="in" filter="wipe(left)">
                                      <p:cBhvr>
                                        <p:cTn id="35" dur="500"/>
                                        <p:tgtEl>
                                          <p:spTgt spid="105"/>
                                        </p:tgtEl>
                                      </p:cBhvr>
                                    </p:animEffect>
                                  </p:childTnLst>
                                </p:cTn>
                              </p:par>
                            </p:childTnLst>
                          </p:cTn>
                        </p:par>
                        <p:par>
                          <p:cTn id="36" fill="hold">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106"/>
                                        </p:tgtEl>
                                        <p:attrNameLst>
                                          <p:attrName>style.visibility</p:attrName>
                                        </p:attrNameLst>
                                      </p:cBhvr>
                                      <p:to>
                                        <p:strVal val="visible"/>
                                      </p:to>
                                    </p:set>
                                    <p:animEffect transition="in" filter="fade">
                                      <p:cBhvr>
                                        <p:cTn id="39" dur="500"/>
                                        <p:tgtEl>
                                          <p:spTgt spid="1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8" grpId="0" animBg="1"/>
      <p:bldP spid="99" grpId="0" animBg="1"/>
      <p:bldP spid="100" grpId="0" animBg="1"/>
      <p:bldP spid="101" grpId="0" animBg="1"/>
      <p:bldP spid="102" grpId="0" animBg="1"/>
      <p:bldP spid="103" grpId="0" animBg="1"/>
      <p:bldP spid="104" grpId="0" animBg="1"/>
      <p:bldP spid="106"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1" cstate="print">
            <a:lum/>
          </a:blip>
          <a:srcRect/>
          <a:stretch>
            <a:fillRect/>
          </a:stretch>
        </a:blipFill>
        <a:effectLst/>
      </p:bgPr>
    </p:bg>
    <p:spTree>
      <p:nvGrpSpPr>
        <p:cNvPr id="1" name=""/>
        <p:cNvGrpSpPr/>
        <p:nvPr/>
      </p:nvGrpSpPr>
      <p:grpSpPr>
        <a:xfrm>
          <a:off x="0" y="0"/>
          <a:ext cx="0" cy="0"/>
          <a:chOff x="0" y="0"/>
          <a:chExt cx="0" cy="0"/>
        </a:xfrm>
      </p:grpSpPr>
      <p:grpSp>
        <p:nvGrpSpPr>
          <p:cNvPr id="46" name="组合 45"/>
          <p:cNvGrpSpPr/>
          <p:nvPr/>
        </p:nvGrpSpPr>
        <p:grpSpPr>
          <a:xfrm>
            <a:off x="-1" y="174625"/>
            <a:ext cx="12190829" cy="666623"/>
            <a:chOff x="-1" y="174625"/>
            <a:chExt cx="12190829" cy="666623"/>
          </a:xfrm>
        </p:grpSpPr>
        <p:sp>
          <p:nvSpPr>
            <p:cNvPr id="43" name="矩形 42"/>
            <p:cNvSpPr/>
            <p:nvPr/>
          </p:nvSpPr>
          <p:spPr>
            <a:xfrm>
              <a:off x="-1" y="174625"/>
              <a:ext cx="5178612" cy="666623"/>
            </a:xfrm>
            <a:custGeom>
              <a:avLst/>
              <a:gdLst>
                <a:gd name="connsiteX0" fmla="*/ 0 w 3118104"/>
                <a:gd name="connsiteY0" fmla="*/ 0 h 539496"/>
                <a:gd name="connsiteX1" fmla="*/ 3118104 w 3118104"/>
                <a:gd name="connsiteY1" fmla="*/ 0 h 539496"/>
                <a:gd name="connsiteX2" fmla="*/ 3118104 w 3118104"/>
                <a:gd name="connsiteY2" fmla="*/ 539496 h 539496"/>
                <a:gd name="connsiteX3" fmla="*/ 0 w 3118104"/>
                <a:gd name="connsiteY3" fmla="*/ 539496 h 539496"/>
                <a:gd name="connsiteX4" fmla="*/ 0 w 3118104"/>
                <a:gd name="connsiteY4" fmla="*/ 0 h 539496"/>
                <a:gd name="connsiteX0-1" fmla="*/ 0 w 3118104"/>
                <a:gd name="connsiteY0-2" fmla="*/ 0 h 539496"/>
                <a:gd name="connsiteX1-3" fmla="*/ 2871216 w 3118104"/>
                <a:gd name="connsiteY1-4" fmla="*/ 0 h 539496"/>
                <a:gd name="connsiteX2-5" fmla="*/ 3118104 w 3118104"/>
                <a:gd name="connsiteY2-6" fmla="*/ 539496 h 539496"/>
                <a:gd name="connsiteX3-7" fmla="*/ 0 w 3118104"/>
                <a:gd name="connsiteY3-8" fmla="*/ 539496 h 539496"/>
                <a:gd name="connsiteX4-9" fmla="*/ 0 w 3118104"/>
                <a:gd name="connsiteY4-10" fmla="*/ 0 h 539496"/>
                <a:gd name="connsiteX0-11" fmla="*/ 0 w 3118104"/>
                <a:gd name="connsiteY0-12" fmla="*/ 9144 h 548640"/>
                <a:gd name="connsiteX1-13" fmla="*/ 2679192 w 3118104"/>
                <a:gd name="connsiteY1-14" fmla="*/ 0 h 548640"/>
                <a:gd name="connsiteX2-15" fmla="*/ 3118104 w 3118104"/>
                <a:gd name="connsiteY2-16" fmla="*/ 548640 h 548640"/>
                <a:gd name="connsiteX3-17" fmla="*/ 0 w 3118104"/>
                <a:gd name="connsiteY3-18" fmla="*/ 548640 h 548640"/>
                <a:gd name="connsiteX4-19" fmla="*/ 0 w 3118104"/>
                <a:gd name="connsiteY4-20" fmla="*/ 9144 h 548640"/>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118104" h="548640">
                  <a:moveTo>
                    <a:pt x="0" y="9144"/>
                  </a:moveTo>
                  <a:lnTo>
                    <a:pt x="2679192" y="0"/>
                  </a:lnTo>
                  <a:lnTo>
                    <a:pt x="3118104" y="548640"/>
                  </a:lnTo>
                  <a:lnTo>
                    <a:pt x="0" y="548640"/>
                  </a:lnTo>
                  <a:lnTo>
                    <a:pt x="0" y="9144"/>
                  </a:lnTo>
                  <a:close/>
                </a:path>
              </a:pathLst>
            </a:custGeom>
            <a:solidFill>
              <a:srgbClr val="5DA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cxnSp>
          <p:nvCxnSpPr>
            <p:cNvPr id="45" name="直接连接符 44"/>
            <p:cNvCxnSpPr/>
            <p:nvPr/>
          </p:nvCxnSpPr>
          <p:spPr>
            <a:xfrm>
              <a:off x="3108960" y="832104"/>
              <a:ext cx="9081868" cy="0"/>
            </a:xfrm>
            <a:prstGeom prst="line">
              <a:avLst/>
            </a:prstGeom>
            <a:ln w="31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sp>
        <p:nvSpPr>
          <p:cNvPr id="48" name="文本框 47"/>
          <p:cNvSpPr txBox="1"/>
          <p:nvPr/>
        </p:nvSpPr>
        <p:spPr>
          <a:xfrm>
            <a:off x="416829" y="133427"/>
            <a:ext cx="4085594"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lang="zh-CN" altLang="en-US" sz="3600" b="1" noProof="0" dirty="0" smtClean="0">
                <a:solidFill>
                  <a:prstClr val="white"/>
                </a:solidFill>
                <a:latin typeface="微软雅黑" panose="020B0503020204020204" pitchFamily="34" charset="-122"/>
                <a:ea typeface="微软雅黑" panose="020B0503020204020204" pitchFamily="34" charset="-122"/>
              </a:rPr>
              <a:t>行程介绍（表格版）</a:t>
            </a:r>
            <a:endParaRPr kumimoji="0" lang="zh-CN" altLang="en-US" sz="36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2" name="TextBox 1"/>
          <p:cNvSpPr txBox="1"/>
          <p:nvPr/>
        </p:nvSpPr>
        <p:spPr>
          <a:xfrm>
            <a:off x="3654590" y="3017903"/>
            <a:ext cx="1063625" cy="492443"/>
          </a:xfrm>
          <a:prstGeom prst="rect">
            <a:avLst/>
          </a:prstGeom>
          <a:noFill/>
        </p:spPr>
        <p:txBody>
          <a:bodyPr wrap="square" rtlCol="0">
            <a:spAutoFit/>
          </a:bodyPr>
          <a:lstStyle/>
          <a:p>
            <a:r>
              <a:rPr kumimoji="1" lang="zh-CN" altLang="en-US" sz="2600" b="1" dirty="0" smtClean="0">
                <a:solidFill>
                  <a:schemeClr val="bg1"/>
                </a:solidFill>
              </a:rPr>
              <a:t>交通</a:t>
            </a:r>
            <a:endParaRPr kumimoji="1" lang="ja-JP" altLang="en-US" sz="2600" b="1" dirty="0">
              <a:solidFill>
                <a:schemeClr val="bg1"/>
              </a:solidFill>
            </a:endParaRPr>
          </a:p>
        </p:txBody>
      </p:sp>
      <p:graphicFrame>
        <p:nvGraphicFramePr>
          <p:cNvPr id="5" name="Table 4"/>
          <p:cNvGraphicFramePr>
            <a:graphicFrameLocks noGrp="1"/>
          </p:cNvGraphicFramePr>
          <p:nvPr/>
        </p:nvGraphicFramePr>
        <p:xfrm>
          <a:off x="121791" y="947507"/>
          <a:ext cx="11748399" cy="5605098"/>
        </p:xfrm>
        <a:graphic>
          <a:graphicData uri="http://schemas.openxmlformats.org/drawingml/2006/table">
            <a:tbl>
              <a:tblPr firstRow="1" bandRow="1">
                <a:tableStyleId>{616DA210-FB5B-4158-B5E0-FEB733F419BA}</a:tableStyleId>
              </a:tblPr>
              <a:tblGrid>
                <a:gridCol w="1374480"/>
                <a:gridCol w="1107576"/>
                <a:gridCol w="8113630"/>
                <a:gridCol w="1152713"/>
              </a:tblGrid>
              <a:tr h="751528">
                <a:tc>
                  <a:txBody>
                    <a:bodyPr/>
                    <a:lstStyle/>
                    <a:p>
                      <a:pPr algn="ctr"/>
                      <a:r>
                        <a:rPr kumimoji="1" lang="zh-CN" altLang="en-US" sz="2000" dirty="0" smtClean="0"/>
                        <a:t>主题</a:t>
                      </a:r>
                      <a:endParaRPr kumimoji="1" lang="ja-JP" altLang="en-US" sz="2000" dirty="0"/>
                    </a:p>
                  </a:txBody>
                  <a:tcPr anchor="ctr" anchorCtr="1"/>
                </a:tc>
                <a:tc gridSpan="3">
                  <a:txBody>
                    <a:bodyPr/>
                    <a:lstStyle/>
                    <a:p>
                      <a:pPr algn="ctr"/>
                      <a:r>
                        <a:rPr kumimoji="1" lang="zh-CN" altLang="en-US" sz="3000" b="0" cap="none" spc="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澳大利亚义工项目（两周）</a:t>
                      </a:r>
                      <a:endParaRPr kumimoji="1" lang="ja-JP" altLang="en-US" sz="3000" b="0" cap="none" spc="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a:txBody>
                  <a:tcPr anchor="ctr">
                    <a:solidFill>
                      <a:schemeClr val="tx2">
                        <a:lumMod val="60000"/>
                        <a:lumOff val="40000"/>
                      </a:schemeClr>
                    </a:solidFill>
                  </a:tcPr>
                </a:tc>
                <a:tc hMerge="1">
                  <a:tcPr/>
                </a:tc>
                <a:tc hMerge="1">
                  <a:tcPr/>
                </a:tc>
              </a:tr>
              <a:tr h="382691">
                <a:tc>
                  <a:txBody>
                    <a:bodyPr/>
                    <a:lstStyle/>
                    <a:p>
                      <a:pPr algn="ctr"/>
                      <a:r>
                        <a:rPr kumimoji="1" lang="zh-CN" altLang="en-US" dirty="0" smtClean="0"/>
                        <a:t>日期</a:t>
                      </a:r>
                      <a:endParaRPr kumimoji="1" lang="ja-JP" altLang="en-US" dirty="0"/>
                    </a:p>
                  </a:txBody>
                  <a:tcPr/>
                </a:tc>
                <a:tc>
                  <a:txBody>
                    <a:bodyPr/>
                    <a:lstStyle/>
                    <a:p>
                      <a:pPr algn="ctr"/>
                      <a:r>
                        <a:rPr kumimoji="1" lang="zh-CN" altLang="en-US" dirty="0" smtClean="0"/>
                        <a:t>地点</a:t>
                      </a:r>
                      <a:endParaRPr kumimoji="1" lang="ja-JP" altLang="en-US" dirty="0"/>
                    </a:p>
                  </a:txBody>
                  <a:tcPr/>
                </a:tc>
                <a:tc>
                  <a:txBody>
                    <a:bodyPr/>
                    <a:lstStyle/>
                    <a:p>
                      <a:pPr algn="ctr"/>
                      <a:r>
                        <a:rPr kumimoji="1" lang="zh-CN" altLang="en-US" dirty="0" smtClean="0"/>
                        <a:t>白天</a:t>
                      </a:r>
                      <a:endParaRPr kumimoji="1" lang="ja-JP" altLang="en-US" dirty="0"/>
                    </a:p>
                  </a:txBody>
                  <a:tcPr/>
                </a:tc>
                <a:tc>
                  <a:txBody>
                    <a:bodyPr/>
                    <a:lstStyle/>
                    <a:p>
                      <a:pPr algn="ctr"/>
                      <a:r>
                        <a:rPr kumimoji="1" lang="zh-CN" altLang="en-US" dirty="0" smtClean="0"/>
                        <a:t>晚上</a:t>
                      </a:r>
                      <a:endParaRPr kumimoji="1" lang="ja-JP" altLang="en-US" dirty="0"/>
                    </a:p>
                  </a:txBody>
                  <a:tcPr/>
                </a:tc>
              </a:tr>
              <a:tr h="278321">
                <a:tc>
                  <a:txBody>
                    <a:bodyPr/>
                    <a:lstStyle/>
                    <a:p>
                      <a:pPr algn="ctr"/>
                      <a:r>
                        <a:rPr kumimoji="1" lang="en-US" altLang="zh-CN" dirty="0" smtClean="0"/>
                        <a:t>D1</a:t>
                      </a:r>
                      <a:endParaRPr kumimoji="1" lang="ja-JP" altLang="en-US" dirty="0"/>
                    </a:p>
                  </a:txBody>
                  <a:tcPr/>
                </a:tc>
                <a:tc rowSpan="5">
                  <a:txBody>
                    <a:bodyPr/>
                    <a:lstStyle/>
                    <a:p>
                      <a:pPr algn="ctr"/>
                      <a:endParaRPr kumimoji="1" lang="en-AU" altLang="zh-CN" dirty="0" smtClean="0"/>
                    </a:p>
                    <a:p>
                      <a:pPr algn="ctr"/>
                      <a:endParaRPr kumimoji="1" lang="en-AU" altLang="zh-CN" dirty="0" smtClean="0"/>
                    </a:p>
                    <a:p>
                      <a:pPr algn="ctr"/>
                      <a:endParaRPr kumimoji="1" lang="en-AU" altLang="zh-CN" dirty="0" smtClean="0"/>
                    </a:p>
                    <a:p>
                      <a:pPr algn="ctr"/>
                      <a:r>
                        <a:rPr kumimoji="1" lang="zh-CN" altLang="en-US" dirty="0" smtClean="0"/>
                        <a:t>悉尼</a:t>
                      </a:r>
                      <a:endParaRPr kumimoji="1" lang="ja-JP" altLang="en-US" dirty="0"/>
                    </a:p>
                  </a:txBody>
                  <a:tcPr/>
                </a:tc>
                <a:tc>
                  <a:txBody>
                    <a:bodyPr/>
                    <a:lstStyle/>
                    <a:p>
                      <a:pPr algn="l">
                        <a:spcAft>
                          <a:spcPts val="0"/>
                        </a:spcAft>
                      </a:pPr>
                      <a:r>
                        <a:rPr lang="zh-CN" sz="1800" kern="0" dirty="0" smtClean="0">
                          <a:effectLst/>
                          <a:latin typeface="宋体" panose="02010600030101010101" pitchFamily="2" charset="-122"/>
                          <a:ea typeface="宋体" panose="02010600030101010101" pitchFamily="2" charset="-122"/>
                          <a:cs typeface="宋体" panose="02010600030101010101" pitchFamily="2" charset="-122"/>
                        </a:rPr>
                        <a:t>澳洲文化历史培训</a:t>
                      </a:r>
                      <a:r>
                        <a:rPr lang="zh-CN" sz="1800" kern="0" dirty="0">
                          <a:effectLst/>
                          <a:latin typeface="宋体" panose="02010600030101010101" pitchFamily="2" charset="-122"/>
                          <a:ea typeface="宋体" panose="02010600030101010101" pitchFamily="2" charset="-122"/>
                          <a:cs typeface="宋体" panose="02010600030101010101" pitchFamily="2" charset="-122"/>
                        </a:rPr>
                        <a:t>——探索澳洲移民的最初落脚点岩石区，歌剧院旁了解澳洲标志性建筑的故事</a:t>
                      </a:r>
                      <a:endParaRPr lang="en-AU" sz="1800" kern="100" dirty="0">
                        <a:effectLst/>
                        <a:latin typeface="宋体" panose="02010600030101010101" pitchFamily="2" charset="-122"/>
                        <a:ea typeface="宋体" panose="02010600030101010101" pitchFamily="2" charset="-122"/>
                        <a:cs typeface="宋体" panose="02010600030101010101" pitchFamily="2" charset="-122"/>
                      </a:endParaRPr>
                    </a:p>
                  </a:txBody>
                  <a:tcPr marL="114300" marR="114300" marT="0" marB="0"/>
                </a:tc>
                <a:tc rowSpan="5">
                  <a:txBody>
                    <a:bodyPr/>
                    <a:lstStyle/>
                    <a:p>
                      <a:pPr algn="ctr"/>
                      <a:endParaRPr kumimoji="1" lang="en-AU" altLang="zh-CN" dirty="0" smtClean="0"/>
                    </a:p>
                    <a:p>
                      <a:pPr algn="ctr"/>
                      <a:endParaRPr kumimoji="1" lang="en-AU" altLang="zh-CN" dirty="0" smtClean="0"/>
                    </a:p>
                    <a:p>
                      <a:pPr algn="ctr"/>
                      <a:r>
                        <a:rPr kumimoji="1" lang="zh-CN" altLang="en-US" dirty="0" smtClean="0"/>
                        <a:t>寄宿家庭或</a:t>
                      </a:r>
                      <a:endParaRPr kumimoji="1" lang="en-AU" altLang="zh-CN" dirty="0" smtClean="0"/>
                    </a:p>
                    <a:p>
                      <a:pPr algn="ctr"/>
                      <a:r>
                        <a:rPr kumimoji="1" lang="zh-CN" altLang="en-US" dirty="0" smtClean="0"/>
                        <a:t>合租公寓</a:t>
                      </a:r>
                      <a:endParaRPr kumimoji="1" lang="ja-JP" altLang="en-US" dirty="0"/>
                    </a:p>
                  </a:txBody>
                  <a:tcPr/>
                </a:tc>
              </a:tr>
              <a:tr h="241527">
                <a:tc>
                  <a:txBody>
                    <a:bodyPr/>
                    <a:lstStyle/>
                    <a:p>
                      <a:pPr algn="ctr"/>
                      <a:r>
                        <a:rPr kumimoji="1" lang="en-US" altLang="zh-CN" dirty="0" smtClean="0"/>
                        <a:t>D2</a:t>
                      </a:r>
                      <a:endParaRPr kumimoji="1" lang="ja-JP" altLang="en-US" dirty="0"/>
                    </a:p>
                  </a:txBody>
                  <a:tcPr/>
                </a:tc>
                <a:tc vMerge="1">
                  <a:tcPr/>
                </a:tc>
                <a:tc>
                  <a:txBody>
                    <a:bodyPr/>
                    <a:lstStyle/>
                    <a:p>
                      <a:r>
                        <a:rPr lang="zh-CN" altLang="ja-JP" sz="1800" kern="1200" dirty="0" smtClean="0">
                          <a:solidFill>
                            <a:schemeClr val="tx1"/>
                          </a:solidFill>
                          <a:effectLst/>
                          <a:latin typeface="宋体" panose="02010600030101010101" pitchFamily="2" charset="-122"/>
                          <a:ea typeface="宋体" panose="02010600030101010101" pitchFamily="2" charset="-122"/>
                          <a:cs typeface="宋体" panose="02010600030101010101" pitchFamily="2" charset="-122"/>
                        </a:rPr>
                        <a:t>澳洲教育体系讲解＋悉尼大学参观</a:t>
                      </a:r>
                      <a:r>
                        <a:rPr lang="en-AU" altLang="ja-JP" sz="1800" dirty="0" smtClean="0">
                          <a:effectLst/>
                          <a:latin typeface="宋体" panose="02010600030101010101" pitchFamily="2" charset="-122"/>
                          <a:ea typeface="宋体" panose="02010600030101010101" pitchFamily="2" charset="-122"/>
                          <a:cs typeface="宋体" panose="02010600030101010101" pitchFamily="2" charset="-122"/>
                        </a:rPr>
                        <a:t> </a:t>
                      </a:r>
                      <a:endParaRPr kumimoji="1" lang="ja-JP" altLang="en-US" sz="1800" dirty="0">
                        <a:latin typeface="宋体" panose="02010600030101010101" pitchFamily="2" charset="-122"/>
                        <a:ea typeface="宋体" panose="02010600030101010101" pitchFamily="2" charset="-122"/>
                        <a:cs typeface="宋体" panose="02010600030101010101" pitchFamily="2" charset="-122"/>
                      </a:endParaRPr>
                    </a:p>
                  </a:txBody>
                  <a:tcPr/>
                </a:tc>
                <a:tc vMerge="1">
                  <a:tcPr/>
                </a:tc>
              </a:tr>
              <a:tr h="381764">
                <a:tc>
                  <a:txBody>
                    <a:bodyPr/>
                    <a:lstStyle/>
                    <a:p>
                      <a:pPr algn="ctr"/>
                      <a:r>
                        <a:rPr kumimoji="1" lang="en-US" altLang="zh-CN" dirty="0" smtClean="0"/>
                        <a:t>D3</a:t>
                      </a:r>
                      <a:endParaRPr kumimoji="1" lang="ja-JP" altLang="en-US" dirty="0"/>
                    </a:p>
                  </a:txBody>
                  <a:tcPr/>
                </a:tc>
                <a:tc vMerge="1">
                  <a:tcPr/>
                </a:tc>
                <a:tc>
                  <a:txBody>
                    <a:bodyPr/>
                    <a:lstStyle/>
                    <a:p>
                      <a:pPr algn="l">
                        <a:spcAft>
                          <a:spcPts val="0"/>
                        </a:spcAft>
                      </a:pPr>
                      <a:r>
                        <a:rPr lang="zh-CN" sz="1800" kern="0" dirty="0">
                          <a:effectLst/>
                          <a:latin typeface="宋体" panose="02010600030101010101" pitchFamily="2" charset="-122"/>
                          <a:ea typeface="宋体" panose="02010600030101010101" pitchFamily="2" charset="-122"/>
                          <a:cs typeface="宋体" panose="02010600030101010101" pitchFamily="2" charset="-122"/>
                        </a:rPr>
                        <a:t>一日体验型义工</a:t>
                      </a:r>
                      <a:endParaRPr lang="en-AU" sz="1800" kern="100" dirty="0">
                        <a:effectLst/>
                        <a:latin typeface="宋体" panose="02010600030101010101" pitchFamily="2" charset="-122"/>
                        <a:ea typeface="宋体" panose="02010600030101010101" pitchFamily="2" charset="-122"/>
                        <a:cs typeface="宋体" panose="02010600030101010101" pitchFamily="2" charset="-122"/>
                      </a:endParaRPr>
                    </a:p>
                  </a:txBody>
                  <a:tcPr marL="114300" marR="114300" marT="0" marB="0"/>
                </a:tc>
                <a:tc vMerge="1">
                  <a:tcPr/>
                </a:tc>
              </a:tr>
              <a:tr h="368719">
                <a:tc>
                  <a:txBody>
                    <a:bodyPr/>
                    <a:lstStyle/>
                    <a:p>
                      <a:pPr algn="ctr"/>
                      <a:r>
                        <a:rPr kumimoji="1" lang="en-US" altLang="zh-CN" dirty="0" smtClean="0"/>
                        <a:t>D4</a:t>
                      </a:r>
                      <a:endParaRPr kumimoji="1" lang="ja-JP" altLang="en-US" dirty="0"/>
                    </a:p>
                  </a:txBody>
                  <a:tcPr/>
                </a:tc>
                <a:tc vMerge="1">
                  <a:tcPr/>
                </a:tc>
                <a:tc>
                  <a:txBody>
                    <a:bodyPr/>
                    <a:lstStyle/>
                    <a:p>
                      <a:pPr algn="l">
                        <a:spcAft>
                          <a:spcPts val="0"/>
                        </a:spcAft>
                      </a:pPr>
                      <a:r>
                        <a:rPr lang="zh-CN" sz="1800" kern="0" dirty="0">
                          <a:effectLst/>
                          <a:latin typeface="宋体" panose="02010600030101010101" pitchFamily="2" charset="-122"/>
                          <a:ea typeface="宋体" panose="02010600030101010101" pitchFamily="2" charset="-122"/>
                          <a:cs typeface="宋体" panose="02010600030101010101" pitchFamily="2" charset="-122"/>
                        </a:rPr>
                        <a:t>澳洲生活体验——穿过唐人街，享受海边咖啡、早午餐，感受澳洲当地人生活</a:t>
                      </a:r>
                      <a:endParaRPr lang="en-AU" sz="1800" kern="100" dirty="0">
                        <a:effectLst/>
                        <a:latin typeface="宋体" panose="02010600030101010101" pitchFamily="2" charset="-122"/>
                        <a:ea typeface="宋体" panose="02010600030101010101" pitchFamily="2" charset="-122"/>
                        <a:cs typeface="宋体" panose="02010600030101010101" pitchFamily="2" charset="-122"/>
                      </a:endParaRPr>
                    </a:p>
                  </a:txBody>
                  <a:tcPr marL="114300" marR="114300" marT="0" marB="0"/>
                </a:tc>
                <a:tc vMerge="1">
                  <a:tcPr/>
                </a:tc>
              </a:tr>
              <a:tr h="257503">
                <a:tc>
                  <a:txBody>
                    <a:bodyPr/>
                    <a:lstStyle/>
                    <a:p>
                      <a:pPr algn="ctr"/>
                      <a:r>
                        <a:rPr kumimoji="1" lang="en-US" altLang="zh-CN" dirty="0" smtClean="0"/>
                        <a:t>D5</a:t>
                      </a:r>
                      <a:endParaRPr kumimoji="1" lang="ja-JP" altLang="en-US" dirty="0"/>
                    </a:p>
                  </a:txBody>
                  <a:tcPr/>
                </a:tc>
                <a:tc vMerge="1">
                  <a:tcPr/>
                </a:tc>
                <a:tc>
                  <a:txBody>
                    <a:bodyPr/>
                    <a:lstStyle/>
                    <a:p>
                      <a:pPr marL="0" marR="0" indent="0" algn="l" defTabSz="914400" rtl="0" eaLnBrk="1" fontAlgn="auto" latinLnBrk="0" hangingPunct="1">
                        <a:lnSpc>
                          <a:spcPct val="100000"/>
                        </a:lnSpc>
                        <a:spcBef>
                          <a:spcPts val="0"/>
                        </a:spcBef>
                        <a:spcAft>
                          <a:spcPts val="0"/>
                        </a:spcAft>
                        <a:buClrTx/>
                        <a:buSzTx/>
                        <a:buFontTx/>
                        <a:buNone/>
                        <a:defRPr/>
                      </a:pPr>
                      <a:r>
                        <a:rPr lang="zh-CN" altLang="ja-JP" sz="1800" kern="0" dirty="0" smtClean="0">
                          <a:effectLst/>
                          <a:latin typeface="宋体" panose="02010600030101010101" pitchFamily="2" charset="-122"/>
                          <a:ea typeface="宋体" panose="02010600030101010101" pitchFamily="2" charset="-122"/>
                          <a:cs typeface="宋体" panose="02010600030101010101" pitchFamily="2" charset="-122"/>
                        </a:rPr>
                        <a:t>澳洲亲近自然体验——前往卧龙岗，体验当地人最喜欢的海边驱车度假方式</a:t>
                      </a:r>
                      <a:endParaRPr lang="en-AU" altLang="ja-JP" sz="1800" kern="100" dirty="0" smtClean="0">
                        <a:effectLst/>
                        <a:latin typeface="宋体" panose="02010600030101010101" pitchFamily="2" charset="-122"/>
                        <a:ea typeface="宋体" panose="02010600030101010101" pitchFamily="2" charset="-122"/>
                        <a:cs typeface="宋体" panose="02010600030101010101" pitchFamily="2" charset="-122"/>
                      </a:endParaRPr>
                    </a:p>
                  </a:txBody>
                  <a:tcPr/>
                </a:tc>
                <a:tc vMerge="1">
                  <a:tcPr/>
                </a:tc>
              </a:tr>
              <a:tr h="611436">
                <a:tc>
                  <a:txBody>
                    <a:bodyPr/>
                    <a:lstStyle/>
                    <a:p>
                      <a:pPr algn="ctr"/>
                      <a:r>
                        <a:rPr kumimoji="1" lang="en-US" altLang="zh-CN" dirty="0" smtClean="0"/>
                        <a:t>D6</a:t>
                      </a:r>
                      <a:r>
                        <a:rPr kumimoji="1" lang="zh-CN" altLang="en-US" dirty="0" smtClean="0"/>
                        <a:t> </a:t>
                      </a:r>
                      <a:r>
                        <a:rPr kumimoji="1" lang="en-US" altLang="zh-CN" dirty="0" smtClean="0"/>
                        <a:t>-</a:t>
                      </a:r>
                      <a:r>
                        <a:rPr kumimoji="1" lang="zh-CN" altLang="en-US" dirty="0" smtClean="0"/>
                        <a:t> </a:t>
                      </a:r>
                      <a:r>
                        <a:rPr kumimoji="1" lang="en-US" altLang="zh-CN" dirty="0" smtClean="0"/>
                        <a:t>D7</a:t>
                      </a:r>
                      <a:endParaRPr kumimoji="1" lang="ja-JP" altLang="en-US" dirty="0"/>
                    </a:p>
                  </a:txBody>
                  <a:tcPr/>
                </a:tc>
                <a:tc>
                  <a:txBody>
                    <a:bodyPr/>
                    <a:lstStyle/>
                    <a:p>
                      <a:pPr algn="ctr"/>
                      <a:r>
                        <a:rPr kumimoji="1" lang="zh-CN" altLang="en-US" dirty="0" smtClean="0"/>
                        <a:t>悉尼周边</a:t>
                      </a:r>
                      <a:endParaRPr kumimoji="1" lang="ja-JP" altLang="en-US" dirty="0"/>
                    </a:p>
                  </a:txBody>
                  <a:tcPr/>
                </a:tc>
                <a:tc>
                  <a:txBody>
                    <a:bodyPr/>
                    <a:lstStyle/>
                    <a:p>
                      <a:pPr algn="l">
                        <a:spcAft>
                          <a:spcPts val="0"/>
                        </a:spcAft>
                      </a:pPr>
                      <a:r>
                        <a:rPr lang="zh-CN" altLang="en-US" sz="1800" kern="100" dirty="0" smtClean="0">
                          <a:effectLst/>
                          <a:latin typeface="Calibri" panose="020F0502020204030204"/>
                          <a:ea typeface="MS Mincho" panose="02020609040205080304" charset="-128"/>
                          <a:cs typeface="Times New Roman" panose="02020603050405020304"/>
                        </a:rPr>
                        <a:t>集体露营并参加晚上的篝火派对。参加者们利用周末彼此增进了解，一起围着篝火煮食物做游戏</a:t>
                      </a:r>
                      <a:endParaRPr lang="en-AU" sz="1800" kern="100" dirty="0">
                        <a:effectLst/>
                        <a:latin typeface="Calibri" panose="020F0502020204030204"/>
                        <a:ea typeface="MS Mincho" panose="02020609040205080304" charset="-128"/>
                        <a:cs typeface="Times New Roman" panose="02020603050405020304"/>
                      </a:endParaRPr>
                    </a:p>
                  </a:txBody>
                  <a:tcPr marL="114300" marR="114300" marT="0" marB="0"/>
                </a:tc>
                <a:tc>
                  <a:txBody>
                    <a:bodyPr/>
                    <a:lstStyle/>
                    <a:p>
                      <a:pPr algn="ctr"/>
                      <a:r>
                        <a:rPr kumimoji="1" lang="zh-CN" altLang="en-US" dirty="0" smtClean="0"/>
                        <a:t>帐篷</a:t>
                      </a:r>
                      <a:endParaRPr kumimoji="1" lang="ja-JP" altLang="en-US" dirty="0"/>
                    </a:p>
                  </a:txBody>
                  <a:tcPr/>
                </a:tc>
              </a:tr>
              <a:tr h="910294">
                <a:tc>
                  <a:txBody>
                    <a:bodyPr/>
                    <a:lstStyle/>
                    <a:p>
                      <a:pPr algn="ctr"/>
                      <a:r>
                        <a:rPr kumimoji="1" lang="en-US" altLang="zh-CN" dirty="0" smtClean="0"/>
                        <a:t>D8</a:t>
                      </a:r>
                      <a:r>
                        <a:rPr kumimoji="1" lang="zh-CN" altLang="en-US" dirty="0" smtClean="0"/>
                        <a:t> </a:t>
                      </a:r>
                      <a:r>
                        <a:rPr kumimoji="1" lang="en-US" altLang="zh-CN" dirty="0" smtClean="0"/>
                        <a:t>-</a:t>
                      </a:r>
                      <a:r>
                        <a:rPr kumimoji="1" lang="zh-CN" altLang="en-US" dirty="0" smtClean="0"/>
                        <a:t> </a:t>
                      </a:r>
                      <a:r>
                        <a:rPr kumimoji="1" lang="en-US" altLang="zh-CN" dirty="0" smtClean="0"/>
                        <a:t>D12</a:t>
                      </a:r>
                      <a:endParaRPr kumimoji="1" lang="ja-JP" altLang="en-US" dirty="0"/>
                    </a:p>
                  </a:txBody>
                  <a:tcPr/>
                </a:tc>
                <a:tc>
                  <a:txBody>
                    <a:bodyPr/>
                    <a:lstStyle/>
                    <a:p>
                      <a:pPr algn="ctr"/>
                      <a:r>
                        <a:rPr kumimoji="1" lang="zh-CN" altLang="en-US" dirty="0" smtClean="0"/>
                        <a:t>义工活动</a:t>
                      </a:r>
                      <a:endParaRPr kumimoji="1" lang="ja-JP" altLang="en-US" dirty="0"/>
                    </a:p>
                  </a:txBody>
                  <a:tcPr/>
                </a:tc>
                <a:tc>
                  <a:txBody>
                    <a:bodyPr/>
                    <a:lstStyle/>
                    <a:p>
                      <a:r>
                        <a:rPr lang="zh-CN" altLang="ja-JP" sz="1800" kern="1200" dirty="0" smtClean="0">
                          <a:solidFill>
                            <a:schemeClr val="tx1"/>
                          </a:solidFill>
                          <a:effectLst/>
                          <a:latin typeface="+mn-lt"/>
                          <a:ea typeface="+mn-ea"/>
                          <a:cs typeface="+mn-cs"/>
                        </a:rPr>
                        <a:t>周一到所选义工项目的办事处报到，并汇合各地义工。由经验丰富的组长带领</a:t>
                      </a:r>
                      <a:r>
                        <a:rPr lang="en-US" altLang="ja-JP" sz="1800" kern="1200" dirty="0" smtClean="0">
                          <a:solidFill>
                            <a:schemeClr val="tx1"/>
                          </a:solidFill>
                          <a:effectLst/>
                          <a:latin typeface="+mn-lt"/>
                          <a:ea typeface="+mn-ea"/>
                          <a:cs typeface="+mn-cs"/>
                        </a:rPr>
                        <a:t>6-10</a:t>
                      </a:r>
                      <a:r>
                        <a:rPr lang="zh-CN" altLang="ja-JP" sz="1800" kern="1200" dirty="0" smtClean="0">
                          <a:solidFill>
                            <a:schemeClr val="tx1"/>
                          </a:solidFill>
                          <a:effectLst/>
                          <a:latin typeface="+mn-lt"/>
                          <a:ea typeface="+mn-ea"/>
                          <a:cs typeface="+mn-cs"/>
                        </a:rPr>
                        <a:t>人国际义工小组前往住宿地点，住宿类别包括青年旅舍、流动房屋、牧羊人宿舍及露天营地。每周一开始义工工作，星期五完毕，参加者于当晚住宿市中心旅舍</a:t>
                      </a:r>
                      <a:r>
                        <a:rPr lang="en-AU" altLang="ja-JP" dirty="0" smtClean="0">
                          <a:effectLst/>
                        </a:rPr>
                        <a:t> </a:t>
                      </a:r>
                      <a:endParaRPr kumimoji="1" lang="ja-JP" altLang="en-US" dirty="0"/>
                    </a:p>
                  </a:txBody>
                  <a:tcPr/>
                </a:tc>
                <a:tc>
                  <a:txBody>
                    <a:bodyPr/>
                    <a:lstStyle/>
                    <a:p>
                      <a:pPr algn="ctr"/>
                      <a:r>
                        <a:rPr kumimoji="1" lang="zh-CN" altLang="en-US" dirty="0" smtClean="0"/>
                        <a:t>义工营地</a:t>
                      </a:r>
                      <a:endParaRPr kumimoji="1" lang="ja-JP" altLang="en-US" dirty="0"/>
                    </a:p>
                  </a:txBody>
                  <a:tcPr/>
                </a:tc>
              </a:tr>
              <a:tr h="619259">
                <a:tc>
                  <a:txBody>
                    <a:bodyPr/>
                    <a:lstStyle/>
                    <a:p>
                      <a:r>
                        <a:rPr kumimoji="1" lang="en-US" altLang="zh-CN" dirty="0" smtClean="0"/>
                        <a:t>D13</a:t>
                      </a:r>
                      <a:r>
                        <a:rPr kumimoji="1" lang="zh-CN" altLang="en-US" dirty="0" smtClean="0"/>
                        <a:t> </a:t>
                      </a:r>
                      <a:r>
                        <a:rPr kumimoji="1" lang="en-US" altLang="zh-CN" dirty="0" smtClean="0"/>
                        <a:t>–</a:t>
                      </a:r>
                      <a:r>
                        <a:rPr kumimoji="1" lang="zh-CN" altLang="en-US" dirty="0" smtClean="0"/>
                        <a:t> </a:t>
                      </a:r>
                      <a:r>
                        <a:rPr kumimoji="1" lang="en-US" altLang="zh-CN" dirty="0" smtClean="0"/>
                        <a:t>D14</a:t>
                      </a:r>
                      <a:endParaRPr kumimoji="1" lang="ja-JP" altLang="en-US" dirty="0"/>
                    </a:p>
                  </a:txBody>
                  <a:tcPr/>
                </a:tc>
                <a:tc>
                  <a:txBody>
                    <a:bodyPr/>
                    <a:lstStyle/>
                    <a:p>
                      <a:pPr algn="ctr"/>
                      <a:r>
                        <a:rPr kumimoji="1" lang="zh-CN" altLang="en-US" dirty="0" smtClean="0"/>
                        <a:t>自由活动</a:t>
                      </a:r>
                      <a:endParaRPr kumimoji="1" lang="ja-JP" altLang="en-US" dirty="0"/>
                    </a:p>
                  </a:txBody>
                  <a:tcPr/>
                </a:tc>
                <a:tc>
                  <a:txBody>
                    <a:bodyPr/>
                    <a:lstStyle/>
                    <a:p>
                      <a:r>
                        <a:rPr lang="zh-CN" altLang="ja-JP" sz="1800" kern="1200" dirty="0" smtClean="0">
                          <a:solidFill>
                            <a:schemeClr val="tx1"/>
                          </a:solidFill>
                          <a:effectLst/>
                          <a:latin typeface="+mn-lt"/>
                          <a:ea typeface="+mn-ea"/>
                          <a:cs typeface="+mn-cs"/>
                        </a:rPr>
                        <a:t>周末为自由时间，参加者可利用周末稍作休息、到周边地区游玩、采购归国礼品等</a:t>
                      </a:r>
                      <a:r>
                        <a:rPr lang="en-AU" altLang="ja-JP" dirty="0" smtClean="0">
                          <a:effectLst/>
                        </a:rPr>
                        <a:t> </a:t>
                      </a:r>
                      <a:endParaRPr kumimoji="1" lang="ja-JP" altLang="en-US" dirty="0"/>
                    </a:p>
                  </a:txBody>
                  <a:tcPr/>
                </a:tc>
                <a:tc>
                  <a:txBody>
                    <a:bodyPr/>
                    <a:lstStyle/>
                    <a:p>
                      <a:pPr algn="ctr"/>
                      <a:r>
                        <a:rPr kumimoji="1" lang="zh-CN" altLang="en-US" dirty="0" smtClean="0"/>
                        <a:t>市内旅舍</a:t>
                      </a:r>
                      <a:endParaRPr kumimoji="1" lang="ja-JP" altLang="en-US" dirty="0"/>
                    </a:p>
                  </a:txBody>
                  <a:tcPr/>
                </a:tc>
              </a:tr>
            </a:tbl>
          </a:graphicData>
        </a:graphic>
      </p:graphicFrame>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C4E0E2"/>
        </a:solidFill>
        <a:effectLst/>
      </p:bgPr>
    </p:bg>
    <p:spTree>
      <p:nvGrpSpPr>
        <p:cNvPr id="1" name=""/>
        <p:cNvGrpSpPr/>
        <p:nvPr/>
      </p:nvGrpSpPr>
      <p:grpSpPr>
        <a:xfrm>
          <a:off x="0" y="0"/>
          <a:ext cx="0" cy="0"/>
          <a:chOff x="0" y="0"/>
          <a:chExt cx="0" cy="0"/>
        </a:xfrm>
      </p:grpSpPr>
      <p:grpSp>
        <p:nvGrpSpPr>
          <p:cNvPr id="61" name="组合 60"/>
          <p:cNvGrpSpPr/>
          <p:nvPr/>
        </p:nvGrpSpPr>
        <p:grpSpPr>
          <a:xfrm>
            <a:off x="895507" y="1776383"/>
            <a:ext cx="3136392" cy="3108960"/>
            <a:chOff x="1865376" y="1938528"/>
            <a:chExt cx="3136392" cy="3108960"/>
          </a:xfrm>
        </p:grpSpPr>
        <p:grpSp>
          <p:nvGrpSpPr>
            <p:cNvPr id="12" name="组合 11"/>
            <p:cNvGrpSpPr/>
            <p:nvPr/>
          </p:nvGrpSpPr>
          <p:grpSpPr>
            <a:xfrm>
              <a:off x="1865376" y="1938528"/>
              <a:ext cx="3136392" cy="3108960"/>
              <a:chOff x="1874520" y="1901952"/>
              <a:chExt cx="3136392" cy="3108960"/>
            </a:xfrm>
          </p:grpSpPr>
          <p:sp>
            <p:nvSpPr>
              <p:cNvPr id="4" name="椭圆 3"/>
              <p:cNvSpPr/>
              <p:nvPr/>
            </p:nvSpPr>
            <p:spPr>
              <a:xfrm>
                <a:off x="2057400" y="2066544"/>
                <a:ext cx="2770632" cy="2770632"/>
              </a:xfrm>
              <a:prstGeom prst="ellipse">
                <a:avLst/>
              </a:prstGeom>
              <a:no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cxnSp>
            <p:nvCxnSpPr>
              <p:cNvPr id="6" name="直接连接符 5"/>
              <p:cNvCxnSpPr/>
              <p:nvPr/>
            </p:nvCxnSpPr>
            <p:spPr>
              <a:xfrm>
                <a:off x="3429000" y="1901952"/>
                <a:ext cx="0" cy="356616"/>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a:off x="4672584" y="3456432"/>
                <a:ext cx="338328" cy="0"/>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a:off x="3425952" y="4654296"/>
                <a:ext cx="0" cy="356616"/>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a:off x="1874520" y="3451860"/>
                <a:ext cx="338328" cy="0"/>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grpSp>
        <p:grpSp>
          <p:nvGrpSpPr>
            <p:cNvPr id="13" name="组合 12"/>
            <p:cNvGrpSpPr/>
            <p:nvPr/>
          </p:nvGrpSpPr>
          <p:grpSpPr>
            <a:xfrm flipH="1">
              <a:off x="2758337" y="2971800"/>
              <a:ext cx="1467285" cy="851361"/>
              <a:chOff x="898525" y="1714500"/>
              <a:chExt cx="5212055" cy="3024188"/>
            </a:xfrm>
          </p:grpSpPr>
          <p:sp>
            <p:nvSpPr>
              <p:cNvPr id="14" name="Freeform 101"/>
              <p:cNvSpPr/>
              <p:nvPr/>
            </p:nvSpPr>
            <p:spPr bwMode="auto">
              <a:xfrm>
                <a:off x="5114925" y="3651250"/>
                <a:ext cx="130175" cy="593725"/>
              </a:xfrm>
              <a:custGeom>
                <a:avLst/>
                <a:gdLst>
                  <a:gd name="T0" fmla="*/ 41 w 41"/>
                  <a:gd name="T1" fmla="*/ 178 h 186"/>
                  <a:gd name="T2" fmla="*/ 20 w 41"/>
                  <a:gd name="T3" fmla="*/ 186 h 186"/>
                  <a:gd name="T4" fmla="*/ 0 w 41"/>
                  <a:gd name="T5" fmla="*/ 178 h 186"/>
                  <a:gd name="T6" fmla="*/ 0 w 41"/>
                  <a:gd name="T7" fmla="*/ 8 h 186"/>
                  <a:gd name="T8" fmla="*/ 20 w 41"/>
                  <a:gd name="T9" fmla="*/ 0 h 186"/>
                  <a:gd name="T10" fmla="*/ 41 w 41"/>
                  <a:gd name="T11" fmla="*/ 8 h 186"/>
                  <a:gd name="T12" fmla="*/ 41 w 41"/>
                  <a:gd name="T13" fmla="*/ 178 h 186"/>
                </a:gdLst>
                <a:ahLst/>
                <a:cxnLst>
                  <a:cxn ang="0">
                    <a:pos x="T0" y="T1"/>
                  </a:cxn>
                  <a:cxn ang="0">
                    <a:pos x="T2" y="T3"/>
                  </a:cxn>
                  <a:cxn ang="0">
                    <a:pos x="T4" y="T5"/>
                  </a:cxn>
                  <a:cxn ang="0">
                    <a:pos x="T6" y="T7"/>
                  </a:cxn>
                  <a:cxn ang="0">
                    <a:pos x="T8" y="T9"/>
                  </a:cxn>
                  <a:cxn ang="0">
                    <a:pos x="T10" y="T11"/>
                  </a:cxn>
                  <a:cxn ang="0">
                    <a:pos x="T12" y="T13"/>
                  </a:cxn>
                </a:cxnLst>
                <a:rect l="0" t="0" r="r" b="b"/>
                <a:pathLst>
                  <a:path w="41" h="186">
                    <a:moveTo>
                      <a:pt x="41" y="178"/>
                    </a:moveTo>
                    <a:cubicBezTo>
                      <a:pt x="41" y="183"/>
                      <a:pt x="32" y="186"/>
                      <a:pt x="20" y="186"/>
                    </a:cubicBezTo>
                    <a:cubicBezTo>
                      <a:pt x="9" y="186"/>
                      <a:pt x="0" y="183"/>
                      <a:pt x="0" y="178"/>
                    </a:cubicBezTo>
                    <a:cubicBezTo>
                      <a:pt x="0" y="8"/>
                      <a:pt x="0" y="8"/>
                      <a:pt x="0" y="8"/>
                    </a:cubicBezTo>
                    <a:cubicBezTo>
                      <a:pt x="0" y="4"/>
                      <a:pt x="9" y="0"/>
                      <a:pt x="20" y="0"/>
                    </a:cubicBezTo>
                    <a:cubicBezTo>
                      <a:pt x="32" y="0"/>
                      <a:pt x="41" y="4"/>
                      <a:pt x="41" y="8"/>
                    </a:cubicBezTo>
                    <a:lnTo>
                      <a:pt x="41" y="178"/>
                    </a:lnTo>
                    <a:close/>
                  </a:path>
                </a:pathLst>
              </a:custGeom>
              <a:solidFill>
                <a:srgbClr val="4F8547"/>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5" name="Freeform 105"/>
              <p:cNvSpPr/>
              <p:nvPr/>
            </p:nvSpPr>
            <p:spPr bwMode="auto">
              <a:xfrm>
                <a:off x="3446463" y="1714500"/>
                <a:ext cx="103188" cy="461963"/>
              </a:xfrm>
              <a:custGeom>
                <a:avLst/>
                <a:gdLst>
                  <a:gd name="T0" fmla="*/ 0 w 32"/>
                  <a:gd name="T1" fmla="*/ 16 h 145"/>
                  <a:gd name="T2" fmla="*/ 0 w 32"/>
                  <a:gd name="T3" fmla="*/ 129 h 145"/>
                  <a:gd name="T4" fmla="*/ 16 w 32"/>
                  <a:gd name="T5" fmla="*/ 145 h 145"/>
                  <a:gd name="T6" fmla="*/ 32 w 32"/>
                  <a:gd name="T7" fmla="*/ 129 h 145"/>
                  <a:gd name="T8" fmla="*/ 32 w 32"/>
                  <a:gd name="T9" fmla="*/ 16 h 145"/>
                  <a:gd name="T10" fmla="*/ 16 w 32"/>
                  <a:gd name="T11" fmla="*/ 0 h 145"/>
                  <a:gd name="T12" fmla="*/ 0 w 32"/>
                  <a:gd name="T13" fmla="*/ 16 h 145"/>
                </a:gdLst>
                <a:ahLst/>
                <a:cxnLst>
                  <a:cxn ang="0">
                    <a:pos x="T0" y="T1"/>
                  </a:cxn>
                  <a:cxn ang="0">
                    <a:pos x="T2" y="T3"/>
                  </a:cxn>
                  <a:cxn ang="0">
                    <a:pos x="T4" y="T5"/>
                  </a:cxn>
                  <a:cxn ang="0">
                    <a:pos x="T6" y="T7"/>
                  </a:cxn>
                  <a:cxn ang="0">
                    <a:pos x="T8" y="T9"/>
                  </a:cxn>
                  <a:cxn ang="0">
                    <a:pos x="T10" y="T11"/>
                  </a:cxn>
                  <a:cxn ang="0">
                    <a:pos x="T12" y="T13"/>
                  </a:cxn>
                </a:cxnLst>
                <a:rect l="0" t="0" r="r" b="b"/>
                <a:pathLst>
                  <a:path w="32" h="145">
                    <a:moveTo>
                      <a:pt x="0" y="16"/>
                    </a:moveTo>
                    <a:cubicBezTo>
                      <a:pt x="0" y="129"/>
                      <a:pt x="0" y="129"/>
                      <a:pt x="0" y="129"/>
                    </a:cubicBezTo>
                    <a:cubicBezTo>
                      <a:pt x="0" y="138"/>
                      <a:pt x="8" y="145"/>
                      <a:pt x="16" y="145"/>
                    </a:cubicBezTo>
                    <a:cubicBezTo>
                      <a:pt x="25" y="145"/>
                      <a:pt x="32" y="138"/>
                      <a:pt x="32" y="129"/>
                    </a:cubicBezTo>
                    <a:cubicBezTo>
                      <a:pt x="32" y="16"/>
                      <a:pt x="32" y="16"/>
                      <a:pt x="32" y="16"/>
                    </a:cubicBezTo>
                    <a:cubicBezTo>
                      <a:pt x="32" y="7"/>
                      <a:pt x="25" y="0"/>
                      <a:pt x="16" y="0"/>
                    </a:cubicBezTo>
                    <a:cubicBezTo>
                      <a:pt x="8" y="0"/>
                      <a:pt x="0" y="7"/>
                      <a:pt x="0" y="16"/>
                    </a:cubicBezTo>
                  </a:path>
                </a:pathLst>
              </a:custGeom>
              <a:solidFill>
                <a:srgbClr val="757575"/>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6" name="Freeform 106"/>
              <p:cNvSpPr/>
              <p:nvPr/>
            </p:nvSpPr>
            <p:spPr bwMode="auto">
              <a:xfrm>
                <a:off x="4421188" y="1714500"/>
                <a:ext cx="101600" cy="461963"/>
              </a:xfrm>
              <a:custGeom>
                <a:avLst/>
                <a:gdLst>
                  <a:gd name="T0" fmla="*/ 0 w 32"/>
                  <a:gd name="T1" fmla="*/ 16 h 145"/>
                  <a:gd name="T2" fmla="*/ 0 w 32"/>
                  <a:gd name="T3" fmla="*/ 129 h 145"/>
                  <a:gd name="T4" fmla="*/ 16 w 32"/>
                  <a:gd name="T5" fmla="*/ 145 h 145"/>
                  <a:gd name="T6" fmla="*/ 32 w 32"/>
                  <a:gd name="T7" fmla="*/ 129 h 145"/>
                  <a:gd name="T8" fmla="*/ 32 w 32"/>
                  <a:gd name="T9" fmla="*/ 16 h 145"/>
                  <a:gd name="T10" fmla="*/ 16 w 32"/>
                  <a:gd name="T11" fmla="*/ 0 h 145"/>
                  <a:gd name="T12" fmla="*/ 0 w 32"/>
                  <a:gd name="T13" fmla="*/ 16 h 145"/>
                </a:gdLst>
                <a:ahLst/>
                <a:cxnLst>
                  <a:cxn ang="0">
                    <a:pos x="T0" y="T1"/>
                  </a:cxn>
                  <a:cxn ang="0">
                    <a:pos x="T2" y="T3"/>
                  </a:cxn>
                  <a:cxn ang="0">
                    <a:pos x="T4" y="T5"/>
                  </a:cxn>
                  <a:cxn ang="0">
                    <a:pos x="T6" y="T7"/>
                  </a:cxn>
                  <a:cxn ang="0">
                    <a:pos x="T8" y="T9"/>
                  </a:cxn>
                  <a:cxn ang="0">
                    <a:pos x="T10" y="T11"/>
                  </a:cxn>
                  <a:cxn ang="0">
                    <a:pos x="T12" y="T13"/>
                  </a:cxn>
                </a:cxnLst>
                <a:rect l="0" t="0" r="r" b="b"/>
                <a:pathLst>
                  <a:path w="32" h="145">
                    <a:moveTo>
                      <a:pt x="0" y="16"/>
                    </a:moveTo>
                    <a:cubicBezTo>
                      <a:pt x="0" y="129"/>
                      <a:pt x="0" y="129"/>
                      <a:pt x="0" y="129"/>
                    </a:cubicBezTo>
                    <a:cubicBezTo>
                      <a:pt x="0" y="138"/>
                      <a:pt x="7" y="145"/>
                      <a:pt x="16" y="145"/>
                    </a:cubicBezTo>
                    <a:cubicBezTo>
                      <a:pt x="25" y="145"/>
                      <a:pt x="32" y="138"/>
                      <a:pt x="32" y="129"/>
                    </a:cubicBezTo>
                    <a:cubicBezTo>
                      <a:pt x="32" y="16"/>
                      <a:pt x="32" y="16"/>
                      <a:pt x="32" y="16"/>
                    </a:cubicBezTo>
                    <a:cubicBezTo>
                      <a:pt x="32" y="7"/>
                      <a:pt x="25" y="0"/>
                      <a:pt x="16" y="0"/>
                    </a:cubicBezTo>
                    <a:cubicBezTo>
                      <a:pt x="7" y="0"/>
                      <a:pt x="0" y="7"/>
                      <a:pt x="0" y="16"/>
                    </a:cubicBezTo>
                  </a:path>
                </a:pathLst>
              </a:custGeom>
              <a:solidFill>
                <a:srgbClr val="757575"/>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7" name="Freeform 107"/>
              <p:cNvSpPr/>
              <p:nvPr/>
            </p:nvSpPr>
            <p:spPr bwMode="auto">
              <a:xfrm>
                <a:off x="5391150" y="1714500"/>
                <a:ext cx="101600" cy="461963"/>
              </a:xfrm>
              <a:custGeom>
                <a:avLst/>
                <a:gdLst>
                  <a:gd name="T0" fmla="*/ 0 w 32"/>
                  <a:gd name="T1" fmla="*/ 16 h 145"/>
                  <a:gd name="T2" fmla="*/ 0 w 32"/>
                  <a:gd name="T3" fmla="*/ 129 h 145"/>
                  <a:gd name="T4" fmla="*/ 16 w 32"/>
                  <a:gd name="T5" fmla="*/ 145 h 145"/>
                  <a:gd name="T6" fmla="*/ 32 w 32"/>
                  <a:gd name="T7" fmla="*/ 129 h 145"/>
                  <a:gd name="T8" fmla="*/ 32 w 32"/>
                  <a:gd name="T9" fmla="*/ 16 h 145"/>
                  <a:gd name="T10" fmla="*/ 16 w 32"/>
                  <a:gd name="T11" fmla="*/ 0 h 145"/>
                  <a:gd name="T12" fmla="*/ 0 w 32"/>
                  <a:gd name="T13" fmla="*/ 16 h 145"/>
                </a:gdLst>
                <a:ahLst/>
                <a:cxnLst>
                  <a:cxn ang="0">
                    <a:pos x="T0" y="T1"/>
                  </a:cxn>
                  <a:cxn ang="0">
                    <a:pos x="T2" y="T3"/>
                  </a:cxn>
                  <a:cxn ang="0">
                    <a:pos x="T4" y="T5"/>
                  </a:cxn>
                  <a:cxn ang="0">
                    <a:pos x="T6" y="T7"/>
                  </a:cxn>
                  <a:cxn ang="0">
                    <a:pos x="T8" y="T9"/>
                  </a:cxn>
                  <a:cxn ang="0">
                    <a:pos x="T10" y="T11"/>
                  </a:cxn>
                  <a:cxn ang="0">
                    <a:pos x="T12" y="T13"/>
                  </a:cxn>
                </a:cxnLst>
                <a:rect l="0" t="0" r="r" b="b"/>
                <a:pathLst>
                  <a:path w="32" h="145">
                    <a:moveTo>
                      <a:pt x="0" y="16"/>
                    </a:moveTo>
                    <a:cubicBezTo>
                      <a:pt x="0" y="129"/>
                      <a:pt x="0" y="129"/>
                      <a:pt x="0" y="129"/>
                    </a:cubicBezTo>
                    <a:cubicBezTo>
                      <a:pt x="0" y="138"/>
                      <a:pt x="7" y="145"/>
                      <a:pt x="16" y="145"/>
                    </a:cubicBezTo>
                    <a:cubicBezTo>
                      <a:pt x="25" y="145"/>
                      <a:pt x="32" y="138"/>
                      <a:pt x="32" y="129"/>
                    </a:cubicBezTo>
                    <a:cubicBezTo>
                      <a:pt x="32" y="16"/>
                      <a:pt x="32" y="16"/>
                      <a:pt x="32" y="16"/>
                    </a:cubicBezTo>
                    <a:cubicBezTo>
                      <a:pt x="32" y="7"/>
                      <a:pt x="25" y="0"/>
                      <a:pt x="16" y="0"/>
                    </a:cubicBezTo>
                    <a:cubicBezTo>
                      <a:pt x="7" y="0"/>
                      <a:pt x="0" y="7"/>
                      <a:pt x="0" y="16"/>
                    </a:cubicBezTo>
                  </a:path>
                </a:pathLst>
              </a:custGeom>
              <a:solidFill>
                <a:srgbClr val="757575"/>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8" name="Rectangle 108"/>
              <p:cNvSpPr>
                <a:spLocks noChangeArrowheads="1"/>
              </p:cNvSpPr>
              <p:nvPr/>
            </p:nvSpPr>
            <p:spPr bwMode="auto">
              <a:xfrm>
                <a:off x="3498850" y="1822450"/>
                <a:ext cx="1943100" cy="76200"/>
              </a:xfrm>
              <a:prstGeom prst="rect">
                <a:avLst/>
              </a:prstGeom>
              <a:solidFill>
                <a:srgbClr val="757575"/>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9" name="Freeform 109"/>
              <p:cNvSpPr/>
              <p:nvPr/>
            </p:nvSpPr>
            <p:spPr bwMode="auto">
              <a:xfrm>
                <a:off x="3498850" y="1822450"/>
                <a:ext cx="1943100" cy="76200"/>
              </a:xfrm>
              <a:custGeom>
                <a:avLst/>
                <a:gdLst>
                  <a:gd name="T0" fmla="*/ 0 w 1224"/>
                  <a:gd name="T1" fmla="*/ 48 h 48"/>
                  <a:gd name="T2" fmla="*/ 1224 w 1224"/>
                  <a:gd name="T3" fmla="*/ 48 h 48"/>
                  <a:gd name="T4" fmla="*/ 1224 w 1224"/>
                  <a:gd name="T5" fmla="*/ 0 h 48"/>
                  <a:gd name="T6" fmla="*/ 0 w 1224"/>
                  <a:gd name="T7" fmla="*/ 0 h 48"/>
                </a:gdLst>
                <a:ahLst/>
                <a:cxnLst>
                  <a:cxn ang="0">
                    <a:pos x="T0" y="T1"/>
                  </a:cxn>
                  <a:cxn ang="0">
                    <a:pos x="T2" y="T3"/>
                  </a:cxn>
                  <a:cxn ang="0">
                    <a:pos x="T4" y="T5"/>
                  </a:cxn>
                  <a:cxn ang="0">
                    <a:pos x="T6" y="T7"/>
                  </a:cxn>
                </a:cxnLst>
                <a:rect l="0" t="0" r="r" b="b"/>
                <a:pathLst>
                  <a:path w="1224" h="48">
                    <a:moveTo>
                      <a:pt x="0" y="48"/>
                    </a:moveTo>
                    <a:lnTo>
                      <a:pt x="1224" y="48"/>
                    </a:lnTo>
                    <a:lnTo>
                      <a:pt x="1224" y="0"/>
                    </a:lnTo>
                    <a:lnTo>
                      <a:pt x="0" y="0"/>
                    </a:lnTo>
                  </a:path>
                </a:pathLst>
              </a:custGeom>
              <a:no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20" name="Freeform 110"/>
              <p:cNvSpPr/>
              <p:nvPr/>
            </p:nvSpPr>
            <p:spPr bwMode="auto">
              <a:xfrm>
                <a:off x="968667" y="3168893"/>
                <a:ext cx="5141913" cy="1371600"/>
              </a:xfrm>
              <a:custGeom>
                <a:avLst/>
                <a:gdLst>
                  <a:gd name="T0" fmla="*/ 167 w 1616"/>
                  <a:gd name="T1" fmla="*/ 0 h 430"/>
                  <a:gd name="T2" fmla="*/ 8 w 1616"/>
                  <a:gd name="T3" fmla="*/ 117 h 430"/>
                  <a:gd name="T4" fmla="*/ 0 w 1616"/>
                  <a:gd name="T5" fmla="*/ 285 h 430"/>
                  <a:gd name="T6" fmla="*/ 136 w 1616"/>
                  <a:gd name="T7" fmla="*/ 430 h 430"/>
                  <a:gd name="T8" fmla="*/ 1532 w 1616"/>
                  <a:gd name="T9" fmla="*/ 430 h 430"/>
                  <a:gd name="T10" fmla="*/ 1613 w 1616"/>
                  <a:gd name="T11" fmla="*/ 329 h 430"/>
                  <a:gd name="T12" fmla="*/ 1611 w 1616"/>
                  <a:gd name="T13" fmla="*/ 0 h 430"/>
                  <a:gd name="T14" fmla="*/ 167 w 1616"/>
                  <a:gd name="T15" fmla="*/ 0 h 43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16" h="430">
                    <a:moveTo>
                      <a:pt x="167" y="0"/>
                    </a:moveTo>
                    <a:cubicBezTo>
                      <a:pt x="113" y="0"/>
                      <a:pt x="43" y="52"/>
                      <a:pt x="8" y="117"/>
                    </a:cubicBezTo>
                    <a:cubicBezTo>
                      <a:pt x="0" y="209"/>
                      <a:pt x="0" y="257"/>
                      <a:pt x="0" y="285"/>
                    </a:cubicBezTo>
                    <a:cubicBezTo>
                      <a:pt x="0" y="348"/>
                      <a:pt x="43" y="430"/>
                      <a:pt x="136" y="430"/>
                    </a:cubicBezTo>
                    <a:cubicBezTo>
                      <a:pt x="176" y="430"/>
                      <a:pt x="1532" y="430"/>
                      <a:pt x="1532" y="430"/>
                    </a:cubicBezTo>
                    <a:cubicBezTo>
                      <a:pt x="1610" y="430"/>
                      <a:pt x="1613" y="329"/>
                      <a:pt x="1613" y="329"/>
                    </a:cubicBezTo>
                    <a:cubicBezTo>
                      <a:pt x="1613" y="329"/>
                      <a:pt x="1616" y="159"/>
                      <a:pt x="1611" y="0"/>
                    </a:cubicBezTo>
                    <a:cubicBezTo>
                      <a:pt x="1394" y="0"/>
                      <a:pt x="306" y="0"/>
                      <a:pt x="167" y="0"/>
                    </a:cubicBezTo>
                  </a:path>
                </a:pathLst>
              </a:custGeom>
              <a:solidFill>
                <a:srgbClr val="BF2933"/>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21" name="Freeform 111"/>
              <p:cNvSpPr/>
              <p:nvPr/>
            </p:nvSpPr>
            <p:spPr bwMode="auto">
              <a:xfrm>
                <a:off x="996950" y="1985963"/>
                <a:ext cx="5100638" cy="1582738"/>
              </a:xfrm>
              <a:custGeom>
                <a:avLst/>
                <a:gdLst>
                  <a:gd name="T0" fmla="*/ 159 w 1603"/>
                  <a:gd name="T1" fmla="*/ 380 h 497"/>
                  <a:gd name="T2" fmla="*/ 1603 w 1603"/>
                  <a:gd name="T3" fmla="*/ 380 h 497"/>
                  <a:gd name="T4" fmla="*/ 1601 w 1603"/>
                  <a:gd name="T5" fmla="*/ 319 h 497"/>
                  <a:gd name="T6" fmla="*/ 1542 w 1603"/>
                  <a:gd name="T7" fmla="*/ 29 h 497"/>
                  <a:gd name="T8" fmla="*/ 1502 w 1603"/>
                  <a:gd name="T9" fmla="*/ 0 h 497"/>
                  <a:gd name="T10" fmla="*/ 311 w 1603"/>
                  <a:gd name="T11" fmla="*/ 0 h 497"/>
                  <a:gd name="T12" fmla="*/ 148 w 1603"/>
                  <a:gd name="T13" fmla="*/ 44 h 497"/>
                  <a:gd name="T14" fmla="*/ 9 w 1603"/>
                  <a:gd name="T15" fmla="*/ 396 h 497"/>
                  <a:gd name="T16" fmla="*/ 0 w 1603"/>
                  <a:gd name="T17" fmla="*/ 497 h 497"/>
                  <a:gd name="T18" fmla="*/ 159 w 1603"/>
                  <a:gd name="T19" fmla="*/ 380 h 4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03" h="497">
                    <a:moveTo>
                      <a:pt x="159" y="380"/>
                    </a:moveTo>
                    <a:cubicBezTo>
                      <a:pt x="298" y="380"/>
                      <a:pt x="1386" y="380"/>
                      <a:pt x="1603" y="380"/>
                    </a:cubicBezTo>
                    <a:cubicBezTo>
                      <a:pt x="1602" y="359"/>
                      <a:pt x="1602" y="339"/>
                      <a:pt x="1601" y="319"/>
                    </a:cubicBezTo>
                    <a:cubicBezTo>
                      <a:pt x="1592" y="140"/>
                      <a:pt x="1542" y="29"/>
                      <a:pt x="1542" y="29"/>
                    </a:cubicBezTo>
                    <a:cubicBezTo>
                      <a:pt x="1542" y="29"/>
                      <a:pt x="1529" y="0"/>
                      <a:pt x="1502" y="0"/>
                    </a:cubicBezTo>
                    <a:cubicBezTo>
                      <a:pt x="311" y="0"/>
                      <a:pt x="311" y="0"/>
                      <a:pt x="311" y="0"/>
                    </a:cubicBezTo>
                    <a:cubicBezTo>
                      <a:pt x="198" y="0"/>
                      <a:pt x="171" y="22"/>
                      <a:pt x="148" y="44"/>
                    </a:cubicBezTo>
                    <a:cubicBezTo>
                      <a:pt x="125" y="66"/>
                      <a:pt x="32" y="157"/>
                      <a:pt x="9" y="396"/>
                    </a:cubicBezTo>
                    <a:cubicBezTo>
                      <a:pt x="5" y="435"/>
                      <a:pt x="2" y="468"/>
                      <a:pt x="0" y="497"/>
                    </a:cubicBezTo>
                    <a:cubicBezTo>
                      <a:pt x="35" y="432"/>
                      <a:pt x="105" y="380"/>
                      <a:pt x="159" y="380"/>
                    </a:cubicBezTo>
                    <a:close/>
                  </a:path>
                </a:pathLst>
              </a:custGeom>
              <a:solidFill>
                <a:srgbClr val="F0F0F0"/>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22" name="Oval 112"/>
              <p:cNvSpPr>
                <a:spLocks noChangeArrowheads="1"/>
              </p:cNvSpPr>
              <p:nvPr/>
            </p:nvSpPr>
            <p:spPr bwMode="auto">
              <a:xfrm>
                <a:off x="4411663" y="3890963"/>
                <a:ext cx="830263" cy="835025"/>
              </a:xfrm>
              <a:prstGeom prst="ellipse">
                <a:avLst/>
              </a:prstGeom>
              <a:solidFill>
                <a:srgbClr val="FFFFFF"/>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23" name="Freeform 113"/>
              <p:cNvSpPr/>
              <p:nvPr/>
            </p:nvSpPr>
            <p:spPr bwMode="auto">
              <a:xfrm>
                <a:off x="4398963" y="3878263"/>
                <a:ext cx="855663" cy="860425"/>
              </a:xfrm>
              <a:custGeom>
                <a:avLst/>
                <a:gdLst>
                  <a:gd name="T0" fmla="*/ 265 w 269"/>
                  <a:gd name="T1" fmla="*/ 135 h 270"/>
                  <a:gd name="T2" fmla="*/ 261 w 269"/>
                  <a:gd name="T3" fmla="*/ 135 h 270"/>
                  <a:gd name="T4" fmla="*/ 224 w 269"/>
                  <a:gd name="T5" fmla="*/ 224 h 270"/>
                  <a:gd name="T6" fmla="*/ 134 w 269"/>
                  <a:gd name="T7" fmla="*/ 262 h 270"/>
                  <a:gd name="T8" fmla="*/ 45 w 269"/>
                  <a:gd name="T9" fmla="*/ 224 h 270"/>
                  <a:gd name="T10" fmla="*/ 8 w 269"/>
                  <a:gd name="T11" fmla="*/ 135 h 270"/>
                  <a:gd name="T12" fmla="*/ 45 w 269"/>
                  <a:gd name="T13" fmla="*/ 45 h 270"/>
                  <a:gd name="T14" fmla="*/ 134 w 269"/>
                  <a:gd name="T15" fmla="*/ 8 h 270"/>
                  <a:gd name="T16" fmla="*/ 224 w 269"/>
                  <a:gd name="T17" fmla="*/ 45 h 270"/>
                  <a:gd name="T18" fmla="*/ 261 w 269"/>
                  <a:gd name="T19" fmla="*/ 135 h 270"/>
                  <a:gd name="T20" fmla="*/ 265 w 269"/>
                  <a:gd name="T21" fmla="*/ 135 h 270"/>
                  <a:gd name="T22" fmla="*/ 269 w 269"/>
                  <a:gd name="T23" fmla="*/ 135 h 270"/>
                  <a:gd name="T24" fmla="*/ 134 w 269"/>
                  <a:gd name="T25" fmla="*/ 0 h 270"/>
                  <a:gd name="T26" fmla="*/ 0 w 269"/>
                  <a:gd name="T27" fmla="*/ 135 h 270"/>
                  <a:gd name="T28" fmla="*/ 134 w 269"/>
                  <a:gd name="T29" fmla="*/ 270 h 270"/>
                  <a:gd name="T30" fmla="*/ 269 w 269"/>
                  <a:gd name="T31" fmla="*/ 135 h 270"/>
                  <a:gd name="T32" fmla="*/ 265 w 269"/>
                  <a:gd name="T33" fmla="*/ 135 h 2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69" h="270">
                    <a:moveTo>
                      <a:pt x="265" y="135"/>
                    </a:moveTo>
                    <a:cubicBezTo>
                      <a:pt x="261" y="135"/>
                      <a:pt x="261" y="135"/>
                      <a:pt x="261" y="135"/>
                    </a:cubicBezTo>
                    <a:cubicBezTo>
                      <a:pt x="261" y="170"/>
                      <a:pt x="247" y="202"/>
                      <a:pt x="224" y="224"/>
                    </a:cubicBezTo>
                    <a:cubicBezTo>
                      <a:pt x="201" y="247"/>
                      <a:pt x="169" y="262"/>
                      <a:pt x="134" y="262"/>
                    </a:cubicBezTo>
                    <a:cubicBezTo>
                      <a:pt x="99" y="262"/>
                      <a:pt x="68" y="247"/>
                      <a:pt x="45" y="224"/>
                    </a:cubicBezTo>
                    <a:cubicBezTo>
                      <a:pt x="22" y="202"/>
                      <a:pt x="8" y="170"/>
                      <a:pt x="8" y="135"/>
                    </a:cubicBezTo>
                    <a:cubicBezTo>
                      <a:pt x="8" y="100"/>
                      <a:pt x="22" y="68"/>
                      <a:pt x="45" y="45"/>
                    </a:cubicBezTo>
                    <a:cubicBezTo>
                      <a:pt x="68" y="22"/>
                      <a:pt x="99" y="8"/>
                      <a:pt x="134" y="8"/>
                    </a:cubicBezTo>
                    <a:cubicBezTo>
                      <a:pt x="169" y="8"/>
                      <a:pt x="201" y="22"/>
                      <a:pt x="224" y="45"/>
                    </a:cubicBezTo>
                    <a:cubicBezTo>
                      <a:pt x="247" y="68"/>
                      <a:pt x="261" y="100"/>
                      <a:pt x="261" y="135"/>
                    </a:cubicBezTo>
                    <a:cubicBezTo>
                      <a:pt x="265" y="135"/>
                      <a:pt x="265" y="135"/>
                      <a:pt x="265" y="135"/>
                    </a:cubicBezTo>
                    <a:cubicBezTo>
                      <a:pt x="269" y="135"/>
                      <a:pt x="269" y="135"/>
                      <a:pt x="269" y="135"/>
                    </a:cubicBezTo>
                    <a:cubicBezTo>
                      <a:pt x="269" y="61"/>
                      <a:pt x="209" y="0"/>
                      <a:pt x="134" y="0"/>
                    </a:cubicBezTo>
                    <a:cubicBezTo>
                      <a:pt x="60" y="0"/>
                      <a:pt x="0" y="61"/>
                      <a:pt x="0" y="135"/>
                    </a:cubicBezTo>
                    <a:cubicBezTo>
                      <a:pt x="0" y="209"/>
                      <a:pt x="60" y="270"/>
                      <a:pt x="134" y="270"/>
                    </a:cubicBezTo>
                    <a:cubicBezTo>
                      <a:pt x="209" y="270"/>
                      <a:pt x="269" y="209"/>
                      <a:pt x="269" y="135"/>
                    </a:cubicBezTo>
                    <a:lnTo>
                      <a:pt x="265" y="135"/>
                    </a:lnTo>
                    <a:close/>
                  </a:path>
                </a:pathLst>
              </a:custGeom>
              <a:solidFill>
                <a:srgbClr val="FFFFFF"/>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24" name="Oval 114"/>
              <p:cNvSpPr>
                <a:spLocks noChangeArrowheads="1"/>
              </p:cNvSpPr>
              <p:nvPr/>
            </p:nvSpPr>
            <p:spPr bwMode="auto">
              <a:xfrm>
                <a:off x="4411663" y="3890963"/>
                <a:ext cx="830263" cy="835025"/>
              </a:xfrm>
              <a:prstGeom prst="ellipse">
                <a:avLst/>
              </a:prstGeom>
              <a:solidFill>
                <a:srgbClr val="575757"/>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25" name="Oval 115"/>
              <p:cNvSpPr>
                <a:spLocks noChangeArrowheads="1"/>
              </p:cNvSpPr>
              <p:nvPr/>
            </p:nvSpPr>
            <p:spPr bwMode="auto">
              <a:xfrm>
                <a:off x="4659313" y="4143375"/>
                <a:ext cx="330200" cy="330200"/>
              </a:xfrm>
              <a:prstGeom prst="ellipse">
                <a:avLst/>
              </a:prstGeom>
              <a:solidFill>
                <a:srgbClr val="FFFFFF"/>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26" name="Rectangle 116"/>
              <p:cNvSpPr>
                <a:spLocks noChangeArrowheads="1"/>
              </p:cNvSpPr>
              <p:nvPr/>
            </p:nvSpPr>
            <p:spPr bwMode="auto">
              <a:xfrm>
                <a:off x="2698750" y="2319338"/>
                <a:ext cx="620713" cy="619125"/>
              </a:xfrm>
              <a:prstGeom prst="rect">
                <a:avLst/>
              </a:prstGeom>
              <a:solidFill>
                <a:srgbClr val="FFFFFF"/>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27" name="Freeform 117"/>
              <p:cNvSpPr/>
              <p:nvPr/>
            </p:nvSpPr>
            <p:spPr bwMode="auto">
              <a:xfrm>
                <a:off x="2673350" y="2293938"/>
                <a:ext cx="671513" cy="669925"/>
              </a:xfrm>
              <a:custGeom>
                <a:avLst/>
                <a:gdLst>
                  <a:gd name="T0" fmla="*/ 16 w 423"/>
                  <a:gd name="T1" fmla="*/ 16 h 422"/>
                  <a:gd name="T2" fmla="*/ 16 w 423"/>
                  <a:gd name="T3" fmla="*/ 32 h 422"/>
                  <a:gd name="T4" fmla="*/ 391 w 423"/>
                  <a:gd name="T5" fmla="*/ 32 h 422"/>
                  <a:gd name="T6" fmla="*/ 391 w 423"/>
                  <a:gd name="T7" fmla="*/ 390 h 422"/>
                  <a:gd name="T8" fmla="*/ 32 w 423"/>
                  <a:gd name="T9" fmla="*/ 390 h 422"/>
                  <a:gd name="T10" fmla="*/ 32 w 423"/>
                  <a:gd name="T11" fmla="*/ 16 h 422"/>
                  <a:gd name="T12" fmla="*/ 16 w 423"/>
                  <a:gd name="T13" fmla="*/ 16 h 422"/>
                  <a:gd name="T14" fmla="*/ 16 w 423"/>
                  <a:gd name="T15" fmla="*/ 32 h 422"/>
                  <a:gd name="T16" fmla="*/ 16 w 423"/>
                  <a:gd name="T17" fmla="*/ 16 h 422"/>
                  <a:gd name="T18" fmla="*/ 0 w 423"/>
                  <a:gd name="T19" fmla="*/ 16 h 422"/>
                  <a:gd name="T20" fmla="*/ 0 w 423"/>
                  <a:gd name="T21" fmla="*/ 422 h 422"/>
                  <a:gd name="T22" fmla="*/ 423 w 423"/>
                  <a:gd name="T23" fmla="*/ 422 h 422"/>
                  <a:gd name="T24" fmla="*/ 423 w 423"/>
                  <a:gd name="T25" fmla="*/ 0 h 422"/>
                  <a:gd name="T26" fmla="*/ 0 w 423"/>
                  <a:gd name="T27" fmla="*/ 0 h 422"/>
                  <a:gd name="T28" fmla="*/ 0 w 423"/>
                  <a:gd name="T29" fmla="*/ 16 h 422"/>
                  <a:gd name="T30" fmla="*/ 16 w 423"/>
                  <a:gd name="T31" fmla="*/ 16 h 4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23" h="422">
                    <a:moveTo>
                      <a:pt x="16" y="16"/>
                    </a:moveTo>
                    <a:lnTo>
                      <a:pt x="16" y="32"/>
                    </a:lnTo>
                    <a:lnTo>
                      <a:pt x="391" y="32"/>
                    </a:lnTo>
                    <a:lnTo>
                      <a:pt x="391" y="390"/>
                    </a:lnTo>
                    <a:lnTo>
                      <a:pt x="32" y="390"/>
                    </a:lnTo>
                    <a:lnTo>
                      <a:pt x="32" y="16"/>
                    </a:lnTo>
                    <a:lnTo>
                      <a:pt x="16" y="16"/>
                    </a:lnTo>
                    <a:lnTo>
                      <a:pt x="16" y="32"/>
                    </a:lnTo>
                    <a:lnTo>
                      <a:pt x="16" y="16"/>
                    </a:lnTo>
                    <a:lnTo>
                      <a:pt x="0" y="16"/>
                    </a:lnTo>
                    <a:lnTo>
                      <a:pt x="0" y="422"/>
                    </a:lnTo>
                    <a:lnTo>
                      <a:pt x="423" y="422"/>
                    </a:lnTo>
                    <a:lnTo>
                      <a:pt x="423" y="0"/>
                    </a:lnTo>
                    <a:lnTo>
                      <a:pt x="0" y="0"/>
                    </a:lnTo>
                    <a:lnTo>
                      <a:pt x="0" y="16"/>
                    </a:lnTo>
                    <a:lnTo>
                      <a:pt x="16" y="16"/>
                    </a:lnTo>
                    <a:close/>
                  </a:path>
                </a:pathLst>
              </a:custGeom>
              <a:solidFill>
                <a:srgbClr val="B1B1B1"/>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28" name="Rectangle 118"/>
              <p:cNvSpPr>
                <a:spLocks noChangeArrowheads="1"/>
              </p:cNvSpPr>
              <p:nvPr/>
            </p:nvSpPr>
            <p:spPr bwMode="auto">
              <a:xfrm>
                <a:off x="3508375" y="2319338"/>
                <a:ext cx="619125" cy="619125"/>
              </a:xfrm>
              <a:prstGeom prst="rect">
                <a:avLst/>
              </a:prstGeom>
              <a:solidFill>
                <a:srgbClr val="FFFFFF"/>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29" name="Freeform 119"/>
              <p:cNvSpPr/>
              <p:nvPr/>
            </p:nvSpPr>
            <p:spPr bwMode="auto">
              <a:xfrm>
                <a:off x="3481388" y="2293938"/>
                <a:ext cx="671513" cy="669925"/>
              </a:xfrm>
              <a:custGeom>
                <a:avLst/>
                <a:gdLst>
                  <a:gd name="T0" fmla="*/ 17 w 423"/>
                  <a:gd name="T1" fmla="*/ 16 h 422"/>
                  <a:gd name="T2" fmla="*/ 17 w 423"/>
                  <a:gd name="T3" fmla="*/ 32 h 422"/>
                  <a:gd name="T4" fmla="*/ 391 w 423"/>
                  <a:gd name="T5" fmla="*/ 32 h 422"/>
                  <a:gd name="T6" fmla="*/ 391 w 423"/>
                  <a:gd name="T7" fmla="*/ 390 h 422"/>
                  <a:gd name="T8" fmla="*/ 33 w 423"/>
                  <a:gd name="T9" fmla="*/ 390 h 422"/>
                  <a:gd name="T10" fmla="*/ 33 w 423"/>
                  <a:gd name="T11" fmla="*/ 16 h 422"/>
                  <a:gd name="T12" fmla="*/ 17 w 423"/>
                  <a:gd name="T13" fmla="*/ 16 h 422"/>
                  <a:gd name="T14" fmla="*/ 17 w 423"/>
                  <a:gd name="T15" fmla="*/ 32 h 422"/>
                  <a:gd name="T16" fmla="*/ 17 w 423"/>
                  <a:gd name="T17" fmla="*/ 16 h 422"/>
                  <a:gd name="T18" fmla="*/ 0 w 423"/>
                  <a:gd name="T19" fmla="*/ 16 h 422"/>
                  <a:gd name="T20" fmla="*/ 0 w 423"/>
                  <a:gd name="T21" fmla="*/ 422 h 422"/>
                  <a:gd name="T22" fmla="*/ 423 w 423"/>
                  <a:gd name="T23" fmla="*/ 422 h 422"/>
                  <a:gd name="T24" fmla="*/ 423 w 423"/>
                  <a:gd name="T25" fmla="*/ 0 h 422"/>
                  <a:gd name="T26" fmla="*/ 0 w 423"/>
                  <a:gd name="T27" fmla="*/ 0 h 422"/>
                  <a:gd name="T28" fmla="*/ 0 w 423"/>
                  <a:gd name="T29" fmla="*/ 16 h 422"/>
                  <a:gd name="T30" fmla="*/ 17 w 423"/>
                  <a:gd name="T31" fmla="*/ 16 h 4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23" h="422">
                    <a:moveTo>
                      <a:pt x="17" y="16"/>
                    </a:moveTo>
                    <a:lnTo>
                      <a:pt x="17" y="32"/>
                    </a:lnTo>
                    <a:lnTo>
                      <a:pt x="391" y="32"/>
                    </a:lnTo>
                    <a:lnTo>
                      <a:pt x="391" y="390"/>
                    </a:lnTo>
                    <a:lnTo>
                      <a:pt x="33" y="390"/>
                    </a:lnTo>
                    <a:lnTo>
                      <a:pt x="33" y="16"/>
                    </a:lnTo>
                    <a:lnTo>
                      <a:pt x="17" y="16"/>
                    </a:lnTo>
                    <a:lnTo>
                      <a:pt x="17" y="32"/>
                    </a:lnTo>
                    <a:lnTo>
                      <a:pt x="17" y="16"/>
                    </a:lnTo>
                    <a:lnTo>
                      <a:pt x="0" y="16"/>
                    </a:lnTo>
                    <a:lnTo>
                      <a:pt x="0" y="422"/>
                    </a:lnTo>
                    <a:lnTo>
                      <a:pt x="423" y="422"/>
                    </a:lnTo>
                    <a:lnTo>
                      <a:pt x="423" y="0"/>
                    </a:lnTo>
                    <a:lnTo>
                      <a:pt x="0" y="0"/>
                    </a:lnTo>
                    <a:lnTo>
                      <a:pt x="0" y="16"/>
                    </a:lnTo>
                    <a:lnTo>
                      <a:pt x="17" y="16"/>
                    </a:lnTo>
                    <a:close/>
                  </a:path>
                </a:pathLst>
              </a:custGeom>
              <a:solidFill>
                <a:srgbClr val="B1B1B1"/>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30" name="Rectangle 120"/>
              <p:cNvSpPr>
                <a:spLocks noChangeArrowheads="1"/>
              </p:cNvSpPr>
              <p:nvPr/>
            </p:nvSpPr>
            <p:spPr bwMode="auto">
              <a:xfrm>
                <a:off x="4316413" y="2319338"/>
                <a:ext cx="615950" cy="619125"/>
              </a:xfrm>
              <a:prstGeom prst="rect">
                <a:avLst/>
              </a:prstGeom>
              <a:solidFill>
                <a:srgbClr val="FFFFFF"/>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31" name="Freeform 121"/>
              <p:cNvSpPr/>
              <p:nvPr/>
            </p:nvSpPr>
            <p:spPr bwMode="auto">
              <a:xfrm>
                <a:off x="4291013" y="2293938"/>
                <a:ext cx="666750" cy="669925"/>
              </a:xfrm>
              <a:custGeom>
                <a:avLst/>
                <a:gdLst>
                  <a:gd name="T0" fmla="*/ 16 w 420"/>
                  <a:gd name="T1" fmla="*/ 16 h 422"/>
                  <a:gd name="T2" fmla="*/ 16 w 420"/>
                  <a:gd name="T3" fmla="*/ 32 h 422"/>
                  <a:gd name="T4" fmla="*/ 388 w 420"/>
                  <a:gd name="T5" fmla="*/ 32 h 422"/>
                  <a:gd name="T6" fmla="*/ 388 w 420"/>
                  <a:gd name="T7" fmla="*/ 390 h 422"/>
                  <a:gd name="T8" fmla="*/ 32 w 420"/>
                  <a:gd name="T9" fmla="*/ 390 h 422"/>
                  <a:gd name="T10" fmla="*/ 32 w 420"/>
                  <a:gd name="T11" fmla="*/ 16 h 422"/>
                  <a:gd name="T12" fmla="*/ 16 w 420"/>
                  <a:gd name="T13" fmla="*/ 16 h 422"/>
                  <a:gd name="T14" fmla="*/ 16 w 420"/>
                  <a:gd name="T15" fmla="*/ 32 h 422"/>
                  <a:gd name="T16" fmla="*/ 16 w 420"/>
                  <a:gd name="T17" fmla="*/ 16 h 422"/>
                  <a:gd name="T18" fmla="*/ 0 w 420"/>
                  <a:gd name="T19" fmla="*/ 16 h 422"/>
                  <a:gd name="T20" fmla="*/ 0 w 420"/>
                  <a:gd name="T21" fmla="*/ 422 h 422"/>
                  <a:gd name="T22" fmla="*/ 420 w 420"/>
                  <a:gd name="T23" fmla="*/ 422 h 422"/>
                  <a:gd name="T24" fmla="*/ 420 w 420"/>
                  <a:gd name="T25" fmla="*/ 0 h 422"/>
                  <a:gd name="T26" fmla="*/ 0 w 420"/>
                  <a:gd name="T27" fmla="*/ 0 h 422"/>
                  <a:gd name="T28" fmla="*/ 0 w 420"/>
                  <a:gd name="T29" fmla="*/ 16 h 422"/>
                  <a:gd name="T30" fmla="*/ 16 w 420"/>
                  <a:gd name="T31" fmla="*/ 16 h 4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20" h="422">
                    <a:moveTo>
                      <a:pt x="16" y="16"/>
                    </a:moveTo>
                    <a:lnTo>
                      <a:pt x="16" y="32"/>
                    </a:lnTo>
                    <a:lnTo>
                      <a:pt x="388" y="32"/>
                    </a:lnTo>
                    <a:lnTo>
                      <a:pt x="388" y="390"/>
                    </a:lnTo>
                    <a:lnTo>
                      <a:pt x="32" y="390"/>
                    </a:lnTo>
                    <a:lnTo>
                      <a:pt x="32" y="16"/>
                    </a:lnTo>
                    <a:lnTo>
                      <a:pt x="16" y="16"/>
                    </a:lnTo>
                    <a:lnTo>
                      <a:pt x="16" y="32"/>
                    </a:lnTo>
                    <a:lnTo>
                      <a:pt x="16" y="16"/>
                    </a:lnTo>
                    <a:lnTo>
                      <a:pt x="0" y="16"/>
                    </a:lnTo>
                    <a:lnTo>
                      <a:pt x="0" y="422"/>
                    </a:lnTo>
                    <a:lnTo>
                      <a:pt x="420" y="422"/>
                    </a:lnTo>
                    <a:lnTo>
                      <a:pt x="420" y="0"/>
                    </a:lnTo>
                    <a:lnTo>
                      <a:pt x="0" y="0"/>
                    </a:lnTo>
                    <a:lnTo>
                      <a:pt x="0" y="16"/>
                    </a:lnTo>
                    <a:lnTo>
                      <a:pt x="16" y="16"/>
                    </a:lnTo>
                    <a:close/>
                  </a:path>
                </a:pathLst>
              </a:custGeom>
              <a:solidFill>
                <a:srgbClr val="B1B1B1"/>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32" name="Rectangle 122"/>
              <p:cNvSpPr>
                <a:spLocks noChangeArrowheads="1"/>
              </p:cNvSpPr>
              <p:nvPr/>
            </p:nvSpPr>
            <p:spPr bwMode="auto">
              <a:xfrm>
                <a:off x="5124450" y="2319338"/>
                <a:ext cx="615950" cy="619125"/>
              </a:xfrm>
              <a:prstGeom prst="rect">
                <a:avLst/>
              </a:prstGeom>
              <a:solidFill>
                <a:srgbClr val="FFFFFF"/>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33" name="Freeform 123"/>
              <p:cNvSpPr/>
              <p:nvPr/>
            </p:nvSpPr>
            <p:spPr bwMode="auto">
              <a:xfrm>
                <a:off x="5099050" y="2293938"/>
                <a:ext cx="668338" cy="669925"/>
              </a:xfrm>
              <a:custGeom>
                <a:avLst/>
                <a:gdLst>
                  <a:gd name="T0" fmla="*/ 16 w 421"/>
                  <a:gd name="T1" fmla="*/ 16 h 422"/>
                  <a:gd name="T2" fmla="*/ 16 w 421"/>
                  <a:gd name="T3" fmla="*/ 32 h 422"/>
                  <a:gd name="T4" fmla="*/ 388 w 421"/>
                  <a:gd name="T5" fmla="*/ 32 h 422"/>
                  <a:gd name="T6" fmla="*/ 388 w 421"/>
                  <a:gd name="T7" fmla="*/ 390 h 422"/>
                  <a:gd name="T8" fmla="*/ 32 w 421"/>
                  <a:gd name="T9" fmla="*/ 390 h 422"/>
                  <a:gd name="T10" fmla="*/ 32 w 421"/>
                  <a:gd name="T11" fmla="*/ 16 h 422"/>
                  <a:gd name="T12" fmla="*/ 16 w 421"/>
                  <a:gd name="T13" fmla="*/ 16 h 422"/>
                  <a:gd name="T14" fmla="*/ 16 w 421"/>
                  <a:gd name="T15" fmla="*/ 32 h 422"/>
                  <a:gd name="T16" fmla="*/ 16 w 421"/>
                  <a:gd name="T17" fmla="*/ 16 h 422"/>
                  <a:gd name="T18" fmla="*/ 0 w 421"/>
                  <a:gd name="T19" fmla="*/ 16 h 422"/>
                  <a:gd name="T20" fmla="*/ 0 w 421"/>
                  <a:gd name="T21" fmla="*/ 422 h 422"/>
                  <a:gd name="T22" fmla="*/ 421 w 421"/>
                  <a:gd name="T23" fmla="*/ 422 h 422"/>
                  <a:gd name="T24" fmla="*/ 421 w 421"/>
                  <a:gd name="T25" fmla="*/ 0 h 422"/>
                  <a:gd name="T26" fmla="*/ 0 w 421"/>
                  <a:gd name="T27" fmla="*/ 0 h 422"/>
                  <a:gd name="T28" fmla="*/ 0 w 421"/>
                  <a:gd name="T29" fmla="*/ 16 h 422"/>
                  <a:gd name="T30" fmla="*/ 16 w 421"/>
                  <a:gd name="T31" fmla="*/ 16 h 4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21" h="422">
                    <a:moveTo>
                      <a:pt x="16" y="16"/>
                    </a:moveTo>
                    <a:lnTo>
                      <a:pt x="16" y="32"/>
                    </a:lnTo>
                    <a:lnTo>
                      <a:pt x="388" y="32"/>
                    </a:lnTo>
                    <a:lnTo>
                      <a:pt x="388" y="390"/>
                    </a:lnTo>
                    <a:lnTo>
                      <a:pt x="32" y="390"/>
                    </a:lnTo>
                    <a:lnTo>
                      <a:pt x="32" y="16"/>
                    </a:lnTo>
                    <a:lnTo>
                      <a:pt x="16" y="16"/>
                    </a:lnTo>
                    <a:lnTo>
                      <a:pt x="16" y="32"/>
                    </a:lnTo>
                    <a:lnTo>
                      <a:pt x="16" y="16"/>
                    </a:lnTo>
                    <a:lnTo>
                      <a:pt x="0" y="16"/>
                    </a:lnTo>
                    <a:lnTo>
                      <a:pt x="0" y="422"/>
                    </a:lnTo>
                    <a:lnTo>
                      <a:pt x="421" y="422"/>
                    </a:lnTo>
                    <a:lnTo>
                      <a:pt x="421" y="0"/>
                    </a:lnTo>
                    <a:lnTo>
                      <a:pt x="0" y="0"/>
                    </a:lnTo>
                    <a:lnTo>
                      <a:pt x="0" y="16"/>
                    </a:lnTo>
                    <a:lnTo>
                      <a:pt x="16" y="16"/>
                    </a:lnTo>
                    <a:close/>
                  </a:path>
                </a:pathLst>
              </a:custGeom>
              <a:solidFill>
                <a:srgbClr val="B1B1B1"/>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34" name="Freeform 124"/>
              <p:cNvSpPr/>
              <p:nvPr/>
            </p:nvSpPr>
            <p:spPr bwMode="auto">
              <a:xfrm>
                <a:off x="1312863" y="2319338"/>
                <a:ext cx="1189038" cy="619125"/>
              </a:xfrm>
              <a:custGeom>
                <a:avLst/>
                <a:gdLst>
                  <a:gd name="T0" fmla="*/ 374 w 374"/>
                  <a:gd name="T1" fmla="*/ 194 h 194"/>
                  <a:gd name="T2" fmla="*/ 374 w 374"/>
                  <a:gd name="T3" fmla="*/ 0 h 194"/>
                  <a:gd name="T4" fmla="*/ 76 w 374"/>
                  <a:gd name="T5" fmla="*/ 0 h 194"/>
                  <a:gd name="T6" fmla="*/ 13 w 374"/>
                  <a:gd name="T7" fmla="*/ 127 h 194"/>
                  <a:gd name="T8" fmla="*/ 0 w 374"/>
                  <a:gd name="T9" fmla="*/ 194 h 194"/>
                  <a:gd name="T10" fmla="*/ 374 w 374"/>
                  <a:gd name="T11" fmla="*/ 194 h 194"/>
                </a:gdLst>
                <a:ahLst/>
                <a:cxnLst>
                  <a:cxn ang="0">
                    <a:pos x="T0" y="T1"/>
                  </a:cxn>
                  <a:cxn ang="0">
                    <a:pos x="T2" y="T3"/>
                  </a:cxn>
                  <a:cxn ang="0">
                    <a:pos x="T4" y="T5"/>
                  </a:cxn>
                  <a:cxn ang="0">
                    <a:pos x="T6" y="T7"/>
                  </a:cxn>
                  <a:cxn ang="0">
                    <a:pos x="T8" y="T9"/>
                  </a:cxn>
                  <a:cxn ang="0">
                    <a:pos x="T10" y="T11"/>
                  </a:cxn>
                </a:cxnLst>
                <a:rect l="0" t="0" r="r" b="b"/>
                <a:pathLst>
                  <a:path w="374" h="194">
                    <a:moveTo>
                      <a:pt x="374" y="194"/>
                    </a:moveTo>
                    <a:cubicBezTo>
                      <a:pt x="374" y="0"/>
                      <a:pt x="374" y="0"/>
                      <a:pt x="374" y="0"/>
                    </a:cubicBezTo>
                    <a:cubicBezTo>
                      <a:pt x="76" y="0"/>
                      <a:pt x="76" y="0"/>
                      <a:pt x="76" y="0"/>
                    </a:cubicBezTo>
                    <a:cubicBezTo>
                      <a:pt x="76" y="0"/>
                      <a:pt x="19" y="96"/>
                      <a:pt x="13" y="127"/>
                    </a:cubicBezTo>
                    <a:cubicBezTo>
                      <a:pt x="7" y="157"/>
                      <a:pt x="0" y="170"/>
                      <a:pt x="0" y="194"/>
                    </a:cubicBezTo>
                    <a:lnTo>
                      <a:pt x="374" y="194"/>
                    </a:lnTo>
                    <a:close/>
                  </a:path>
                </a:pathLst>
              </a:custGeom>
              <a:solidFill>
                <a:srgbClr val="FFFFFF"/>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35" name="Freeform 125"/>
              <p:cNvSpPr/>
              <p:nvPr/>
            </p:nvSpPr>
            <p:spPr bwMode="auto">
              <a:xfrm>
                <a:off x="1287463" y="2293938"/>
                <a:ext cx="1239838" cy="669925"/>
              </a:xfrm>
              <a:custGeom>
                <a:avLst/>
                <a:gdLst>
                  <a:gd name="T0" fmla="*/ 382 w 390"/>
                  <a:gd name="T1" fmla="*/ 202 h 210"/>
                  <a:gd name="T2" fmla="*/ 390 w 390"/>
                  <a:gd name="T3" fmla="*/ 202 h 210"/>
                  <a:gd name="T4" fmla="*/ 390 w 390"/>
                  <a:gd name="T5" fmla="*/ 0 h 210"/>
                  <a:gd name="T6" fmla="*/ 79 w 390"/>
                  <a:gd name="T7" fmla="*/ 0 h 210"/>
                  <a:gd name="T8" fmla="*/ 77 w 390"/>
                  <a:gd name="T9" fmla="*/ 4 h 210"/>
                  <a:gd name="T10" fmla="*/ 47 w 390"/>
                  <a:gd name="T11" fmla="*/ 56 h 210"/>
                  <a:gd name="T12" fmla="*/ 26 w 390"/>
                  <a:gd name="T13" fmla="*/ 99 h 210"/>
                  <a:gd name="T14" fmla="*/ 18 w 390"/>
                  <a:gd name="T15" fmla="*/ 118 h 210"/>
                  <a:gd name="T16" fmla="*/ 13 w 390"/>
                  <a:gd name="T17" fmla="*/ 133 h 210"/>
                  <a:gd name="T18" fmla="*/ 4 w 390"/>
                  <a:gd name="T19" fmla="*/ 169 h 210"/>
                  <a:gd name="T20" fmla="*/ 0 w 390"/>
                  <a:gd name="T21" fmla="*/ 202 h 210"/>
                  <a:gd name="T22" fmla="*/ 0 w 390"/>
                  <a:gd name="T23" fmla="*/ 210 h 210"/>
                  <a:gd name="T24" fmla="*/ 390 w 390"/>
                  <a:gd name="T25" fmla="*/ 210 h 210"/>
                  <a:gd name="T26" fmla="*/ 390 w 390"/>
                  <a:gd name="T27" fmla="*/ 202 h 210"/>
                  <a:gd name="T28" fmla="*/ 382 w 390"/>
                  <a:gd name="T29" fmla="*/ 202 h 210"/>
                  <a:gd name="T30" fmla="*/ 382 w 390"/>
                  <a:gd name="T31" fmla="*/ 194 h 210"/>
                  <a:gd name="T32" fmla="*/ 8 w 390"/>
                  <a:gd name="T33" fmla="*/ 194 h 210"/>
                  <a:gd name="T34" fmla="*/ 8 w 390"/>
                  <a:gd name="T35" fmla="*/ 202 h 210"/>
                  <a:gd name="T36" fmla="*/ 16 w 390"/>
                  <a:gd name="T37" fmla="*/ 202 h 210"/>
                  <a:gd name="T38" fmla="*/ 20 w 390"/>
                  <a:gd name="T39" fmla="*/ 173 h 210"/>
                  <a:gd name="T40" fmla="*/ 29 w 390"/>
                  <a:gd name="T41" fmla="*/ 136 h 210"/>
                  <a:gd name="T42" fmla="*/ 33 w 390"/>
                  <a:gd name="T43" fmla="*/ 123 h 210"/>
                  <a:gd name="T44" fmla="*/ 48 w 390"/>
                  <a:gd name="T45" fmla="*/ 90 h 210"/>
                  <a:gd name="T46" fmla="*/ 76 w 390"/>
                  <a:gd name="T47" fmla="*/ 37 h 210"/>
                  <a:gd name="T48" fmla="*/ 86 w 390"/>
                  <a:gd name="T49" fmla="*/ 19 h 210"/>
                  <a:gd name="T50" fmla="*/ 89 w 390"/>
                  <a:gd name="T51" fmla="*/ 14 h 210"/>
                  <a:gd name="T52" fmla="*/ 90 w 390"/>
                  <a:gd name="T53" fmla="*/ 12 h 210"/>
                  <a:gd name="T54" fmla="*/ 84 w 390"/>
                  <a:gd name="T55" fmla="*/ 8 h 210"/>
                  <a:gd name="T56" fmla="*/ 84 w 390"/>
                  <a:gd name="T57" fmla="*/ 16 h 210"/>
                  <a:gd name="T58" fmla="*/ 374 w 390"/>
                  <a:gd name="T59" fmla="*/ 16 h 210"/>
                  <a:gd name="T60" fmla="*/ 374 w 390"/>
                  <a:gd name="T61" fmla="*/ 202 h 210"/>
                  <a:gd name="T62" fmla="*/ 382 w 390"/>
                  <a:gd name="T63" fmla="*/ 202 h 210"/>
                  <a:gd name="T64" fmla="*/ 382 w 390"/>
                  <a:gd name="T65" fmla="*/ 194 h 210"/>
                  <a:gd name="T66" fmla="*/ 382 w 390"/>
                  <a:gd name="T67" fmla="*/ 202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90" h="210">
                    <a:moveTo>
                      <a:pt x="382" y="202"/>
                    </a:moveTo>
                    <a:cubicBezTo>
                      <a:pt x="390" y="202"/>
                      <a:pt x="390" y="202"/>
                      <a:pt x="390" y="202"/>
                    </a:cubicBezTo>
                    <a:cubicBezTo>
                      <a:pt x="390" y="0"/>
                      <a:pt x="390" y="0"/>
                      <a:pt x="390" y="0"/>
                    </a:cubicBezTo>
                    <a:cubicBezTo>
                      <a:pt x="79" y="0"/>
                      <a:pt x="79" y="0"/>
                      <a:pt x="79" y="0"/>
                    </a:cubicBezTo>
                    <a:cubicBezTo>
                      <a:pt x="77" y="4"/>
                      <a:pt x="77" y="4"/>
                      <a:pt x="77" y="4"/>
                    </a:cubicBezTo>
                    <a:cubicBezTo>
                      <a:pt x="77" y="4"/>
                      <a:pt x="62" y="28"/>
                      <a:pt x="47" y="56"/>
                    </a:cubicBezTo>
                    <a:cubicBezTo>
                      <a:pt x="40" y="70"/>
                      <a:pt x="32" y="85"/>
                      <a:pt x="26" y="99"/>
                    </a:cubicBezTo>
                    <a:cubicBezTo>
                      <a:pt x="23" y="105"/>
                      <a:pt x="20" y="112"/>
                      <a:pt x="18" y="118"/>
                    </a:cubicBezTo>
                    <a:cubicBezTo>
                      <a:pt x="15" y="123"/>
                      <a:pt x="14" y="129"/>
                      <a:pt x="13" y="133"/>
                    </a:cubicBezTo>
                    <a:cubicBezTo>
                      <a:pt x="10" y="148"/>
                      <a:pt x="7" y="159"/>
                      <a:pt x="4" y="169"/>
                    </a:cubicBezTo>
                    <a:cubicBezTo>
                      <a:pt x="2" y="179"/>
                      <a:pt x="0" y="189"/>
                      <a:pt x="0" y="202"/>
                    </a:cubicBezTo>
                    <a:cubicBezTo>
                      <a:pt x="0" y="210"/>
                      <a:pt x="0" y="210"/>
                      <a:pt x="0" y="210"/>
                    </a:cubicBezTo>
                    <a:cubicBezTo>
                      <a:pt x="390" y="210"/>
                      <a:pt x="390" y="210"/>
                      <a:pt x="390" y="210"/>
                    </a:cubicBezTo>
                    <a:cubicBezTo>
                      <a:pt x="390" y="202"/>
                      <a:pt x="390" y="202"/>
                      <a:pt x="390" y="202"/>
                    </a:cubicBezTo>
                    <a:cubicBezTo>
                      <a:pt x="382" y="202"/>
                      <a:pt x="382" y="202"/>
                      <a:pt x="382" y="202"/>
                    </a:cubicBezTo>
                    <a:cubicBezTo>
                      <a:pt x="382" y="194"/>
                      <a:pt x="382" y="194"/>
                      <a:pt x="382" y="194"/>
                    </a:cubicBezTo>
                    <a:cubicBezTo>
                      <a:pt x="8" y="194"/>
                      <a:pt x="8" y="194"/>
                      <a:pt x="8" y="194"/>
                    </a:cubicBezTo>
                    <a:cubicBezTo>
                      <a:pt x="8" y="202"/>
                      <a:pt x="8" y="202"/>
                      <a:pt x="8" y="202"/>
                    </a:cubicBezTo>
                    <a:cubicBezTo>
                      <a:pt x="16" y="202"/>
                      <a:pt x="16" y="202"/>
                      <a:pt x="16" y="202"/>
                    </a:cubicBezTo>
                    <a:cubicBezTo>
                      <a:pt x="16" y="191"/>
                      <a:pt x="17" y="183"/>
                      <a:pt x="20" y="173"/>
                    </a:cubicBezTo>
                    <a:cubicBezTo>
                      <a:pt x="22" y="163"/>
                      <a:pt x="26" y="152"/>
                      <a:pt x="29" y="136"/>
                    </a:cubicBezTo>
                    <a:cubicBezTo>
                      <a:pt x="29" y="133"/>
                      <a:pt x="31" y="129"/>
                      <a:pt x="33" y="123"/>
                    </a:cubicBezTo>
                    <a:cubicBezTo>
                      <a:pt x="36" y="114"/>
                      <a:pt x="42" y="102"/>
                      <a:pt x="48" y="90"/>
                    </a:cubicBezTo>
                    <a:cubicBezTo>
                      <a:pt x="57" y="72"/>
                      <a:pt x="68" y="52"/>
                      <a:pt x="76" y="37"/>
                    </a:cubicBezTo>
                    <a:cubicBezTo>
                      <a:pt x="80" y="30"/>
                      <a:pt x="84" y="23"/>
                      <a:pt x="86" y="19"/>
                    </a:cubicBezTo>
                    <a:cubicBezTo>
                      <a:pt x="88" y="17"/>
                      <a:pt x="89" y="15"/>
                      <a:pt x="89" y="14"/>
                    </a:cubicBezTo>
                    <a:cubicBezTo>
                      <a:pt x="90" y="13"/>
                      <a:pt x="90" y="12"/>
                      <a:pt x="90" y="12"/>
                    </a:cubicBezTo>
                    <a:cubicBezTo>
                      <a:pt x="84" y="8"/>
                      <a:pt x="84" y="8"/>
                      <a:pt x="84" y="8"/>
                    </a:cubicBezTo>
                    <a:cubicBezTo>
                      <a:pt x="84" y="16"/>
                      <a:pt x="84" y="16"/>
                      <a:pt x="84" y="16"/>
                    </a:cubicBezTo>
                    <a:cubicBezTo>
                      <a:pt x="374" y="16"/>
                      <a:pt x="374" y="16"/>
                      <a:pt x="374" y="16"/>
                    </a:cubicBezTo>
                    <a:cubicBezTo>
                      <a:pt x="374" y="202"/>
                      <a:pt x="374" y="202"/>
                      <a:pt x="374" y="202"/>
                    </a:cubicBezTo>
                    <a:cubicBezTo>
                      <a:pt x="382" y="202"/>
                      <a:pt x="382" y="202"/>
                      <a:pt x="382" y="202"/>
                    </a:cubicBezTo>
                    <a:cubicBezTo>
                      <a:pt x="382" y="194"/>
                      <a:pt x="382" y="194"/>
                      <a:pt x="382" y="194"/>
                    </a:cubicBezTo>
                    <a:lnTo>
                      <a:pt x="382" y="202"/>
                    </a:lnTo>
                    <a:close/>
                  </a:path>
                </a:pathLst>
              </a:custGeom>
              <a:solidFill>
                <a:srgbClr val="B1B1B1"/>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36" name="Oval 126"/>
              <p:cNvSpPr>
                <a:spLocks noChangeArrowheads="1"/>
              </p:cNvSpPr>
              <p:nvPr/>
            </p:nvSpPr>
            <p:spPr bwMode="auto">
              <a:xfrm>
                <a:off x="1054100" y="3667125"/>
                <a:ext cx="195263" cy="300038"/>
              </a:xfrm>
              <a:prstGeom prst="ellipse">
                <a:avLst/>
              </a:prstGeom>
              <a:solidFill>
                <a:srgbClr val="FFFFFF"/>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37" name="Freeform 127"/>
              <p:cNvSpPr/>
              <p:nvPr/>
            </p:nvSpPr>
            <p:spPr bwMode="auto">
              <a:xfrm>
                <a:off x="1047750" y="3660775"/>
                <a:ext cx="207963" cy="312738"/>
              </a:xfrm>
              <a:custGeom>
                <a:avLst/>
                <a:gdLst>
                  <a:gd name="T0" fmla="*/ 63 w 65"/>
                  <a:gd name="T1" fmla="*/ 49 h 98"/>
                  <a:gd name="T2" fmla="*/ 61 w 65"/>
                  <a:gd name="T3" fmla="*/ 49 h 98"/>
                  <a:gd name="T4" fmla="*/ 52 w 65"/>
                  <a:gd name="T5" fmla="*/ 81 h 98"/>
                  <a:gd name="T6" fmla="*/ 32 w 65"/>
                  <a:gd name="T7" fmla="*/ 94 h 98"/>
                  <a:gd name="T8" fmla="*/ 12 w 65"/>
                  <a:gd name="T9" fmla="*/ 81 h 98"/>
                  <a:gd name="T10" fmla="*/ 4 w 65"/>
                  <a:gd name="T11" fmla="*/ 49 h 98"/>
                  <a:gd name="T12" fmla="*/ 12 w 65"/>
                  <a:gd name="T13" fmla="*/ 17 h 98"/>
                  <a:gd name="T14" fmla="*/ 32 w 65"/>
                  <a:gd name="T15" fmla="*/ 4 h 98"/>
                  <a:gd name="T16" fmla="*/ 52 w 65"/>
                  <a:gd name="T17" fmla="*/ 17 h 98"/>
                  <a:gd name="T18" fmla="*/ 61 w 65"/>
                  <a:gd name="T19" fmla="*/ 49 h 98"/>
                  <a:gd name="T20" fmla="*/ 63 w 65"/>
                  <a:gd name="T21" fmla="*/ 49 h 98"/>
                  <a:gd name="T22" fmla="*/ 65 w 65"/>
                  <a:gd name="T23" fmla="*/ 49 h 98"/>
                  <a:gd name="T24" fmla="*/ 56 w 65"/>
                  <a:gd name="T25" fmla="*/ 15 h 98"/>
                  <a:gd name="T26" fmla="*/ 32 w 65"/>
                  <a:gd name="T27" fmla="*/ 0 h 98"/>
                  <a:gd name="T28" fmla="*/ 9 w 65"/>
                  <a:gd name="T29" fmla="*/ 15 h 98"/>
                  <a:gd name="T30" fmla="*/ 0 w 65"/>
                  <a:gd name="T31" fmla="*/ 49 h 98"/>
                  <a:gd name="T32" fmla="*/ 9 w 65"/>
                  <a:gd name="T33" fmla="*/ 83 h 98"/>
                  <a:gd name="T34" fmla="*/ 32 w 65"/>
                  <a:gd name="T35" fmla="*/ 98 h 98"/>
                  <a:gd name="T36" fmla="*/ 56 w 65"/>
                  <a:gd name="T37" fmla="*/ 83 h 98"/>
                  <a:gd name="T38" fmla="*/ 65 w 65"/>
                  <a:gd name="T39" fmla="*/ 49 h 98"/>
                  <a:gd name="T40" fmla="*/ 63 w 65"/>
                  <a:gd name="T41" fmla="*/ 49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5" h="98">
                    <a:moveTo>
                      <a:pt x="63" y="49"/>
                    </a:moveTo>
                    <a:cubicBezTo>
                      <a:pt x="61" y="49"/>
                      <a:pt x="61" y="49"/>
                      <a:pt x="61" y="49"/>
                    </a:cubicBezTo>
                    <a:cubicBezTo>
                      <a:pt x="61" y="62"/>
                      <a:pt x="58" y="73"/>
                      <a:pt x="52" y="81"/>
                    </a:cubicBezTo>
                    <a:cubicBezTo>
                      <a:pt x="47" y="89"/>
                      <a:pt x="40" y="94"/>
                      <a:pt x="32" y="94"/>
                    </a:cubicBezTo>
                    <a:cubicBezTo>
                      <a:pt x="25" y="94"/>
                      <a:pt x="18" y="89"/>
                      <a:pt x="12" y="81"/>
                    </a:cubicBezTo>
                    <a:cubicBezTo>
                      <a:pt x="7" y="73"/>
                      <a:pt x="4" y="62"/>
                      <a:pt x="4" y="49"/>
                    </a:cubicBezTo>
                    <a:cubicBezTo>
                      <a:pt x="4" y="37"/>
                      <a:pt x="7" y="25"/>
                      <a:pt x="12" y="17"/>
                    </a:cubicBezTo>
                    <a:cubicBezTo>
                      <a:pt x="18" y="9"/>
                      <a:pt x="25" y="4"/>
                      <a:pt x="32" y="4"/>
                    </a:cubicBezTo>
                    <a:cubicBezTo>
                      <a:pt x="40" y="4"/>
                      <a:pt x="47" y="9"/>
                      <a:pt x="52" y="17"/>
                    </a:cubicBezTo>
                    <a:cubicBezTo>
                      <a:pt x="58" y="25"/>
                      <a:pt x="61" y="37"/>
                      <a:pt x="61" y="49"/>
                    </a:cubicBezTo>
                    <a:cubicBezTo>
                      <a:pt x="63" y="49"/>
                      <a:pt x="63" y="49"/>
                      <a:pt x="63" y="49"/>
                    </a:cubicBezTo>
                    <a:cubicBezTo>
                      <a:pt x="65" y="49"/>
                      <a:pt x="65" y="49"/>
                      <a:pt x="65" y="49"/>
                    </a:cubicBezTo>
                    <a:cubicBezTo>
                      <a:pt x="65" y="36"/>
                      <a:pt x="61" y="24"/>
                      <a:pt x="56" y="15"/>
                    </a:cubicBezTo>
                    <a:cubicBezTo>
                      <a:pt x="50" y="6"/>
                      <a:pt x="42" y="0"/>
                      <a:pt x="32" y="0"/>
                    </a:cubicBezTo>
                    <a:cubicBezTo>
                      <a:pt x="23" y="0"/>
                      <a:pt x="15" y="6"/>
                      <a:pt x="9" y="15"/>
                    </a:cubicBezTo>
                    <a:cubicBezTo>
                      <a:pt x="3" y="24"/>
                      <a:pt x="0" y="36"/>
                      <a:pt x="0" y="49"/>
                    </a:cubicBezTo>
                    <a:cubicBezTo>
                      <a:pt x="0" y="62"/>
                      <a:pt x="3" y="75"/>
                      <a:pt x="9" y="83"/>
                    </a:cubicBezTo>
                    <a:cubicBezTo>
                      <a:pt x="15" y="92"/>
                      <a:pt x="23" y="98"/>
                      <a:pt x="32" y="98"/>
                    </a:cubicBezTo>
                    <a:cubicBezTo>
                      <a:pt x="42" y="98"/>
                      <a:pt x="50" y="92"/>
                      <a:pt x="56" y="83"/>
                    </a:cubicBezTo>
                    <a:cubicBezTo>
                      <a:pt x="61" y="75"/>
                      <a:pt x="65" y="62"/>
                      <a:pt x="65" y="49"/>
                    </a:cubicBezTo>
                    <a:lnTo>
                      <a:pt x="63" y="49"/>
                    </a:lnTo>
                    <a:close/>
                  </a:path>
                </a:pathLst>
              </a:custGeom>
              <a:solidFill>
                <a:srgbClr val="B1B1B1"/>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38" name="Oval 128"/>
              <p:cNvSpPr>
                <a:spLocks noChangeArrowheads="1"/>
              </p:cNvSpPr>
              <p:nvPr/>
            </p:nvSpPr>
            <p:spPr bwMode="auto">
              <a:xfrm>
                <a:off x="1681163" y="3890963"/>
                <a:ext cx="833438" cy="835025"/>
              </a:xfrm>
              <a:prstGeom prst="ellipse">
                <a:avLst/>
              </a:prstGeom>
              <a:solidFill>
                <a:srgbClr val="FFFFFF"/>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39" name="Freeform 129"/>
              <p:cNvSpPr/>
              <p:nvPr/>
            </p:nvSpPr>
            <p:spPr bwMode="auto">
              <a:xfrm>
                <a:off x="1668463" y="3878263"/>
                <a:ext cx="858838" cy="860425"/>
              </a:xfrm>
              <a:custGeom>
                <a:avLst/>
                <a:gdLst>
                  <a:gd name="T0" fmla="*/ 266 w 270"/>
                  <a:gd name="T1" fmla="*/ 135 h 270"/>
                  <a:gd name="T2" fmla="*/ 262 w 270"/>
                  <a:gd name="T3" fmla="*/ 135 h 270"/>
                  <a:gd name="T4" fmla="*/ 224 w 270"/>
                  <a:gd name="T5" fmla="*/ 224 h 270"/>
                  <a:gd name="T6" fmla="*/ 135 w 270"/>
                  <a:gd name="T7" fmla="*/ 262 h 270"/>
                  <a:gd name="T8" fmla="*/ 45 w 270"/>
                  <a:gd name="T9" fmla="*/ 224 h 270"/>
                  <a:gd name="T10" fmla="*/ 8 w 270"/>
                  <a:gd name="T11" fmla="*/ 135 h 270"/>
                  <a:gd name="T12" fmla="*/ 45 w 270"/>
                  <a:gd name="T13" fmla="*/ 45 h 270"/>
                  <a:gd name="T14" fmla="*/ 135 w 270"/>
                  <a:gd name="T15" fmla="*/ 8 h 270"/>
                  <a:gd name="T16" fmla="*/ 224 w 270"/>
                  <a:gd name="T17" fmla="*/ 45 h 270"/>
                  <a:gd name="T18" fmla="*/ 262 w 270"/>
                  <a:gd name="T19" fmla="*/ 135 h 270"/>
                  <a:gd name="T20" fmla="*/ 266 w 270"/>
                  <a:gd name="T21" fmla="*/ 135 h 270"/>
                  <a:gd name="T22" fmla="*/ 270 w 270"/>
                  <a:gd name="T23" fmla="*/ 135 h 270"/>
                  <a:gd name="T24" fmla="*/ 135 w 270"/>
                  <a:gd name="T25" fmla="*/ 0 h 270"/>
                  <a:gd name="T26" fmla="*/ 0 w 270"/>
                  <a:gd name="T27" fmla="*/ 135 h 270"/>
                  <a:gd name="T28" fmla="*/ 135 w 270"/>
                  <a:gd name="T29" fmla="*/ 270 h 270"/>
                  <a:gd name="T30" fmla="*/ 270 w 270"/>
                  <a:gd name="T31" fmla="*/ 135 h 270"/>
                  <a:gd name="T32" fmla="*/ 266 w 270"/>
                  <a:gd name="T33" fmla="*/ 135 h 2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70" h="270">
                    <a:moveTo>
                      <a:pt x="266" y="135"/>
                    </a:moveTo>
                    <a:cubicBezTo>
                      <a:pt x="262" y="135"/>
                      <a:pt x="262" y="135"/>
                      <a:pt x="262" y="135"/>
                    </a:cubicBezTo>
                    <a:cubicBezTo>
                      <a:pt x="262" y="170"/>
                      <a:pt x="247" y="202"/>
                      <a:pt x="224" y="224"/>
                    </a:cubicBezTo>
                    <a:cubicBezTo>
                      <a:pt x="202" y="247"/>
                      <a:pt x="170" y="262"/>
                      <a:pt x="135" y="262"/>
                    </a:cubicBezTo>
                    <a:cubicBezTo>
                      <a:pt x="100" y="262"/>
                      <a:pt x="68" y="247"/>
                      <a:pt x="45" y="224"/>
                    </a:cubicBezTo>
                    <a:cubicBezTo>
                      <a:pt x="22" y="202"/>
                      <a:pt x="8" y="170"/>
                      <a:pt x="8" y="135"/>
                    </a:cubicBezTo>
                    <a:cubicBezTo>
                      <a:pt x="8" y="100"/>
                      <a:pt x="22" y="68"/>
                      <a:pt x="45" y="45"/>
                    </a:cubicBezTo>
                    <a:cubicBezTo>
                      <a:pt x="68" y="22"/>
                      <a:pt x="100" y="8"/>
                      <a:pt x="135" y="8"/>
                    </a:cubicBezTo>
                    <a:cubicBezTo>
                      <a:pt x="170" y="8"/>
                      <a:pt x="202" y="22"/>
                      <a:pt x="224" y="45"/>
                    </a:cubicBezTo>
                    <a:cubicBezTo>
                      <a:pt x="247" y="68"/>
                      <a:pt x="262" y="100"/>
                      <a:pt x="262" y="135"/>
                    </a:cubicBezTo>
                    <a:cubicBezTo>
                      <a:pt x="266" y="135"/>
                      <a:pt x="266" y="135"/>
                      <a:pt x="266" y="135"/>
                    </a:cubicBezTo>
                    <a:cubicBezTo>
                      <a:pt x="270" y="135"/>
                      <a:pt x="270" y="135"/>
                      <a:pt x="270" y="135"/>
                    </a:cubicBezTo>
                    <a:cubicBezTo>
                      <a:pt x="270" y="61"/>
                      <a:pt x="209" y="0"/>
                      <a:pt x="135" y="0"/>
                    </a:cubicBezTo>
                    <a:cubicBezTo>
                      <a:pt x="61" y="0"/>
                      <a:pt x="0" y="61"/>
                      <a:pt x="0" y="135"/>
                    </a:cubicBezTo>
                    <a:cubicBezTo>
                      <a:pt x="0" y="209"/>
                      <a:pt x="61" y="270"/>
                      <a:pt x="135" y="270"/>
                    </a:cubicBezTo>
                    <a:cubicBezTo>
                      <a:pt x="209" y="270"/>
                      <a:pt x="270" y="209"/>
                      <a:pt x="270" y="135"/>
                    </a:cubicBezTo>
                    <a:lnTo>
                      <a:pt x="266" y="135"/>
                    </a:lnTo>
                    <a:close/>
                  </a:path>
                </a:pathLst>
              </a:custGeom>
              <a:solidFill>
                <a:srgbClr val="FFFFFF"/>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40" name="Oval 130"/>
              <p:cNvSpPr>
                <a:spLocks noChangeArrowheads="1"/>
              </p:cNvSpPr>
              <p:nvPr/>
            </p:nvSpPr>
            <p:spPr bwMode="auto">
              <a:xfrm>
                <a:off x="1681163" y="3890963"/>
                <a:ext cx="833438" cy="835025"/>
              </a:xfrm>
              <a:prstGeom prst="ellipse">
                <a:avLst/>
              </a:prstGeom>
              <a:solidFill>
                <a:srgbClr val="575757"/>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41" name="Oval 131"/>
              <p:cNvSpPr>
                <a:spLocks noChangeArrowheads="1"/>
              </p:cNvSpPr>
              <p:nvPr/>
            </p:nvSpPr>
            <p:spPr bwMode="auto">
              <a:xfrm>
                <a:off x="1931988" y="4143375"/>
                <a:ext cx="331788" cy="330200"/>
              </a:xfrm>
              <a:prstGeom prst="ellipse">
                <a:avLst/>
              </a:prstGeom>
              <a:solidFill>
                <a:srgbClr val="FFFFFF"/>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42" name="Rectangle 132"/>
              <p:cNvSpPr>
                <a:spLocks noChangeArrowheads="1"/>
              </p:cNvSpPr>
              <p:nvPr/>
            </p:nvSpPr>
            <p:spPr bwMode="auto">
              <a:xfrm>
                <a:off x="2146300" y="2297113"/>
                <a:ext cx="50800" cy="669925"/>
              </a:xfrm>
              <a:prstGeom prst="rect">
                <a:avLst/>
              </a:prstGeom>
              <a:solidFill>
                <a:srgbClr val="B1B1B1"/>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43" name="Freeform 133"/>
              <p:cNvSpPr/>
              <p:nvPr/>
            </p:nvSpPr>
            <p:spPr bwMode="auto">
              <a:xfrm>
                <a:off x="2146300" y="2297113"/>
                <a:ext cx="50800" cy="669925"/>
              </a:xfrm>
              <a:custGeom>
                <a:avLst/>
                <a:gdLst>
                  <a:gd name="T0" fmla="*/ 0 w 32"/>
                  <a:gd name="T1" fmla="*/ 0 h 422"/>
                  <a:gd name="T2" fmla="*/ 0 w 32"/>
                  <a:gd name="T3" fmla="*/ 422 h 422"/>
                  <a:gd name="T4" fmla="*/ 32 w 32"/>
                  <a:gd name="T5" fmla="*/ 422 h 422"/>
                  <a:gd name="T6" fmla="*/ 32 w 32"/>
                  <a:gd name="T7" fmla="*/ 0 h 422"/>
                </a:gdLst>
                <a:ahLst/>
                <a:cxnLst>
                  <a:cxn ang="0">
                    <a:pos x="T0" y="T1"/>
                  </a:cxn>
                  <a:cxn ang="0">
                    <a:pos x="T2" y="T3"/>
                  </a:cxn>
                  <a:cxn ang="0">
                    <a:pos x="T4" y="T5"/>
                  </a:cxn>
                  <a:cxn ang="0">
                    <a:pos x="T6" y="T7"/>
                  </a:cxn>
                </a:cxnLst>
                <a:rect l="0" t="0" r="r" b="b"/>
                <a:pathLst>
                  <a:path w="32" h="422">
                    <a:moveTo>
                      <a:pt x="0" y="0"/>
                    </a:moveTo>
                    <a:lnTo>
                      <a:pt x="0" y="422"/>
                    </a:lnTo>
                    <a:lnTo>
                      <a:pt x="32" y="422"/>
                    </a:lnTo>
                    <a:lnTo>
                      <a:pt x="32" y="0"/>
                    </a:lnTo>
                  </a:path>
                </a:pathLst>
              </a:custGeom>
              <a:no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44" name="Rectangle 134"/>
              <p:cNvSpPr>
                <a:spLocks noChangeArrowheads="1"/>
              </p:cNvSpPr>
              <p:nvPr/>
            </p:nvSpPr>
            <p:spPr bwMode="auto">
              <a:xfrm>
                <a:off x="5365750" y="3738563"/>
                <a:ext cx="417513" cy="76200"/>
              </a:xfrm>
              <a:prstGeom prst="rect">
                <a:avLst/>
              </a:prstGeom>
              <a:solidFill>
                <a:srgbClr val="611217"/>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45" name="Rectangle 135"/>
              <p:cNvSpPr>
                <a:spLocks noChangeArrowheads="1"/>
              </p:cNvSpPr>
              <p:nvPr/>
            </p:nvSpPr>
            <p:spPr bwMode="auto">
              <a:xfrm>
                <a:off x="5365750" y="3738563"/>
                <a:ext cx="417513" cy="76200"/>
              </a:xfrm>
              <a:prstGeom prst="rect">
                <a:avLst/>
              </a:prstGeom>
              <a:no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46" name="Rectangle 136"/>
              <p:cNvSpPr>
                <a:spLocks noChangeArrowheads="1"/>
              </p:cNvSpPr>
              <p:nvPr/>
            </p:nvSpPr>
            <p:spPr bwMode="auto">
              <a:xfrm>
                <a:off x="5365750" y="3568700"/>
                <a:ext cx="417513" cy="79375"/>
              </a:xfrm>
              <a:prstGeom prst="rect">
                <a:avLst/>
              </a:prstGeom>
              <a:solidFill>
                <a:srgbClr val="611217"/>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47" name="Rectangle 137"/>
              <p:cNvSpPr>
                <a:spLocks noChangeArrowheads="1"/>
              </p:cNvSpPr>
              <p:nvPr/>
            </p:nvSpPr>
            <p:spPr bwMode="auto">
              <a:xfrm>
                <a:off x="5365750" y="3568700"/>
                <a:ext cx="417513" cy="79375"/>
              </a:xfrm>
              <a:prstGeom prst="rect">
                <a:avLst/>
              </a:prstGeom>
              <a:no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48" name="Rectangle 138"/>
              <p:cNvSpPr>
                <a:spLocks noChangeArrowheads="1"/>
              </p:cNvSpPr>
              <p:nvPr/>
            </p:nvSpPr>
            <p:spPr bwMode="auto">
              <a:xfrm>
                <a:off x="5365750" y="3403600"/>
                <a:ext cx="417513" cy="76200"/>
              </a:xfrm>
              <a:prstGeom prst="rect">
                <a:avLst/>
              </a:prstGeom>
              <a:solidFill>
                <a:srgbClr val="611217"/>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49" name="Rectangle 139"/>
              <p:cNvSpPr>
                <a:spLocks noChangeArrowheads="1"/>
              </p:cNvSpPr>
              <p:nvPr/>
            </p:nvSpPr>
            <p:spPr bwMode="auto">
              <a:xfrm>
                <a:off x="5365750" y="3403600"/>
                <a:ext cx="417513" cy="76200"/>
              </a:xfrm>
              <a:prstGeom prst="rect">
                <a:avLst/>
              </a:prstGeom>
              <a:no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50" name="Freeform 140"/>
              <p:cNvSpPr/>
              <p:nvPr/>
            </p:nvSpPr>
            <p:spPr bwMode="auto">
              <a:xfrm>
                <a:off x="1006475" y="3049588"/>
                <a:ext cx="5087938" cy="388938"/>
              </a:xfrm>
              <a:custGeom>
                <a:avLst/>
                <a:gdLst>
                  <a:gd name="T0" fmla="*/ 156 w 1599"/>
                  <a:gd name="T1" fmla="*/ 0 h 122"/>
                  <a:gd name="T2" fmla="*/ 34 w 1599"/>
                  <a:gd name="T3" fmla="*/ 63 h 122"/>
                  <a:gd name="T4" fmla="*/ 2 w 1599"/>
                  <a:gd name="T5" fmla="*/ 105 h 122"/>
                  <a:gd name="T6" fmla="*/ 0 w 1599"/>
                  <a:gd name="T7" fmla="*/ 122 h 122"/>
                  <a:gd name="T8" fmla="*/ 156 w 1599"/>
                  <a:gd name="T9" fmla="*/ 7 h 122"/>
                  <a:gd name="T10" fmla="*/ 1599 w 1599"/>
                  <a:gd name="T11" fmla="*/ 7 h 122"/>
                  <a:gd name="T12" fmla="*/ 1598 w 1599"/>
                  <a:gd name="T13" fmla="*/ 0 h 122"/>
                  <a:gd name="T14" fmla="*/ 156 w 1599"/>
                  <a:gd name="T15" fmla="*/ 0 h 12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99" h="122">
                    <a:moveTo>
                      <a:pt x="156" y="0"/>
                    </a:moveTo>
                    <a:cubicBezTo>
                      <a:pt x="119" y="0"/>
                      <a:pt x="72" y="24"/>
                      <a:pt x="34" y="63"/>
                    </a:cubicBezTo>
                    <a:cubicBezTo>
                      <a:pt x="22" y="76"/>
                      <a:pt x="11" y="90"/>
                      <a:pt x="2" y="105"/>
                    </a:cubicBezTo>
                    <a:cubicBezTo>
                      <a:pt x="1" y="111"/>
                      <a:pt x="0" y="117"/>
                      <a:pt x="0" y="122"/>
                    </a:cubicBezTo>
                    <a:cubicBezTo>
                      <a:pt x="34" y="59"/>
                      <a:pt x="103" y="7"/>
                      <a:pt x="156" y="7"/>
                    </a:cubicBezTo>
                    <a:cubicBezTo>
                      <a:pt x="1599" y="7"/>
                      <a:pt x="1599" y="7"/>
                      <a:pt x="1599" y="7"/>
                    </a:cubicBezTo>
                    <a:cubicBezTo>
                      <a:pt x="1598" y="5"/>
                      <a:pt x="1598" y="2"/>
                      <a:pt x="1598" y="0"/>
                    </a:cubicBezTo>
                    <a:lnTo>
                      <a:pt x="156" y="0"/>
                    </a:lnTo>
                    <a:close/>
                  </a:path>
                </a:pathLst>
              </a:custGeom>
              <a:solidFill>
                <a:srgbClr val="B1B1B1"/>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51" name="Freeform 141"/>
              <p:cNvSpPr/>
              <p:nvPr/>
            </p:nvSpPr>
            <p:spPr bwMode="auto">
              <a:xfrm>
                <a:off x="898525" y="4343400"/>
                <a:ext cx="598488" cy="252413"/>
              </a:xfrm>
              <a:custGeom>
                <a:avLst/>
                <a:gdLst>
                  <a:gd name="T0" fmla="*/ 188 w 188"/>
                  <a:gd name="T1" fmla="*/ 67 h 79"/>
                  <a:gd name="T2" fmla="*/ 176 w 188"/>
                  <a:gd name="T3" fmla="*/ 79 h 79"/>
                  <a:gd name="T4" fmla="*/ 12 w 188"/>
                  <a:gd name="T5" fmla="*/ 79 h 79"/>
                  <a:gd name="T6" fmla="*/ 0 w 188"/>
                  <a:gd name="T7" fmla="*/ 67 h 79"/>
                  <a:gd name="T8" fmla="*/ 0 w 188"/>
                  <a:gd name="T9" fmla="*/ 12 h 79"/>
                  <a:gd name="T10" fmla="*/ 12 w 188"/>
                  <a:gd name="T11" fmla="*/ 0 h 79"/>
                  <a:gd name="T12" fmla="*/ 176 w 188"/>
                  <a:gd name="T13" fmla="*/ 0 h 79"/>
                  <a:gd name="T14" fmla="*/ 188 w 188"/>
                  <a:gd name="T15" fmla="*/ 12 h 79"/>
                  <a:gd name="T16" fmla="*/ 188 w 188"/>
                  <a:gd name="T17" fmla="*/ 67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8" h="79">
                    <a:moveTo>
                      <a:pt x="188" y="67"/>
                    </a:moveTo>
                    <a:cubicBezTo>
                      <a:pt x="188" y="74"/>
                      <a:pt x="182" y="79"/>
                      <a:pt x="176" y="79"/>
                    </a:cubicBezTo>
                    <a:cubicBezTo>
                      <a:pt x="12" y="79"/>
                      <a:pt x="12" y="79"/>
                      <a:pt x="12" y="79"/>
                    </a:cubicBezTo>
                    <a:cubicBezTo>
                      <a:pt x="5" y="79"/>
                      <a:pt x="0" y="74"/>
                      <a:pt x="0" y="67"/>
                    </a:cubicBezTo>
                    <a:cubicBezTo>
                      <a:pt x="0" y="12"/>
                      <a:pt x="0" y="12"/>
                      <a:pt x="0" y="12"/>
                    </a:cubicBezTo>
                    <a:cubicBezTo>
                      <a:pt x="0" y="5"/>
                      <a:pt x="5" y="0"/>
                      <a:pt x="12" y="0"/>
                    </a:cubicBezTo>
                    <a:cubicBezTo>
                      <a:pt x="176" y="0"/>
                      <a:pt x="176" y="0"/>
                      <a:pt x="176" y="0"/>
                    </a:cubicBezTo>
                    <a:cubicBezTo>
                      <a:pt x="182" y="0"/>
                      <a:pt x="188" y="5"/>
                      <a:pt x="188" y="12"/>
                    </a:cubicBezTo>
                    <a:lnTo>
                      <a:pt x="188" y="67"/>
                    </a:lnTo>
                    <a:close/>
                  </a:path>
                </a:pathLst>
              </a:custGeom>
              <a:solidFill>
                <a:srgbClr val="F0F0F0"/>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52" name="Oval 142"/>
              <p:cNvSpPr>
                <a:spLocks noChangeArrowheads="1"/>
              </p:cNvSpPr>
              <p:nvPr/>
            </p:nvSpPr>
            <p:spPr bwMode="auto">
              <a:xfrm>
                <a:off x="962025" y="4149725"/>
                <a:ext cx="101600" cy="200025"/>
              </a:xfrm>
              <a:prstGeom prst="ellipse">
                <a:avLst/>
              </a:prstGeom>
              <a:solidFill>
                <a:srgbClr val="FFFFFF"/>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53" name="Freeform 143"/>
              <p:cNvSpPr/>
              <p:nvPr/>
            </p:nvSpPr>
            <p:spPr bwMode="auto">
              <a:xfrm>
                <a:off x="955675" y="4143375"/>
                <a:ext cx="114300" cy="212725"/>
              </a:xfrm>
              <a:custGeom>
                <a:avLst/>
                <a:gdLst>
                  <a:gd name="T0" fmla="*/ 34 w 36"/>
                  <a:gd name="T1" fmla="*/ 33 h 67"/>
                  <a:gd name="T2" fmla="*/ 32 w 36"/>
                  <a:gd name="T3" fmla="*/ 33 h 67"/>
                  <a:gd name="T4" fmla="*/ 27 w 36"/>
                  <a:gd name="T5" fmla="*/ 55 h 67"/>
                  <a:gd name="T6" fmla="*/ 23 w 36"/>
                  <a:gd name="T7" fmla="*/ 61 h 67"/>
                  <a:gd name="T8" fmla="*/ 18 w 36"/>
                  <a:gd name="T9" fmla="*/ 63 h 67"/>
                  <a:gd name="T10" fmla="*/ 13 w 36"/>
                  <a:gd name="T11" fmla="*/ 61 h 67"/>
                  <a:gd name="T12" fmla="*/ 7 w 36"/>
                  <a:gd name="T13" fmla="*/ 50 h 67"/>
                  <a:gd name="T14" fmla="*/ 4 w 36"/>
                  <a:gd name="T15" fmla="*/ 33 h 67"/>
                  <a:gd name="T16" fmla="*/ 9 w 36"/>
                  <a:gd name="T17" fmla="*/ 12 h 67"/>
                  <a:gd name="T18" fmla="*/ 13 w 36"/>
                  <a:gd name="T19" fmla="*/ 6 h 67"/>
                  <a:gd name="T20" fmla="*/ 18 w 36"/>
                  <a:gd name="T21" fmla="*/ 4 h 67"/>
                  <a:gd name="T22" fmla="*/ 23 w 36"/>
                  <a:gd name="T23" fmla="*/ 6 h 67"/>
                  <a:gd name="T24" fmla="*/ 29 w 36"/>
                  <a:gd name="T25" fmla="*/ 16 h 67"/>
                  <a:gd name="T26" fmla="*/ 32 w 36"/>
                  <a:gd name="T27" fmla="*/ 33 h 67"/>
                  <a:gd name="T28" fmla="*/ 34 w 36"/>
                  <a:gd name="T29" fmla="*/ 33 h 67"/>
                  <a:gd name="T30" fmla="*/ 36 w 36"/>
                  <a:gd name="T31" fmla="*/ 33 h 67"/>
                  <a:gd name="T32" fmla="*/ 31 w 36"/>
                  <a:gd name="T33" fmla="*/ 10 h 67"/>
                  <a:gd name="T34" fmla="*/ 25 w 36"/>
                  <a:gd name="T35" fmla="*/ 3 h 67"/>
                  <a:gd name="T36" fmla="*/ 18 w 36"/>
                  <a:gd name="T37" fmla="*/ 0 h 67"/>
                  <a:gd name="T38" fmla="*/ 10 w 36"/>
                  <a:gd name="T39" fmla="*/ 3 h 67"/>
                  <a:gd name="T40" fmla="*/ 3 w 36"/>
                  <a:gd name="T41" fmla="*/ 15 h 67"/>
                  <a:gd name="T42" fmla="*/ 0 w 36"/>
                  <a:gd name="T43" fmla="*/ 33 h 67"/>
                  <a:gd name="T44" fmla="*/ 5 w 36"/>
                  <a:gd name="T45" fmla="*/ 57 h 67"/>
                  <a:gd name="T46" fmla="*/ 10 w 36"/>
                  <a:gd name="T47" fmla="*/ 64 h 67"/>
                  <a:gd name="T48" fmla="*/ 18 w 36"/>
                  <a:gd name="T49" fmla="*/ 67 h 67"/>
                  <a:gd name="T50" fmla="*/ 25 w 36"/>
                  <a:gd name="T51" fmla="*/ 64 h 67"/>
                  <a:gd name="T52" fmla="*/ 33 w 36"/>
                  <a:gd name="T53" fmla="*/ 52 h 67"/>
                  <a:gd name="T54" fmla="*/ 36 w 36"/>
                  <a:gd name="T55" fmla="*/ 33 h 67"/>
                  <a:gd name="T56" fmla="*/ 34 w 36"/>
                  <a:gd name="T57" fmla="*/ 33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6" h="67">
                    <a:moveTo>
                      <a:pt x="34" y="33"/>
                    </a:moveTo>
                    <a:cubicBezTo>
                      <a:pt x="32" y="33"/>
                      <a:pt x="32" y="33"/>
                      <a:pt x="32" y="33"/>
                    </a:cubicBezTo>
                    <a:cubicBezTo>
                      <a:pt x="32" y="42"/>
                      <a:pt x="30" y="49"/>
                      <a:pt x="27" y="55"/>
                    </a:cubicBezTo>
                    <a:cubicBezTo>
                      <a:pt x="26" y="57"/>
                      <a:pt x="24" y="60"/>
                      <a:pt x="23" y="61"/>
                    </a:cubicBezTo>
                    <a:cubicBezTo>
                      <a:pt x="21" y="62"/>
                      <a:pt x="20" y="63"/>
                      <a:pt x="18" y="63"/>
                    </a:cubicBezTo>
                    <a:cubicBezTo>
                      <a:pt x="16" y="63"/>
                      <a:pt x="15" y="62"/>
                      <a:pt x="13" y="61"/>
                    </a:cubicBezTo>
                    <a:cubicBezTo>
                      <a:pt x="11" y="59"/>
                      <a:pt x="8" y="55"/>
                      <a:pt x="7" y="50"/>
                    </a:cubicBezTo>
                    <a:cubicBezTo>
                      <a:pt x="5" y="46"/>
                      <a:pt x="4" y="40"/>
                      <a:pt x="4" y="33"/>
                    </a:cubicBezTo>
                    <a:cubicBezTo>
                      <a:pt x="4" y="25"/>
                      <a:pt x="6" y="17"/>
                      <a:pt x="9" y="12"/>
                    </a:cubicBezTo>
                    <a:cubicBezTo>
                      <a:pt x="10" y="9"/>
                      <a:pt x="11" y="7"/>
                      <a:pt x="13" y="6"/>
                    </a:cubicBezTo>
                    <a:cubicBezTo>
                      <a:pt x="15" y="4"/>
                      <a:pt x="16" y="4"/>
                      <a:pt x="18" y="4"/>
                    </a:cubicBezTo>
                    <a:cubicBezTo>
                      <a:pt x="20" y="4"/>
                      <a:pt x="21" y="4"/>
                      <a:pt x="23" y="6"/>
                    </a:cubicBezTo>
                    <a:cubicBezTo>
                      <a:pt x="25" y="8"/>
                      <a:pt x="28" y="12"/>
                      <a:pt x="29" y="16"/>
                    </a:cubicBezTo>
                    <a:cubicBezTo>
                      <a:pt x="31" y="21"/>
                      <a:pt x="32" y="27"/>
                      <a:pt x="32" y="33"/>
                    </a:cubicBezTo>
                    <a:cubicBezTo>
                      <a:pt x="34" y="33"/>
                      <a:pt x="34" y="33"/>
                      <a:pt x="34" y="33"/>
                    </a:cubicBezTo>
                    <a:cubicBezTo>
                      <a:pt x="36" y="33"/>
                      <a:pt x="36" y="33"/>
                      <a:pt x="36" y="33"/>
                    </a:cubicBezTo>
                    <a:cubicBezTo>
                      <a:pt x="36" y="24"/>
                      <a:pt x="34" y="16"/>
                      <a:pt x="31" y="10"/>
                    </a:cubicBezTo>
                    <a:cubicBezTo>
                      <a:pt x="29" y="7"/>
                      <a:pt x="28" y="5"/>
                      <a:pt x="25" y="3"/>
                    </a:cubicBezTo>
                    <a:cubicBezTo>
                      <a:pt x="23" y="1"/>
                      <a:pt x="21" y="0"/>
                      <a:pt x="18" y="0"/>
                    </a:cubicBezTo>
                    <a:cubicBezTo>
                      <a:pt x="15" y="0"/>
                      <a:pt x="13" y="1"/>
                      <a:pt x="10" y="3"/>
                    </a:cubicBezTo>
                    <a:cubicBezTo>
                      <a:pt x="7" y="5"/>
                      <a:pt x="5" y="10"/>
                      <a:pt x="3" y="15"/>
                    </a:cubicBezTo>
                    <a:cubicBezTo>
                      <a:pt x="1" y="20"/>
                      <a:pt x="0" y="27"/>
                      <a:pt x="0" y="33"/>
                    </a:cubicBezTo>
                    <a:cubicBezTo>
                      <a:pt x="0" y="42"/>
                      <a:pt x="2" y="50"/>
                      <a:pt x="5" y="57"/>
                    </a:cubicBezTo>
                    <a:cubicBezTo>
                      <a:pt x="6" y="60"/>
                      <a:pt x="8" y="62"/>
                      <a:pt x="10" y="64"/>
                    </a:cubicBezTo>
                    <a:cubicBezTo>
                      <a:pt x="13" y="66"/>
                      <a:pt x="15" y="67"/>
                      <a:pt x="18" y="67"/>
                    </a:cubicBezTo>
                    <a:cubicBezTo>
                      <a:pt x="21" y="67"/>
                      <a:pt x="23" y="66"/>
                      <a:pt x="25" y="64"/>
                    </a:cubicBezTo>
                    <a:cubicBezTo>
                      <a:pt x="29" y="61"/>
                      <a:pt x="31" y="57"/>
                      <a:pt x="33" y="52"/>
                    </a:cubicBezTo>
                    <a:cubicBezTo>
                      <a:pt x="35" y="46"/>
                      <a:pt x="36" y="40"/>
                      <a:pt x="36" y="33"/>
                    </a:cubicBezTo>
                    <a:lnTo>
                      <a:pt x="34" y="33"/>
                    </a:lnTo>
                    <a:close/>
                  </a:path>
                </a:pathLst>
              </a:custGeom>
              <a:solidFill>
                <a:srgbClr val="B1B1B1"/>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54" name="Freeform 144"/>
              <p:cNvSpPr/>
              <p:nvPr/>
            </p:nvSpPr>
            <p:spPr bwMode="auto">
              <a:xfrm>
                <a:off x="1487488" y="2033588"/>
                <a:ext cx="4400550" cy="139700"/>
              </a:xfrm>
              <a:custGeom>
                <a:avLst/>
                <a:gdLst>
                  <a:gd name="T0" fmla="*/ 1383 w 1383"/>
                  <a:gd name="T1" fmla="*/ 44 h 44"/>
                  <a:gd name="T2" fmla="*/ 1374 w 1383"/>
                  <a:gd name="T3" fmla="*/ 20 h 44"/>
                  <a:gd name="T4" fmla="*/ 1348 w 1383"/>
                  <a:gd name="T5" fmla="*/ 0 h 44"/>
                  <a:gd name="T6" fmla="*/ 157 w 1383"/>
                  <a:gd name="T7" fmla="*/ 0 h 44"/>
                  <a:gd name="T8" fmla="*/ 4 w 1383"/>
                  <a:gd name="T9" fmla="*/ 40 h 44"/>
                  <a:gd name="T10" fmla="*/ 0 w 1383"/>
                  <a:gd name="T11" fmla="*/ 44 h 44"/>
                  <a:gd name="T12" fmla="*/ 1383 w 1383"/>
                  <a:gd name="T13" fmla="*/ 44 h 44"/>
                </a:gdLst>
                <a:ahLst/>
                <a:cxnLst>
                  <a:cxn ang="0">
                    <a:pos x="T0" y="T1"/>
                  </a:cxn>
                  <a:cxn ang="0">
                    <a:pos x="T2" y="T3"/>
                  </a:cxn>
                  <a:cxn ang="0">
                    <a:pos x="T4" y="T5"/>
                  </a:cxn>
                  <a:cxn ang="0">
                    <a:pos x="T6" y="T7"/>
                  </a:cxn>
                  <a:cxn ang="0">
                    <a:pos x="T8" y="T9"/>
                  </a:cxn>
                  <a:cxn ang="0">
                    <a:pos x="T10" y="T11"/>
                  </a:cxn>
                  <a:cxn ang="0">
                    <a:pos x="T12" y="T13"/>
                  </a:cxn>
                </a:cxnLst>
                <a:rect l="0" t="0" r="r" b="b"/>
                <a:pathLst>
                  <a:path w="1383" h="44">
                    <a:moveTo>
                      <a:pt x="1383" y="44"/>
                    </a:moveTo>
                    <a:cubicBezTo>
                      <a:pt x="1378" y="29"/>
                      <a:pt x="1374" y="21"/>
                      <a:pt x="1374" y="20"/>
                    </a:cubicBezTo>
                    <a:cubicBezTo>
                      <a:pt x="1374" y="20"/>
                      <a:pt x="1364" y="0"/>
                      <a:pt x="1348" y="0"/>
                    </a:cubicBezTo>
                    <a:cubicBezTo>
                      <a:pt x="157" y="0"/>
                      <a:pt x="157" y="0"/>
                      <a:pt x="157" y="0"/>
                    </a:cubicBezTo>
                    <a:cubicBezTo>
                      <a:pt x="46" y="0"/>
                      <a:pt x="24" y="21"/>
                      <a:pt x="4" y="40"/>
                    </a:cubicBezTo>
                    <a:cubicBezTo>
                      <a:pt x="3" y="41"/>
                      <a:pt x="1" y="42"/>
                      <a:pt x="0" y="44"/>
                    </a:cubicBezTo>
                    <a:lnTo>
                      <a:pt x="1383" y="44"/>
                    </a:lnTo>
                    <a:close/>
                  </a:path>
                </a:pathLst>
              </a:custGeom>
              <a:solidFill>
                <a:srgbClr val="FFFFFF"/>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grpSp>
      </p:grpSp>
      <p:grpSp>
        <p:nvGrpSpPr>
          <p:cNvPr id="2" name="组合 1"/>
          <p:cNvGrpSpPr/>
          <p:nvPr/>
        </p:nvGrpSpPr>
        <p:grpSpPr>
          <a:xfrm>
            <a:off x="6635528" y="4766019"/>
            <a:ext cx="5570335" cy="2108954"/>
            <a:chOff x="6635528" y="4766019"/>
            <a:chExt cx="5570335" cy="2108954"/>
          </a:xfrm>
        </p:grpSpPr>
        <p:grpSp>
          <p:nvGrpSpPr>
            <p:cNvPr id="91" name="组合 90"/>
            <p:cNvGrpSpPr/>
            <p:nvPr/>
          </p:nvGrpSpPr>
          <p:grpSpPr>
            <a:xfrm>
              <a:off x="6635528" y="4788289"/>
              <a:ext cx="2331415" cy="2086684"/>
              <a:chOff x="6635528" y="4788289"/>
              <a:chExt cx="2331415" cy="2086684"/>
            </a:xfrm>
          </p:grpSpPr>
          <p:sp>
            <p:nvSpPr>
              <p:cNvPr id="83" name="任意多边形 82"/>
              <p:cNvSpPr/>
              <p:nvPr/>
            </p:nvSpPr>
            <p:spPr bwMode="auto">
              <a:xfrm>
                <a:off x="6635528" y="4788290"/>
                <a:ext cx="2331415" cy="2086081"/>
              </a:xfrm>
              <a:custGeom>
                <a:avLst/>
                <a:gdLst>
                  <a:gd name="connsiteX0" fmla="*/ 800818 w 2331415"/>
                  <a:gd name="connsiteY0" fmla="*/ 0 h 2086081"/>
                  <a:gd name="connsiteX1" fmla="*/ 2331415 w 2331415"/>
                  <a:gd name="connsiteY1" fmla="*/ 2086081 h 2086081"/>
                  <a:gd name="connsiteX2" fmla="*/ 0 w 2331415"/>
                  <a:gd name="connsiteY2" fmla="*/ 2086081 h 2086081"/>
                </a:gdLst>
                <a:ahLst/>
                <a:cxnLst>
                  <a:cxn ang="0">
                    <a:pos x="connsiteX0" y="connsiteY0"/>
                  </a:cxn>
                  <a:cxn ang="0">
                    <a:pos x="connsiteX1" y="connsiteY1"/>
                  </a:cxn>
                  <a:cxn ang="0">
                    <a:pos x="connsiteX2" y="connsiteY2"/>
                  </a:cxn>
                </a:cxnLst>
                <a:rect l="l" t="t" r="r" b="b"/>
                <a:pathLst>
                  <a:path w="2331415" h="2086081">
                    <a:moveTo>
                      <a:pt x="800818" y="0"/>
                    </a:moveTo>
                    <a:lnTo>
                      <a:pt x="2331415" y="2086081"/>
                    </a:lnTo>
                    <a:lnTo>
                      <a:pt x="0" y="2086081"/>
                    </a:lnTo>
                    <a:close/>
                  </a:path>
                </a:pathLst>
              </a:custGeom>
              <a:solidFill>
                <a:srgbClr val="5DA28D"/>
              </a:solidFill>
              <a:ln>
                <a:noFill/>
              </a:ln>
            </p:spPr>
            <p:txBody>
              <a:bodyPr vert="horz" wrap="square" lIns="91440" tIns="45720" rIns="91440" bIns="45720" numCol="1" anchor="t" anchorCtr="0" compatLnSpc="1">
                <a:noAutofit/>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84" name="任意多边形 83"/>
              <p:cNvSpPr/>
              <p:nvPr/>
            </p:nvSpPr>
            <p:spPr bwMode="auto">
              <a:xfrm>
                <a:off x="7436346" y="4788289"/>
                <a:ext cx="1482603" cy="2086684"/>
              </a:xfrm>
              <a:custGeom>
                <a:avLst/>
                <a:gdLst>
                  <a:gd name="connsiteX0" fmla="*/ 0 w 1482603"/>
                  <a:gd name="connsiteY0" fmla="*/ 0 h 2086684"/>
                  <a:gd name="connsiteX1" fmla="*/ 1482603 w 1482603"/>
                  <a:gd name="connsiteY1" fmla="*/ 1919271 h 2086684"/>
                  <a:gd name="connsiteX2" fmla="*/ 1443562 w 1482603"/>
                  <a:gd name="connsiteY2" fmla="*/ 2071812 h 2086684"/>
                  <a:gd name="connsiteX3" fmla="*/ 1439711 w 1482603"/>
                  <a:gd name="connsiteY3" fmla="*/ 2086684 h 2086684"/>
                  <a:gd name="connsiteX4" fmla="*/ 903587 w 1482603"/>
                  <a:gd name="connsiteY4" fmla="*/ 2086684 h 2086684"/>
                  <a:gd name="connsiteX5" fmla="*/ 830128 w 1482603"/>
                  <a:gd name="connsiteY5" fmla="*/ 1915611 h 2086684"/>
                  <a:gd name="connsiteX6" fmla="*/ 0 w 1482603"/>
                  <a:gd name="connsiteY6" fmla="*/ 0 h 20866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482603" h="2086684">
                    <a:moveTo>
                      <a:pt x="0" y="0"/>
                    </a:moveTo>
                    <a:lnTo>
                      <a:pt x="1482603" y="1919271"/>
                    </a:lnTo>
                    <a:cubicBezTo>
                      <a:pt x="1482603" y="1919271"/>
                      <a:pt x="1467081" y="1980665"/>
                      <a:pt x="1443562" y="2071812"/>
                    </a:cubicBezTo>
                    <a:lnTo>
                      <a:pt x="1439711" y="2086684"/>
                    </a:lnTo>
                    <a:lnTo>
                      <a:pt x="903587" y="2086684"/>
                    </a:lnTo>
                    <a:lnTo>
                      <a:pt x="830128" y="1915611"/>
                    </a:lnTo>
                    <a:cubicBezTo>
                      <a:pt x="473309" y="1086202"/>
                      <a:pt x="0" y="0"/>
                      <a:pt x="0" y="0"/>
                    </a:cubicBezTo>
                    <a:close/>
                  </a:path>
                </a:pathLst>
              </a:custGeom>
              <a:solidFill>
                <a:srgbClr val="222725"/>
              </a:solidFill>
              <a:ln>
                <a:noFill/>
              </a:ln>
            </p:spPr>
            <p:txBody>
              <a:bodyPr vert="horz" wrap="square" lIns="91440" tIns="45720" rIns="91440" bIns="45720" numCol="1" anchor="t" anchorCtr="0" compatLnSpc="1">
                <a:noAutofit/>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71" name="Freeform 67"/>
              <p:cNvSpPr/>
              <p:nvPr/>
            </p:nvSpPr>
            <p:spPr bwMode="auto">
              <a:xfrm>
                <a:off x="7111828" y="5090537"/>
                <a:ext cx="865382" cy="642673"/>
              </a:xfrm>
              <a:custGeom>
                <a:avLst/>
                <a:gdLst>
                  <a:gd name="T0" fmla="*/ 0 w 272"/>
                  <a:gd name="T1" fmla="*/ 168 h 202"/>
                  <a:gd name="T2" fmla="*/ 78 w 272"/>
                  <a:gd name="T3" fmla="*/ 119 h 202"/>
                  <a:gd name="T4" fmla="*/ 135 w 272"/>
                  <a:gd name="T5" fmla="*/ 202 h 202"/>
                  <a:gd name="T6" fmla="*/ 154 w 272"/>
                  <a:gd name="T7" fmla="*/ 111 h 202"/>
                  <a:gd name="T8" fmla="*/ 227 w 272"/>
                  <a:gd name="T9" fmla="*/ 195 h 202"/>
                  <a:gd name="T10" fmla="*/ 208 w 272"/>
                  <a:gd name="T11" fmla="*/ 66 h 202"/>
                  <a:gd name="T12" fmla="*/ 272 w 272"/>
                  <a:gd name="T13" fmla="*/ 119 h 202"/>
                  <a:gd name="T14" fmla="*/ 177 w 272"/>
                  <a:gd name="T15" fmla="*/ 0 h 202"/>
                  <a:gd name="T16" fmla="*/ 189 w 272"/>
                  <a:gd name="T17" fmla="*/ 85 h 202"/>
                  <a:gd name="T18" fmla="*/ 132 w 272"/>
                  <a:gd name="T19" fmla="*/ 54 h 202"/>
                  <a:gd name="T20" fmla="*/ 118 w 272"/>
                  <a:gd name="T21" fmla="*/ 116 h 202"/>
                  <a:gd name="T22" fmla="*/ 80 w 272"/>
                  <a:gd name="T23" fmla="*/ 45 h 202"/>
                  <a:gd name="T24" fmla="*/ 42 w 272"/>
                  <a:gd name="T25" fmla="*/ 104 h 202"/>
                  <a:gd name="T26" fmla="*/ 52 w 272"/>
                  <a:gd name="T27" fmla="*/ 28 h 202"/>
                  <a:gd name="T28" fmla="*/ 0 w 272"/>
                  <a:gd name="T29" fmla="*/ 168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72" h="202">
                    <a:moveTo>
                      <a:pt x="0" y="168"/>
                    </a:moveTo>
                    <a:lnTo>
                      <a:pt x="78" y="119"/>
                    </a:lnTo>
                    <a:lnTo>
                      <a:pt x="135" y="202"/>
                    </a:lnTo>
                    <a:lnTo>
                      <a:pt x="154" y="111"/>
                    </a:lnTo>
                    <a:lnTo>
                      <a:pt x="227" y="195"/>
                    </a:lnTo>
                    <a:lnTo>
                      <a:pt x="208" y="66"/>
                    </a:lnTo>
                    <a:lnTo>
                      <a:pt x="272" y="119"/>
                    </a:lnTo>
                    <a:lnTo>
                      <a:pt x="177" y="0"/>
                    </a:lnTo>
                    <a:lnTo>
                      <a:pt x="189" y="85"/>
                    </a:lnTo>
                    <a:lnTo>
                      <a:pt x="132" y="54"/>
                    </a:lnTo>
                    <a:lnTo>
                      <a:pt x="118" y="116"/>
                    </a:lnTo>
                    <a:lnTo>
                      <a:pt x="80" y="45"/>
                    </a:lnTo>
                    <a:lnTo>
                      <a:pt x="42" y="104"/>
                    </a:lnTo>
                    <a:lnTo>
                      <a:pt x="52" y="28"/>
                    </a:lnTo>
                    <a:lnTo>
                      <a:pt x="0" y="168"/>
                    </a:lnTo>
                    <a:close/>
                  </a:path>
                </a:pathLst>
              </a:custGeom>
              <a:solidFill>
                <a:srgbClr val="FFFFEF"/>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grpSp>
        <p:grpSp>
          <p:nvGrpSpPr>
            <p:cNvPr id="92" name="组合 91"/>
            <p:cNvGrpSpPr/>
            <p:nvPr/>
          </p:nvGrpSpPr>
          <p:grpSpPr>
            <a:xfrm>
              <a:off x="8758331" y="5370514"/>
              <a:ext cx="1872971" cy="1503858"/>
              <a:chOff x="8758331" y="5370514"/>
              <a:chExt cx="1872971" cy="1503858"/>
            </a:xfrm>
          </p:grpSpPr>
          <p:sp>
            <p:nvSpPr>
              <p:cNvPr id="85" name="任意多边形 84"/>
              <p:cNvSpPr/>
              <p:nvPr/>
            </p:nvSpPr>
            <p:spPr bwMode="auto">
              <a:xfrm>
                <a:off x="8758331" y="5370515"/>
                <a:ext cx="1872971" cy="1503857"/>
              </a:xfrm>
              <a:custGeom>
                <a:avLst/>
                <a:gdLst>
                  <a:gd name="connsiteX0" fmla="*/ 930554 w 1872971"/>
                  <a:gd name="connsiteY0" fmla="*/ 0 h 1503857"/>
                  <a:gd name="connsiteX1" fmla="*/ 1872971 w 1872971"/>
                  <a:gd name="connsiteY1" fmla="*/ 1503857 h 1503857"/>
                  <a:gd name="connsiteX2" fmla="*/ 0 w 1872971"/>
                  <a:gd name="connsiteY2" fmla="*/ 1503857 h 1503857"/>
                </a:gdLst>
                <a:ahLst/>
                <a:cxnLst>
                  <a:cxn ang="0">
                    <a:pos x="connsiteX0" y="connsiteY0"/>
                  </a:cxn>
                  <a:cxn ang="0">
                    <a:pos x="connsiteX1" y="connsiteY1"/>
                  </a:cxn>
                  <a:cxn ang="0">
                    <a:pos x="connsiteX2" y="connsiteY2"/>
                  </a:cxn>
                </a:cxnLst>
                <a:rect l="l" t="t" r="r" b="b"/>
                <a:pathLst>
                  <a:path w="1872971" h="1503857">
                    <a:moveTo>
                      <a:pt x="930554" y="0"/>
                    </a:moveTo>
                    <a:lnTo>
                      <a:pt x="1872971" y="1503857"/>
                    </a:lnTo>
                    <a:lnTo>
                      <a:pt x="0" y="1503857"/>
                    </a:lnTo>
                    <a:close/>
                  </a:path>
                </a:pathLst>
              </a:custGeom>
              <a:solidFill>
                <a:srgbClr val="5DA28D"/>
              </a:solidFill>
              <a:ln>
                <a:noFill/>
              </a:ln>
            </p:spPr>
            <p:txBody>
              <a:bodyPr vert="horz" wrap="square" lIns="91440" tIns="45720" rIns="91440" bIns="45720" numCol="1" anchor="t" anchorCtr="0" compatLnSpc="1">
                <a:noAutofit/>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86" name="任意多边形 85"/>
              <p:cNvSpPr/>
              <p:nvPr/>
            </p:nvSpPr>
            <p:spPr bwMode="auto">
              <a:xfrm>
                <a:off x="9688885" y="5370514"/>
                <a:ext cx="820840" cy="1503857"/>
              </a:xfrm>
              <a:custGeom>
                <a:avLst/>
                <a:gdLst>
                  <a:gd name="connsiteX0" fmla="*/ 0 w 820840"/>
                  <a:gd name="connsiteY0" fmla="*/ 0 h 1503857"/>
                  <a:gd name="connsiteX1" fmla="*/ 820840 w 820840"/>
                  <a:gd name="connsiteY1" fmla="*/ 1291710 h 1503857"/>
                  <a:gd name="connsiteX2" fmla="*/ 697163 w 820840"/>
                  <a:gd name="connsiteY2" fmla="*/ 1503857 h 1503857"/>
                  <a:gd name="connsiteX3" fmla="*/ 283880 w 820840"/>
                  <a:gd name="connsiteY3" fmla="*/ 1503857 h 1503857"/>
                </a:gdLst>
                <a:ahLst/>
                <a:cxnLst>
                  <a:cxn ang="0">
                    <a:pos x="connsiteX0" y="connsiteY0"/>
                  </a:cxn>
                  <a:cxn ang="0">
                    <a:pos x="connsiteX1" y="connsiteY1"/>
                  </a:cxn>
                  <a:cxn ang="0">
                    <a:pos x="connsiteX2" y="connsiteY2"/>
                  </a:cxn>
                  <a:cxn ang="0">
                    <a:pos x="connsiteX3" y="connsiteY3"/>
                  </a:cxn>
                </a:cxnLst>
                <a:rect l="l" t="t" r="r" b="b"/>
                <a:pathLst>
                  <a:path w="820840" h="1503857">
                    <a:moveTo>
                      <a:pt x="0" y="0"/>
                    </a:moveTo>
                    <a:lnTo>
                      <a:pt x="820840" y="1291710"/>
                    </a:lnTo>
                    <a:lnTo>
                      <a:pt x="697163" y="1503857"/>
                    </a:lnTo>
                    <a:lnTo>
                      <a:pt x="283880" y="1503857"/>
                    </a:lnTo>
                    <a:close/>
                  </a:path>
                </a:pathLst>
              </a:custGeom>
              <a:solidFill>
                <a:srgbClr val="222725"/>
              </a:solidFill>
              <a:ln>
                <a:noFill/>
              </a:ln>
            </p:spPr>
            <p:txBody>
              <a:bodyPr vert="horz" wrap="square" lIns="91440" tIns="45720" rIns="91440" bIns="45720" numCol="1" anchor="t" anchorCtr="0" compatLnSpc="1">
                <a:noAutofit/>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72" name="Freeform 68"/>
              <p:cNvSpPr/>
              <p:nvPr/>
            </p:nvSpPr>
            <p:spPr bwMode="auto">
              <a:xfrm>
                <a:off x="9342094" y="5542318"/>
                <a:ext cx="722213" cy="680852"/>
              </a:xfrm>
              <a:custGeom>
                <a:avLst/>
                <a:gdLst>
                  <a:gd name="T0" fmla="*/ 0 w 227"/>
                  <a:gd name="T1" fmla="*/ 114 h 214"/>
                  <a:gd name="T2" fmla="*/ 47 w 227"/>
                  <a:gd name="T3" fmla="*/ 93 h 214"/>
                  <a:gd name="T4" fmla="*/ 47 w 227"/>
                  <a:gd name="T5" fmla="*/ 157 h 214"/>
                  <a:gd name="T6" fmla="*/ 109 w 227"/>
                  <a:gd name="T7" fmla="*/ 91 h 214"/>
                  <a:gd name="T8" fmla="*/ 114 w 227"/>
                  <a:gd name="T9" fmla="*/ 214 h 214"/>
                  <a:gd name="T10" fmla="*/ 140 w 227"/>
                  <a:gd name="T11" fmla="*/ 110 h 214"/>
                  <a:gd name="T12" fmla="*/ 197 w 227"/>
                  <a:gd name="T13" fmla="*/ 171 h 214"/>
                  <a:gd name="T14" fmla="*/ 175 w 227"/>
                  <a:gd name="T15" fmla="*/ 95 h 214"/>
                  <a:gd name="T16" fmla="*/ 227 w 227"/>
                  <a:gd name="T17" fmla="*/ 129 h 214"/>
                  <a:gd name="T18" fmla="*/ 159 w 227"/>
                  <a:gd name="T19" fmla="*/ 17 h 214"/>
                  <a:gd name="T20" fmla="*/ 190 w 227"/>
                  <a:gd name="T21" fmla="*/ 81 h 214"/>
                  <a:gd name="T22" fmla="*/ 147 w 227"/>
                  <a:gd name="T23" fmla="*/ 55 h 214"/>
                  <a:gd name="T24" fmla="*/ 147 w 227"/>
                  <a:gd name="T25" fmla="*/ 84 h 214"/>
                  <a:gd name="T26" fmla="*/ 121 w 227"/>
                  <a:gd name="T27" fmla="*/ 41 h 214"/>
                  <a:gd name="T28" fmla="*/ 83 w 227"/>
                  <a:gd name="T29" fmla="*/ 74 h 214"/>
                  <a:gd name="T30" fmla="*/ 73 w 227"/>
                  <a:gd name="T31" fmla="*/ 0 h 214"/>
                  <a:gd name="T32" fmla="*/ 0 w 227"/>
                  <a:gd name="T33" fmla="*/ 114 h 2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27" h="214">
                    <a:moveTo>
                      <a:pt x="0" y="114"/>
                    </a:moveTo>
                    <a:lnTo>
                      <a:pt x="47" y="93"/>
                    </a:lnTo>
                    <a:lnTo>
                      <a:pt x="47" y="157"/>
                    </a:lnTo>
                    <a:lnTo>
                      <a:pt x="109" y="91"/>
                    </a:lnTo>
                    <a:lnTo>
                      <a:pt x="114" y="214"/>
                    </a:lnTo>
                    <a:lnTo>
                      <a:pt x="140" y="110"/>
                    </a:lnTo>
                    <a:lnTo>
                      <a:pt x="197" y="171"/>
                    </a:lnTo>
                    <a:lnTo>
                      <a:pt x="175" y="95"/>
                    </a:lnTo>
                    <a:lnTo>
                      <a:pt x="227" y="129"/>
                    </a:lnTo>
                    <a:lnTo>
                      <a:pt x="159" y="17"/>
                    </a:lnTo>
                    <a:lnTo>
                      <a:pt x="190" y="81"/>
                    </a:lnTo>
                    <a:lnTo>
                      <a:pt x="147" y="55"/>
                    </a:lnTo>
                    <a:lnTo>
                      <a:pt x="147" y="84"/>
                    </a:lnTo>
                    <a:lnTo>
                      <a:pt x="121" y="41"/>
                    </a:lnTo>
                    <a:lnTo>
                      <a:pt x="83" y="74"/>
                    </a:lnTo>
                    <a:lnTo>
                      <a:pt x="73" y="0"/>
                    </a:lnTo>
                    <a:lnTo>
                      <a:pt x="0" y="114"/>
                    </a:lnTo>
                    <a:close/>
                  </a:path>
                </a:pathLst>
              </a:custGeom>
              <a:solidFill>
                <a:srgbClr val="FFFFEF"/>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grpSp>
        <p:grpSp>
          <p:nvGrpSpPr>
            <p:cNvPr id="93" name="组合 92"/>
            <p:cNvGrpSpPr/>
            <p:nvPr/>
          </p:nvGrpSpPr>
          <p:grpSpPr>
            <a:xfrm>
              <a:off x="10399210" y="4766019"/>
              <a:ext cx="1806653" cy="2108352"/>
              <a:chOff x="10399210" y="4766019"/>
              <a:chExt cx="1806653" cy="2108352"/>
            </a:xfrm>
          </p:grpSpPr>
          <p:sp>
            <p:nvSpPr>
              <p:cNvPr id="88" name="任意多边形 87"/>
              <p:cNvSpPr/>
              <p:nvPr/>
            </p:nvSpPr>
            <p:spPr bwMode="auto">
              <a:xfrm>
                <a:off x="10399210" y="4766019"/>
                <a:ext cx="1806653" cy="2108352"/>
              </a:xfrm>
              <a:custGeom>
                <a:avLst/>
                <a:gdLst>
                  <a:gd name="connsiteX0" fmla="*/ 1271781 w 1806653"/>
                  <a:gd name="connsiteY0" fmla="*/ 0 h 2108352"/>
                  <a:gd name="connsiteX1" fmla="*/ 1806653 w 1806653"/>
                  <a:gd name="connsiteY1" fmla="*/ 947793 h 2108352"/>
                  <a:gd name="connsiteX2" fmla="*/ 1806653 w 1806653"/>
                  <a:gd name="connsiteY2" fmla="*/ 2108352 h 2108352"/>
                  <a:gd name="connsiteX3" fmla="*/ 0 w 1806653"/>
                  <a:gd name="connsiteY3" fmla="*/ 2108352 h 2108352"/>
                </a:gdLst>
                <a:ahLst/>
                <a:cxnLst>
                  <a:cxn ang="0">
                    <a:pos x="connsiteX0" y="connsiteY0"/>
                  </a:cxn>
                  <a:cxn ang="0">
                    <a:pos x="connsiteX1" y="connsiteY1"/>
                  </a:cxn>
                  <a:cxn ang="0">
                    <a:pos x="connsiteX2" y="connsiteY2"/>
                  </a:cxn>
                  <a:cxn ang="0">
                    <a:pos x="connsiteX3" y="connsiteY3"/>
                  </a:cxn>
                </a:cxnLst>
                <a:rect l="l" t="t" r="r" b="b"/>
                <a:pathLst>
                  <a:path w="1806653" h="2108352">
                    <a:moveTo>
                      <a:pt x="1271781" y="0"/>
                    </a:moveTo>
                    <a:lnTo>
                      <a:pt x="1806653" y="947793"/>
                    </a:lnTo>
                    <a:lnTo>
                      <a:pt x="1806653" y="2108352"/>
                    </a:lnTo>
                    <a:lnTo>
                      <a:pt x="0" y="2108352"/>
                    </a:lnTo>
                    <a:close/>
                  </a:path>
                </a:pathLst>
              </a:custGeom>
              <a:solidFill>
                <a:srgbClr val="5DA28D"/>
              </a:solidFill>
              <a:ln>
                <a:noFill/>
              </a:ln>
            </p:spPr>
            <p:txBody>
              <a:bodyPr vert="horz" wrap="square" lIns="91440" tIns="45720" rIns="91440" bIns="45720" numCol="1" anchor="t" anchorCtr="0" compatLnSpc="1">
                <a:noAutofit/>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90" name="任意多边形 89"/>
              <p:cNvSpPr/>
              <p:nvPr/>
            </p:nvSpPr>
            <p:spPr bwMode="auto">
              <a:xfrm>
                <a:off x="11670990" y="4766019"/>
                <a:ext cx="521010" cy="2010740"/>
              </a:xfrm>
              <a:custGeom>
                <a:avLst/>
                <a:gdLst>
                  <a:gd name="connsiteX0" fmla="*/ 0 w 521010"/>
                  <a:gd name="connsiteY0" fmla="*/ 0 h 2010740"/>
                  <a:gd name="connsiteX1" fmla="*/ 521010 w 521010"/>
                  <a:gd name="connsiteY1" fmla="*/ 922444 h 2010740"/>
                  <a:gd name="connsiteX2" fmla="*/ 521010 w 521010"/>
                  <a:gd name="connsiteY2" fmla="*/ 1807123 h 2010740"/>
                  <a:gd name="connsiteX3" fmla="*/ 400876 w 521010"/>
                  <a:gd name="connsiteY3" fmla="*/ 2010740 h 2010740"/>
                </a:gdLst>
                <a:ahLst/>
                <a:cxnLst>
                  <a:cxn ang="0">
                    <a:pos x="connsiteX0" y="connsiteY0"/>
                  </a:cxn>
                  <a:cxn ang="0">
                    <a:pos x="connsiteX1" y="connsiteY1"/>
                  </a:cxn>
                  <a:cxn ang="0">
                    <a:pos x="connsiteX2" y="connsiteY2"/>
                  </a:cxn>
                  <a:cxn ang="0">
                    <a:pos x="connsiteX3" y="connsiteY3"/>
                  </a:cxn>
                </a:cxnLst>
                <a:rect l="l" t="t" r="r" b="b"/>
                <a:pathLst>
                  <a:path w="521010" h="2010740">
                    <a:moveTo>
                      <a:pt x="0" y="0"/>
                    </a:moveTo>
                    <a:lnTo>
                      <a:pt x="521010" y="922444"/>
                    </a:lnTo>
                    <a:lnTo>
                      <a:pt x="521010" y="1807123"/>
                    </a:lnTo>
                    <a:lnTo>
                      <a:pt x="400876" y="2010740"/>
                    </a:lnTo>
                    <a:close/>
                  </a:path>
                </a:pathLst>
              </a:custGeom>
              <a:solidFill>
                <a:srgbClr val="222725"/>
              </a:solidFill>
              <a:ln>
                <a:noFill/>
              </a:ln>
            </p:spPr>
            <p:txBody>
              <a:bodyPr vert="horz" wrap="square" lIns="91440" tIns="45720" rIns="91440" bIns="45720" numCol="1" anchor="t" anchorCtr="0" compatLnSpc="1">
                <a:noAutofit/>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73" name="Freeform 69"/>
              <p:cNvSpPr/>
              <p:nvPr/>
            </p:nvSpPr>
            <p:spPr bwMode="auto">
              <a:xfrm>
                <a:off x="11241482" y="4969638"/>
                <a:ext cx="919469" cy="763572"/>
              </a:xfrm>
              <a:custGeom>
                <a:avLst/>
                <a:gdLst>
                  <a:gd name="T0" fmla="*/ 230 w 289"/>
                  <a:gd name="T1" fmla="*/ 109 h 240"/>
                  <a:gd name="T2" fmla="*/ 289 w 289"/>
                  <a:gd name="T3" fmla="*/ 209 h 240"/>
                  <a:gd name="T4" fmla="*/ 173 w 289"/>
                  <a:gd name="T5" fmla="*/ 133 h 240"/>
                  <a:gd name="T6" fmla="*/ 142 w 289"/>
                  <a:gd name="T7" fmla="*/ 240 h 240"/>
                  <a:gd name="T8" fmla="*/ 118 w 289"/>
                  <a:gd name="T9" fmla="*/ 133 h 240"/>
                  <a:gd name="T10" fmla="*/ 55 w 289"/>
                  <a:gd name="T11" fmla="*/ 214 h 240"/>
                  <a:gd name="T12" fmla="*/ 90 w 289"/>
                  <a:gd name="T13" fmla="*/ 54 h 240"/>
                  <a:gd name="T14" fmla="*/ 0 w 289"/>
                  <a:gd name="T15" fmla="*/ 152 h 240"/>
                  <a:gd name="T16" fmla="*/ 92 w 289"/>
                  <a:gd name="T17" fmla="*/ 0 h 240"/>
                  <a:gd name="T18" fmla="*/ 111 w 289"/>
                  <a:gd name="T19" fmla="*/ 62 h 240"/>
                  <a:gd name="T20" fmla="*/ 142 w 289"/>
                  <a:gd name="T21" fmla="*/ 52 h 240"/>
                  <a:gd name="T22" fmla="*/ 152 w 289"/>
                  <a:gd name="T23" fmla="*/ 149 h 240"/>
                  <a:gd name="T24" fmla="*/ 156 w 289"/>
                  <a:gd name="T25" fmla="*/ 52 h 240"/>
                  <a:gd name="T26" fmla="*/ 237 w 289"/>
                  <a:gd name="T27" fmla="*/ 138 h 240"/>
                  <a:gd name="T28" fmla="*/ 230 w 289"/>
                  <a:gd name="T29" fmla="*/ 109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89" h="240">
                    <a:moveTo>
                      <a:pt x="230" y="109"/>
                    </a:moveTo>
                    <a:lnTo>
                      <a:pt x="289" y="209"/>
                    </a:lnTo>
                    <a:lnTo>
                      <a:pt x="173" y="133"/>
                    </a:lnTo>
                    <a:lnTo>
                      <a:pt x="142" y="240"/>
                    </a:lnTo>
                    <a:lnTo>
                      <a:pt x="118" y="133"/>
                    </a:lnTo>
                    <a:lnTo>
                      <a:pt x="55" y="214"/>
                    </a:lnTo>
                    <a:lnTo>
                      <a:pt x="90" y="54"/>
                    </a:lnTo>
                    <a:lnTo>
                      <a:pt x="0" y="152"/>
                    </a:lnTo>
                    <a:lnTo>
                      <a:pt x="92" y="0"/>
                    </a:lnTo>
                    <a:lnTo>
                      <a:pt x="111" y="62"/>
                    </a:lnTo>
                    <a:lnTo>
                      <a:pt x="142" y="52"/>
                    </a:lnTo>
                    <a:lnTo>
                      <a:pt x="152" y="149"/>
                    </a:lnTo>
                    <a:lnTo>
                      <a:pt x="156" y="52"/>
                    </a:lnTo>
                    <a:lnTo>
                      <a:pt x="237" y="138"/>
                    </a:lnTo>
                    <a:lnTo>
                      <a:pt x="230" y="109"/>
                    </a:lnTo>
                    <a:close/>
                  </a:path>
                </a:pathLst>
              </a:custGeom>
              <a:solidFill>
                <a:srgbClr val="FFFFEF"/>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grpSp>
      </p:grpSp>
      <p:grpSp>
        <p:nvGrpSpPr>
          <p:cNvPr id="94" name="组合 93"/>
          <p:cNvGrpSpPr/>
          <p:nvPr/>
        </p:nvGrpSpPr>
        <p:grpSpPr>
          <a:xfrm>
            <a:off x="4421560" y="6223170"/>
            <a:ext cx="2235805" cy="614261"/>
            <a:chOff x="4489451" y="5481638"/>
            <a:chExt cx="4090988" cy="1123950"/>
          </a:xfrm>
        </p:grpSpPr>
        <p:sp>
          <p:nvSpPr>
            <p:cNvPr id="95" name="Freeform 70"/>
            <p:cNvSpPr/>
            <p:nvPr/>
          </p:nvSpPr>
          <p:spPr bwMode="auto">
            <a:xfrm>
              <a:off x="4786313" y="6257925"/>
              <a:ext cx="73025" cy="338138"/>
            </a:xfrm>
            <a:custGeom>
              <a:avLst/>
              <a:gdLst>
                <a:gd name="T0" fmla="*/ 40 w 40"/>
                <a:gd name="T1" fmla="*/ 178 h 187"/>
                <a:gd name="T2" fmla="*/ 20 w 40"/>
                <a:gd name="T3" fmla="*/ 187 h 187"/>
                <a:gd name="T4" fmla="*/ 20 w 40"/>
                <a:gd name="T5" fmla="*/ 187 h 187"/>
                <a:gd name="T6" fmla="*/ 0 w 40"/>
                <a:gd name="T7" fmla="*/ 178 h 187"/>
                <a:gd name="T8" fmla="*/ 0 w 40"/>
                <a:gd name="T9" fmla="*/ 8 h 187"/>
                <a:gd name="T10" fmla="*/ 20 w 40"/>
                <a:gd name="T11" fmla="*/ 0 h 187"/>
                <a:gd name="T12" fmla="*/ 20 w 40"/>
                <a:gd name="T13" fmla="*/ 0 h 187"/>
                <a:gd name="T14" fmla="*/ 40 w 40"/>
                <a:gd name="T15" fmla="*/ 8 h 187"/>
                <a:gd name="T16" fmla="*/ 40 w 40"/>
                <a:gd name="T17" fmla="*/ 178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 h="187">
                  <a:moveTo>
                    <a:pt x="40" y="178"/>
                  </a:moveTo>
                  <a:cubicBezTo>
                    <a:pt x="40" y="183"/>
                    <a:pt x="31" y="187"/>
                    <a:pt x="20" y="187"/>
                  </a:cubicBezTo>
                  <a:cubicBezTo>
                    <a:pt x="20" y="187"/>
                    <a:pt x="20" y="187"/>
                    <a:pt x="20" y="187"/>
                  </a:cubicBezTo>
                  <a:cubicBezTo>
                    <a:pt x="9" y="187"/>
                    <a:pt x="0" y="183"/>
                    <a:pt x="0" y="178"/>
                  </a:cubicBezTo>
                  <a:cubicBezTo>
                    <a:pt x="0" y="8"/>
                    <a:pt x="0" y="8"/>
                    <a:pt x="0" y="8"/>
                  </a:cubicBezTo>
                  <a:cubicBezTo>
                    <a:pt x="0" y="4"/>
                    <a:pt x="9" y="0"/>
                    <a:pt x="20" y="0"/>
                  </a:cubicBezTo>
                  <a:cubicBezTo>
                    <a:pt x="20" y="0"/>
                    <a:pt x="20" y="0"/>
                    <a:pt x="20" y="0"/>
                  </a:cubicBezTo>
                  <a:cubicBezTo>
                    <a:pt x="31" y="0"/>
                    <a:pt x="40" y="4"/>
                    <a:pt x="40" y="8"/>
                  </a:cubicBezTo>
                  <a:lnTo>
                    <a:pt x="40" y="178"/>
                  </a:lnTo>
                  <a:close/>
                </a:path>
              </a:pathLst>
            </a:custGeom>
            <a:solidFill>
              <a:srgbClr val="8DBD57"/>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96" name="Freeform 71"/>
            <p:cNvSpPr/>
            <p:nvPr/>
          </p:nvSpPr>
          <p:spPr bwMode="auto">
            <a:xfrm>
              <a:off x="4489451" y="5651500"/>
              <a:ext cx="666750" cy="776288"/>
            </a:xfrm>
            <a:custGeom>
              <a:avLst/>
              <a:gdLst>
                <a:gd name="T0" fmla="*/ 260 w 370"/>
                <a:gd name="T1" fmla="*/ 304 h 429"/>
                <a:gd name="T2" fmla="*/ 353 w 370"/>
                <a:gd name="T3" fmla="*/ 288 h 429"/>
                <a:gd name="T4" fmla="*/ 246 w 370"/>
                <a:gd name="T5" fmla="*/ 207 h 429"/>
                <a:gd name="T6" fmla="*/ 326 w 370"/>
                <a:gd name="T7" fmla="*/ 184 h 429"/>
                <a:gd name="T8" fmla="*/ 233 w 370"/>
                <a:gd name="T9" fmla="*/ 120 h 429"/>
                <a:gd name="T10" fmla="*/ 271 w 370"/>
                <a:gd name="T11" fmla="*/ 104 h 429"/>
                <a:gd name="T12" fmla="*/ 186 w 370"/>
                <a:gd name="T13" fmla="*/ 0 h 429"/>
                <a:gd name="T14" fmla="*/ 89 w 370"/>
                <a:gd name="T15" fmla="*/ 103 h 429"/>
                <a:gd name="T16" fmla="*/ 136 w 370"/>
                <a:gd name="T17" fmla="*/ 121 h 429"/>
                <a:gd name="T18" fmla="*/ 44 w 370"/>
                <a:gd name="T19" fmla="*/ 184 h 429"/>
                <a:gd name="T20" fmla="*/ 124 w 370"/>
                <a:gd name="T21" fmla="*/ 207 h 429"/>
                <a:gd name="T22" fmla="*/ 17 w 370"/>
                <a:gd name="T23" fmla="*/ 288 h 429"/>
                <a:gd name="T24" fmla="*/ 110 w 370"/>
                <a:gd name="T25" fmla="*/ 304 h 429"/>
                <a:gd name="T26" fmla="*/ 0 w 370"/>
                <a:gd name="T27" fmla="*/ 397 h 429"/>
                <a:gd name="T28" fmla="*/ 186 w 370"/>
                <a:gd name="T29" fmla="*/ 429 h 429"/>
                <a:gd name="T30" fmla="*/ 370 w 370"/>
                <a:gd name="T31" fmla="*/ 397 h 429"/>
                <a:gd name="T32" fmla="*/ 260 w 370"/>
                <a:gd name="T33" fmla="*/ 304 h 4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70" h="429">
                  <a:moveTo>
                    <a:pt x="260" y="304"/>
                  </a:moveTo>
                  <a:cubicBezTo>
                    <a:pt x="289" y="305"/>
                    <a:pt x="331" y="302"/>
                    <a:pt x="353" y="288"/>
                  </a:cubicBezTo>
                  <a:cubicBezTo>
                    <a:pt x="312" y="272"/>
                    <a:pt x="267" y="235"/>
                    <a:pt x="246" y="207"/>
                  </a:cubicBezTo>
                  <a:cubicBezTo>
                    <a:pt x="281" y="203"/>
                    <a:pt x="299" y="203"/>
                    <a:pt x="326" y="184"/>
                  </a:cubicBezTo>
                  <a:cubicBezTo>
                    <a:pt x="288" y="176"/>
                    <a:pt x="248" y="141"/>
                    <a:pt x="233" y="120"/>
                  </a:cubicBezTo>
                  <a:cubicBezTo>
                    <a:pt x="253" y="114"/>
                    <a:pt x="254" y="113"/>
                    <a:pt x="271" y="104"/>
                  </a:cubicBezTo>
                  <a:cubicBezTo>
                    <a:pt x="226" y="78"/>
                    <a:pt x="195" y="34"/>
                    <a:pt x="186" y="0"/>
                  </a:cubicBezTo>
                  <a:cubicBezTo>
                    <a:pt x="168" y="54"/>
                    <a:pt x="140" y="84"/>
                    <a:pt x="89" y="103"/>
                  </a:cubicBezTo>
                  <a:cubicBezTo>
                    <a:pt x="105" y="113"/>
                    <a:pt x="119" y="118"/>
                    <a:pt x="136" y="121"/>
                  </a:cubicBezTo>
                  <a:cubicBezTo>
                    <a:pt x="122" y="142"/>
                    <a:pt x="82" y="176"/>
                    <a:pt x="44" y="184"/>
                  </a:cubicBezTo>
                  <a:cubicBezTo>
                    <a:pt x="71" y="203"/>
                    <a:pt x="89" y="203"/>
                    <a:pt x="124" y="207"/>
                  </a:cubicBezTo>
                  <a:cubicBezTo>
                    <a:pt x="103" y="235"/>
                    <a:pt x="58" y="272"/>
                    <a:pt x="17" y="288"/>
                  </a:cubicBezTo>
                  <a:cubicBezTo>
                    <a:pt x="39" y="302"/>
                    <a:pt x="81" y="305"/>
                    <a:pt x="110" y="304"/>
                  </a:cubicBezTo>
                  <a:cubicBezTo>
                    <a:pt x="95" y="333"/>
                    <a:pt x="31" y="383"/>
                    <a:pt x="0" y="397"/>
                  </a:cubicBezTo>
                  <a:cubicBezTo>
                    <a:pt x="66" y="426"/>
                    <a:pt x="133" y="429"/>
                    <a:pt x="186" y="429"/>
                  </a:cubicBezTo>
                  <a:cubicBezTo>
                    <a:pt x="239" y="429"/>
                    <a:pt x="304" y="426"/>
                    <a:pt x="370" y="397"/>
                  </a:cubicBezTo>
                  <a:cubicBezTo>
                    <a:pt x="339" y="383"/>
                    <a:pt x="275" y="333"/>
                    <a:pt x="260" y="304"/>
                  </a:cubicBezTo>
                  <a:close/>
                </a:path>
              </a:pathLst>
            </a:custGeom>
            <a:solidFill>
              <a:srgbClr val="8DBD57"/>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97" name="Freeform 72"/>
            <p:cNvSpPr/>
            <p:nvPr/>
          </p:nvSpPr>
          <p:spPr bwMode="auto">
            <a:xfrm>
              <a:off x="5195888" y="6202363"/>
              <a:ext cx="82550" cy="388938"/>
            </a:xfrm>
            <a:custGeom>
              <a:avLst/>
              <a:gdLst>
                <a:gd name="T0" fmla="*/ 46 w 46"/>
                <a:gd name="T1" fmla="*/ 205 h 215"/>
                <a:gd name="T2" fmla="*/ 23 w 46"/>
                <a:gd name="T3" fmla="*/ 215 h 215"/>
                <a:gd name="T4" fmla="*/ 23 w 46"/>
                <a:gd name="T5" fmla="*/ 215 h 215"/>
                <a:gd name="T6" fmla="*/ 0 w 46"/>
                <a:gd name="T7" fmla="*/ 205 h 215"/>
                <a:gd name="T8" fmla="*/ 0 w 46"/>
                <a:gd name="T9" fmla="*/ 9 h 215"/>
                <a:gd name="T10" fmla="*/ 23 w 46"/>
                <a:gd name="T11" fmla="*/ 0 h 215"/>
                <a:gd name="T12" fmla="*/ 23 w 46"/>
                <a:gd name="T13" fmla="*/ 0 h 215"/>
                <a:gd name="T14" fmla="*/ 46 w 46"/>
                <a:gd name="T15" fmla="*/ 9 h 215"/>
                <a:gd name="T16" fmla="*/ 46 w 46"/>
                <a:gd name="T17" fmla="*/ 205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6" h="215">
                  <a:moveTo>
                    <a:pt x="46" y="205"/>
                  </a:moveTo>
                  <a:cubicBezTo>
                    <a:pt x="46" y="211"/>
                    <a:pt x="36" y="215"/>
                    <a:pt x="23" y="215"/>
                  </a:cubicBezTo>
                  <a:cubicBezTo>
                    <a:pt x="23" y="215"/>
                    <a:pt x="23" y="215"/>
                    <a:pt x="23" y="215"/>
                  </a:cubicBezTo>
                  <a:cubicBezTo>
                    <a:pt x="10" y="215"/>
                    <a:pt x="0" y="211"/>
                    <a:pt x="0" y="205"/>
                  </a:cubicBezTo>
                  <a:cubicBezTo>
                    <a:pt x="0" y="9"/>
                    <a:pt x="0" y="9"/>
                    <a:pt x="0" y="9"/>
                  </a:cubicBezTo>
                  <a:cubicBezTo>
                    <a:pt x="0" y="4"/>
                    <a:pt x="10" y="0"/>
                    <a:pt x="23" y="0"/>
                  </a:cubicBezTo>
                  <a:cubicBezTo>
                    <a:pt x="23" y="0"/>
                    <a:pt x="23" y="0"/>
                    <a:pt x="23" y="0"/>
                  </a:cubicBezTo>
                  <a:cubicBezTo>
                    <a:pt x="36" y="0"/>
                    <a:pt x="46" y="4"/>
                    <a:pt x="46" y="9"/>
                  </a:cubicBezTo>
                  <a:lnTo>
                    <a:pt x="46" y="205"/>
                  </a:lnTo>
                  <a:close/>
                </a:path>
              </a:pathLst>
            </a:custGeom>
            <a:solidFill>
              <a:srgbClr val="8DBD57"/>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98" name="Freeform 73"/>
            <p:cNvSpPr/>
            <p:nvPr/>
          </p:nvSpPr>
          <p:spPr bwMode="auto">
            <a:xfrm>
              <a:off x="4851401" y="5502275"/>
              <a:ext cx="771525" cy="895350"/>
            </a:xfrm>
            <a:custGeom>
              <a:avLst/>
              <a:gdLst>
                <a:gd name="T0" fmla="*/ 301 w 428"/>
                <a:gd name="T1" fmla="*/ 351 h 495"/>
                <a:gd name="T2" fmla="*/ 408 w 428"/>
                <a:gd name="T3" fmla="*/ 332 h 495"/>
                <a:gd name="T4" fmla="*/ 284 w 428"/>
                <a:gd name="T5" fmla="*/ 239 h 495"/>
                <a:gd name="T6" fmla="*/ 377 w 428"/>
                <a:gd name="T7" fmla="*/ 212 h 495"/>
                <a:gd name="T8" fmla="*/ 269 w 428"/>
                <a:gd name="T9" fmla="*/ 139 h 495"/>
                <a:gd name="T10" fmla="*/ 314 w 428"/>
                <a:gd name="T11" fmla="*/ 120 h 495"/>
                <a:gd name="T12" fmla="*/ 216 w 428"/>
                <a:gd name="T13" fmla="*/ 0 h 495"/>
                <a:gd name="T14" fmla="*/ 103 w 428"/>
                <a:gd name="T15" fmla="*/ 119 h 495"/>
                <a:gd name="T16" fmla="*/ 158 w 428"/>
                <a:gd name="T17" fmla="*/ 140 h 495"/>
                <a:gd name="T18" fmla="*/ 51 w 428"/>
                <a:gd name="T19" fmla="*/ 212 h 495"/>
                <a:gd name="T20" fmla="*/ 144 w 428"/>
                <a:gd name="T21" fmla="*/ 239 h 495"/>
                <a:gd name="T22" fmla="*/ 20 w 428"/>
                <a:gd name="T23" fmla="*/ 332 h 495"/>
                <a:gd name="T24" fmla="*/ 127 w 428"/>
                <a:gd name="T25" fmla="*/ 351 h 495"/>
                <a:gd name="T26" fmla="*/ 0 w 428"/>
                <a:gd name="T27" fmla="*/ 458 h 495"/>
                <a:gd name="T28" fmla="*/ 215 w 428"/>
                <a:gd name="T29" fmla="*/ 495 h 495"/>
                <a:gd name="T30" fmla="*/ 428 w 428"/>
                <a:gd name="T31" fmla="*/ 458 h 495"/>
                <a:gd name="T32" fmla="*/ 301 w 428"/>
                <a:gd name="T33" fmla="*/ 351 h 4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28" h="495">
                  <a:moveTo>
                    <a:pt x="301" y="351"/>
                  </a:moveTo>
                  <a:cubicBezTo>
                    <a:pt x="334" y="352"/>
                    <a:pt x="383" y="348"/>
                    <a:pt x="408" y="332"/>
                  </a:cubicBezTo>
                  <a:cubicBezTo>
                    <a:pt x="360" y="314"/>
                    <a:pt x="309" y="271"/>
                    <a:pt x="284" y="239"/>
                  </a:cubicBezTo>
                  <a:cubicBezTo>
                    <a:pt x="325" y="234"/>
                    <a:pt x="345" y="234"/>
                    <a:pt x="377" y="212"/>
                  </a:cubicBezTo>
                  <a:cubicBezTo>
                    <a:pt x="333" y="203"/>
                    <a:pt x="286" y="162"/>
                    <a:pt x="269" y="139"/>
                  </a:cubicBezTo>
                  <a:cubicBezTo>
                    <a:pt x="292" y="132"/>
                    <a:pt x="293" y="131"/>
                    <a:pt x="314" y="120"/>
                  </a:cubicBezTo>
                  <a:cubicBezTo>
                    <a:pt x="261" y="90"/>
                    <a:pt x="225" y="39"/>
                    <a:pt x="216" y="0"/>
                  </a:cubicBezTo>
                  <a:cubicBezTo>
                    <a:pt x="194" y="62"/>
                    <a:pt x="162" y="97"/>
                    <a:pt x="103" y="119"/>
                  </a:cubicBezTo>
                  <a:cubicBezTo>
                    <a:pt x="122" y="131"/>
                    <a:pt x="138" y="136"/>
                    <a:pt x="158" y="140"/>
                  </a:cubicBezTo>
                  <a:cubicBezTo>
                    <a:pt x="141" y="164"/>
                    <a:pt x="95" y="203"/>
                    <a:pt x="51" y="212"/>
                  </a:cubicBezTo>
                  <a:cubicBezTo>
                    <a:pt x="83" y="234"/>
                    <a:pt x="103" y="234"/>
                    <a:pt x="144" y="239"/>
                  </a:cubicBezTo>
                  <a:cubicBezTo>
                    <a:pt x="119" y="271"/>
                    <a:pt x="68" y="314"/>
                    <a:pt x="20" y="332"/>
                  </a:cubicBezTo>
                  <a:cubicBezTo>
                    <a:pt x="45" y="348"/>
                    <a:pt x="94" y="352"/>
                    <a:pt x="127" y="351"/>
                  </a:cubicBezTo>
                  <a:cubicBezTo>
                    <a:pt x="110" y="385"/>
                    <a:pt x="36" y="442"/>
                    <a:pt x="0" y="458"/>
                  </a:cubicBezTo>
                  <a:cubicBezTo>
                    <a:pt x="76" y="491"/>
                    <a:pt x="153" y="495"/>
                    <a:pt x="215" y="495"/>
                  </a:cubicBezTo>
                  <a:cubicBezTo>
                    <a:pt x="276" y="495"/>
                    <a:pt x="352" y="491"/>
                    <a:pt x="428" y="458"/>
                  </a:cubicBezTo>
                  <a:cubicBezTo>
                    <a:pt x="392" y="442"/>
                    <a:pt x="318" y="385"/>
                    <a:pt x="301" y="351"/>
                  </a:cubicBezTo>
                  <a:close/>
                </a:path>
              </a:pathLst>
            </a:custGeom>
            <a:solidFill>
              <a:srgbClr val="8DBD57"/>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99" name="Freeform 74"/>
            <p:cNvSpPr/>
            <p:nvPr/>
          </p:nvSpPr>
          <p:spPr bwMode="auto">
            <a:xfrm>
              <a:off x="6034088" y="6297613"/>
              <a:ext cx="65088" cy="303213"/>
            </a:xfrm>
            <a:custGeom>
              <a:avLst/>
              <a:gdLst>
                <a:gd name="T0" fmla="*/ 36 w 36"/>
                <a:gd name="T1" fmla="*/ 159 h 167"/>
                <a:gd name="T2" fmla="*/ 18 w 36"/>
                <a:gd name="T3" fmla="*/ 167 h 167"/>
                <a:gd name="T4" fmla="*/ 18 w 36"/>
                <a:gd name="T5" fmla="*/ 167 h 167"/>
                <a:gd name="T6" fmla="*/ 0 w 36"/>
                <a:gd name="T7" fmla="*/ 159 h 167"/>
                <a:gd name="T8" fmla="*/ 0 w 36"/>
                <a:gd name="T9" fmla="*/ 7 h 167"/>
                <a:gd name="T10" fmla="*/ 18 w 36"/>
                <a:gd name="T11" fmla="*/ 0 h 167"/>
                <a:gd name="T12" fmla="*/ 18 w 36"/>
                <a:gd name="T13" fmla="*/ 0 h 167"/>
                <a:gd name="T14" fmla="*/ 36 w 36"/>
                <a:gd name="T15" fmla="*/ 7 h 167"/>
                <a:gd name="T16" fmla="*/ 36 w 36"/>
                <a:gd name="T17" fmla="*/ 159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6" h="167">
                  <a:moveTo>
                    <a:pt x="36" y="159"/>
                  </a:moveTo>
                  <a:cubicBezTo>
                    <a:pt x="36" y="163"/>
                    <a:pt x="28" y="167"/>
                    <a:pt x="18" y="167"/>
                  </a:cubicBezTo>
                  <a:cubicBezTo>
                    <a:pt x="18" y="167"/>
                    <a:pt x="18" y="167"/>
                    <a:pt x="18" y="167"/>
                  </a:cubicBezTo>
                  <a:cubicBezTo>
                    <a:pt x="8" y="167"/>
                    <a:pt x="0" y="163"/>
                    <a:pt x="0" y="159"/>
                  </a:cubicBezTo>
                  <a:cubicBezTo>
                    <a:pt x="0" y="7"/>
                    <a:pt x="0" y="7"/>
                    <a:pt x="0" y="7"/>
                  </a:cubicBezTo>
                  <a:cubicBezTo>
                    <a:pt x="0" y="3"/>
                    <a:pt x="8" y="0"/>
                    <a:pt x="18" y="0"/>
                  </a:cubicBezTo>
                  <a:cubicBezTo>
                    <a:pt x="18" y="0"/>
                    <a:pt x="18" y="0"/>
                    <a:pt x="18" y="0"/>
                  </a:cubicBezTo>
                  <a:cubicBezTo>
                    <a:pt x="28" y="0"/>
                    <a:pt x="36" y="3"/>
                    <a:pt x="36" y="7"/>
                  </a:cubicBezTo>
                  <a:lnTo>
                    <a:pt x="36" y="159"/>
                  </a:lnTo>
                  <a:close/>
                </a:path>
              </a:pathLst>
            </a:custGeom>
            <a:solidFill>
              <a:srgbClr val="8DBD57"/>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00" name="Freeform 75"/>
            <p:cNvSpPr/>
            <p:nvPr/>
          </p:nvSpPr>
          <p:spPr bwMode="auto">
            <a:xfrm>
              <a:off x="5767388" y="5756275"/>
              <a:ext cx="598488" cy="693738"/>
            </a:xfrm>
            <a:custGeom>
              <a:avLst/>
              <a:gdLst>
                <a:gd name="T0" fmla="*/ 233 w 332"/>
                <a:gd name="T1" fmla="*/ 271 h 383"/>
                <a:gd name="T2" fmla="*/ 316 w 332"/>
                <a:gd name="T3" fmla="*/ 257 h 383"/>
                <a:gd name="T4" fmla="*/ 220 w 332"/>
                <a:gd name="T5" fmla="*/ 185 h 383"/>
                <a:gd name="T6" fmla="*/ 292 w 332"/>
                <a:gd name="T7" fmla="*/ 164 h 383"/>
                <a:gd name="T8" fmla="*/ 209 w 332"/>
                <a:gd name="T9" fmla="*/ 107 h 383"/>
                <a:gd name="T10" fmla="*/ 243 w 332"/>
                <a:gd name="T11" fmla="*/ 92 h 383"/>
                <a:gd name="T12" fmla="*/ 167 w 332"/>
                <a:gd name="T13" fmla="*/ 0 h 383"/>
                <a:gd name="T14" fmla="*/ 80 w 332"/>
                <a:gd name="T15" fmla="*/ 91 h 383"/>
                <a:gd name="T16" fmla="*/ 122 w 332"/>
                <a:gd name="T17" fmla="*/ 108 h 383"/>
                <a:gd name="T18" fmla="*/ 40 w 332"/>
                <a:gd name="T19" fmla="*/ 164 h 383"/>
                <a:gd name="T20" fmla="*/ 112 w 332"/>
                <a:gd name="T21" fmla="*/ 185 h 383"/>
                <a:gd name="T22" fmla="*/ 16 w 332"/>
                <a:gd name="T23" fmla="*/ 257 h 383"/>
                <a:gd name="T24" fmla="*/ 99 w 332"/>
                <a:gd name="T25" fmla="*/ 271 h 383"/>
                <a:gd name="T26" fmla="*/ 0 w 332"/>
                <a:gd name="T27" fmla="*/ 354 h 383"/>
                <a:gd name="T28" fmla="*/ 166 w 332"/>
                <a:gd name="T29" fmla="*/ 383 h 383"/>
                <a:gd name="T30" fmla="*/ 332 w 332"/>
                <a:gd name="T31" fmla="*/ 354 h 383"/>
                <a:gd name="T32" fmla="*/ 233 w 332"/>
                <a:gd name="T33" fmla="*/ 271 h 3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32" h="383">
                  <a:moveTo>
                    <a:pt x="233" y="271"/>
                  </a:moveTo>
                  <a:cubicBezTo>
                    <a:pt x="258" y="272"/>
                    <a:pt x="297" y="269"/>
                    <a:pt x="316" y="257"/>
                  </a:cubicBezTo>
                  <a:cubicBezTo>
                    <a:pt x="279" y="242"/>
                    <a:pt x="239" y="210"/>
                    <a:pt x="220" y="185"/>
                  </a:cubicBezTo>
                  <a:cubicBezTo>
                    <a:pt x="252" y="181"/>
                    <a:pt x="267" y="181"/>
                    <a:pt x="292" y="164"/>
                  </a:cubicBezTo>
                  <a:cubicBezTo>
                    <a:pt x="258" y="157"/>
                    <a:pt x="222" y="125"/>
                    <a:pt x="209" y="107"/>
                  </a:cubicBezTo>
                  <a:cubicBezTo>
                    <a:pt x="226" y="102"/>
                    <a:pt x="227" y="101"/>
                    <a:pt x="243" y="92"/>
                  </a:cubicBezTo>
                  <a:cubicBezTo>
                    <a:pt x="202" y="70"/>
                    <a:pt x="175" y="30"/>
                    <a:pt x="167" y="0"/>
                  </a:cubicBezTo>
                  <a:cubicBezTo>
                    <a:pt x="151" y="48"/>
                    <a:pt x="126" y="75"/>
                    <a:pt x="80" y="91"/>
                  </a:cubicBezTo>
                  <a:cubicBezTo>
                    <a:pt x="94" y="101"/>
                    <a:pt x="107" y="105"/>
                    <a:pt x="122" y="108"/>
                  </a:cubicBezTo>
                  <a:cubicBezTo>
                    <a:pt x="109" y="126"/>
                    <a:pt x="74" y="157"/>
                    <a:pt x="40" y="164"/>
                  </a:cubicBezTo>
                  <a:cubicBezTo>
                    <a:pt x="64" y="181"/>
                    <a:pt x="80" y="181"/>
                    <a:pt x="112" y="185"/>
                  </a:cubicBezTo>
                  <a:cubicBezTo>
                    <a:pt x="92" y="210"/>
                    <a:pt x="53" y="242"/>
                    <a:pt x="16" y="257"/>
                  </a:cubicBezTo>
                  <a:cubicBezTo>
                    <a:pt x="35" y="269"/>
                    <a:pt x="73" y="272"/>
                    <a:pt x="99" y="271"/>
                  </a:cubicBezTo>
                  <a:cubicBezTo>
                    <a:pt x="85" y="297"/>
                    <a:pt x="28" y="342"/>
                    <a:pt x="0" y="354"/>
                  </a:cubicBezTo>
                  <a:cubicBezTo>
                    <a:pt x="59" y="380"/>
                    <a:pt x="119" y="383"/>
                    <a:pt x="166" y="383"/>
                  </a:cubicBezTo>
                  <a:cubicBezTo>
                    <a:pt x="214" y="383"/>
                    <a:pt x="273" y="380"/>
                    <a:pt x="332" y="354"/>
                  </a:cubicBezTo>
                  <a:cubicBezTo>
                    <a:pt x="304" y="342"/>
                    <a:pt x="246" y="297"/>
                    <a:pt x="233" y="271"/>
                  </a:cubicBezTo>
                  <a:close/>
                </a:path>
              </a:pathLst>
            </a:custGeom>
            <a:solidFill>
              <a:srgbClr val="8DBD57"/>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01" name="Freeform 76"/>
            <p:cNvSpPr/>
            <p:nvPr/>
          </p:nvSpPr>
          <p:spPr bwMode="auto">
            <a:xfrm>
              <a:off x="6351588" y="6188075"/>
              <a:ext cx="85725" cy="392113"/>
            </a:xfrm>
            <a:custGeom>
              <a:avLst/>
              <a:gdLst>
                <a:gd name="T0" fmla="*/ 47 w 47"/>
                <a:gd name="T1" fmla="*/ 208 h 217"/>
                <a:gd name="T2" fmla="*/ 23 w 47"/>
                <a:gd name="T3" fmla="*/ 217 h 217"/>
                <a:gd name="T4" fmla="*/ 23 w 47"/>
                <a:gd name="T5" fmla="*/ 217 h 217"/>
                <a:gd name="T6" fmla="*/ 0 w 47"/>
                <a:gd name="T7" fmla="*/ 208 h 217"/>
                <a:gd name="T8" fmla="*/ 0 w 47"/>
                <a:gd name="T9" fmla="*/ 9 h 217"/>
                <a:gd name="T10" fmla="*/ 23 w 47"/>
                <a:gd name="T11" fmla="*/ 0 h 217"/>
                <a:gd name="T12" fmla="*/ 23 w 47"/>
                <a:gd name="T13" fmla="*/ 0 h 217"/>
                <a:gd name="T14" fmla="*/ 47 w 47"/>
                <a:gd name="T15" fmla="*/ 9 h 217"/>
                <a:gd name="T16" fmla="*/ 47 w 47"/>
                <a:gd name="T17" fmla="*/ 208 h 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7" h="217">
                  <a:moveTo>
                    <a:pt x="47" y="208"/>
                  </a:moveTo>
                  <a:cubicBezTo>
                    <a:pt x="47" y="213"/>
                    <a:pt x="36" y="217"/>
                    <a:pt x="23" y="217"/>
                  </a:cubicBezTo>
                  <a:cubicBezTo>
                    <a:pt x="23" y="217"/>
                    <a:pt x="23" y="217"/>
                    <a:pt x="23" y="217"/>
                  </a:cubicBezTo>
                  <a:cubicBezTo>
                    <a:pt x="10" y="217"/>
                    <a:pt x="0" y="213"/>
                    <a:pt x="0" y="208"/>
                  </a:cubicBezTo>
                  <a:cubicBezTo>
                    <a:pt x="0" y="9"/>
                    <a:pt x="0" y="9"/>
                    <a:pt x="0" y="9"/>
                  </a:cubicBezTo>
                  <a:cubicBezTo>
                    <a:pt x="0" y="4"/>
                    <a:pt x="10" y="0"/>
                    <a:pt x="23" y="0"/>
                  </a:cubicBezTo>
                  <a:cubicBezTo>
                    <a:pt x="23" y="0"/>
                    <a:pt x="23" y="0"/>
                    <a:pt x="23" y="0"/>
                  </a:cubicBezTo>
                  <a:cubicBezTo>
                    <a:pt x="36" y="0"/>
                    <a:pt x="47" y="4"/>
                    <a:pt x="47" y="9"/>
                  </a:cubicBezTo>
                  <a:lnTo>
                    <a:pt x="47" y="208"/>
                  </a:lnTo>
                  <a:close/>
                </a:path>
              </a:pathLst>
            </a:custGeom>
            <a:solidFill>
              <a:srgbClr val="69994A"/>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02" name="Freeform 77"/>
            <p:cNvSpPr/>
            <p:nvPr/>
          </p:nvSpPr>
          <p:spPr bwMode="auto">
            <a:xfrm>
              <a:off x="6003926" y="5481638"/>
              <a:ext cx="779463" cy="904875"/>
            </a:xfrm>
            <a:custGeom>
              <a:avLst/>
              <a:gdLst>
                <a:gd name="T0" fmla="*/ 304 w 432"/>
                <a:gd name="T1" fmla="*/ 354 h 500"/>
                <a:gd name="T2" fmla="*/ 412 w 432"/>
                <a:gd name="T3" fmla="*/ 335 h 500"/>
                <a:gd name="T4" fmla="*/ 287 w 432"/>
                <a:gd name="T5" fmla="*/ 241 h 500"/>
                <a:gd name="T6" fmla="*/ 381 w 432"/>
                <a:gd name="T7" fmla="*/ 213 h 500"/>
                <a:gd name="T8" fmla="*/ 272 w 432"/>
                <a:gd name="T9" fmla="*/ 139 h 500"/>
                <a:gd name="T10" fmla="*/ 317 w 432"/>
                <a:gd name="T11" fmla="*/ 120 h 500"/>
                <a:gd name="T12" fmla="*/ 218 w 432"/>
                <a:gd name="T13" fmla="*/ 0 h 500"/>
                <a:gd name="T14" fmla="*/ 104 w 432"/>
                <a:gd name="T15" fmla="*/ 119 h 500"/>
                <a:gd name="T16" fmla="*/ 159 w 432"/>
                <a:gd name="T17" fmla="*/ 141 h 500"/>
                <a:gd name="T18" fmla="*/ 51 w 432"/>
                <a:gd name="T19" fmla="*/ 213 h 500"/>
                <a:gd name="T20" fmla="*/ 145 w 432"/>
                <a:gd name="T21" fmla="*/ 241 h 500"/>
                <a:gd name="T22" fmla="*/ 20 w 432"/>
                <a:gd name="T23" fmla="*/ 335 h 500"/>
                <a:gd name="T24" fmla="*/ 128 w 432"/>
                <a:gd name="T25" fmla="*/ 354 h 500"/>
                <a:gd name="T26" fmla="*/ 0 w 432"/>
                <a:gd name="T27" fmla="*/ 461 h 500"/>
                <a:gd name="T28" fmla="*/ 217 w 432"/>
                <a:gd name="T29" fmla="*/ 500 h 500"/>
                <a:gd name="T30" fmla="*/ 432 w 432"/>
                <a:gd name="T31" fmla="*/ 461 h 500"/>
                <a:gd name="T32" fmla="*/ 304 w 432"/>
                <a:gd name="T33" fmla="*/ 354 h 5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32" h="500">
                  <a:moveTo>
                    <a:pt x="304" y="354"/>
                  </a:moveTo>
                  <a:cubicBezTo>
                    <a:pt x="337" y="355"/>
                    <a:pt x="387" y="351"/>
                    <a:pt x="412" y="335"/>
                  </a:cubicBezTo>
                  <a:cubicBezTo>
                    <a:pt x="364" y="316"/>
                    <a:pt x="312" y="273"/>
                    <a:pt x="287" y="241"/>
                  </a:cubicBezTo>
                  <a:cubicBezTo>
                    <a:pt x="328" y="236"/>
                    <a:pt x="348" y="236"/>
                    <a:pt x="381" y="213"/>
                  </a:cubicBezTo>
                  <a:cubicBezTo>
                    <a:pt x="336" y="205"/>
                    <a:pt x="289" y="163"/>
                    <a:pt x="272" y="139"/>
                  </a:cubicBezTo>
                  <a:cubicBezTo>
                    <a:pt x="295" y="133"/>
                    <a:pt x="296" y="131"/>
                    <a:pt x="317" y="120"/>
                  </a:cubicBezTo>
                  <a:cubicBezTo>
                    <a:pt x="264" y="91"/>
                    <a:pt x="228" y="39"/>
                    <a:pt x="218" y="0"/>
                  </a:cubicBezTo>
                  <a:cubicBezTo>
                    <a:pt x="196" y="62"/>
                    <a:pt x="163" y="97"/>
                    <a:pt x="104" y="119"/>
                  </a:cubicBezTo>
                  <a:cubicBezTo>
                    <a:pt x="123" y="131"/>
                    <a:pt x="139" y="137"/>
                    <a:pt x="159" y="141"/>
                  </a:cubicBezTo>
                  <a:cubicBezTo>
                    <a:pt x="142" y="165"/>
                    <a:pt x="96" y="205"/>
                    <a:pt x="51" y="213"/>
                  </a:cubicBezTo>
                  <a:cubicBezTo>
                    <a:pt x="84" y="236"/>
                    <a:pt x="104" y="236"/>
                    <a:pt x="145" y="241"/>
                  </a:cubicBezTo>
                  <a:cubicBezTo>
                    <a:pt x="120" y="273"/>
                    <a:pt x="68" y="316"/>
                    <a:pt x="20" y="335"/>
                  </a:cubicBezTo>
                  <a:cubicBezTo>
                    <a:pt x="46" y="351"/>
                    <a:pt x="95" y="355"/>
                    <a:pt x="128" y="354"/>
                  </a:cubicBezTo>
                  <a:cubicBezTo>
                    <a:pt x="111" y="388"/>
                    <a:pt x="36" y="446"/>
                    <a:pt x="0" y="461"/>
                  </a:cubicBezTo>
                  <a:cubicBezTo>
                    <a:pt x="77" y="496"/>
                    <a:pt x="155" y="500"/>
                    <a:pt x="217" y="500"/>
                  </a:cubicBezTo>
                  <a:cubicBezTo>
                    <a:pt x="279" y="500"/>
                    <a:pt x="355" y="496"/>
                    <a:pt x="432" y="461"/>
                  </a:cubicBezTo>
                  <a:cubicBezTo>
                    <a:pt x="396" y="446"/>
                    <a:pt x="321" y="388"/>
                    <a:pt x="304" y="354"/>
                  </a:cubicBezTo>
                  <a:close/>
                </a:path>
              </a:pathLst>
            </a:custGeom>
            <a:solidFill>
              <a:srgbClr val="69994A"/>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03" name="Freeform 78"/>
            <p:cNvSpPr/>
            <p:nvPr/>
          </p:nvSpPr>
          <p:spPr bwMode="auto">
            <a:xfrm>
              <a:off x="7075488" y="6249988"/>
              <a:ext cx="71438" cy="336550"/>
            </a:xfrm>
            <a:custGeom>
              <a:avLst/>
              <a:gdLst>
                <a:gd name="T0" fmla="*/ 40 w 40"/>
                <a:gd name="T1" fmla="*/ 178 h 186"/>
                <a:gd name="T2" fmla="*/ 20 w 40"/>
                <a:gd name="T3" fmla="*/ 186 h 186"/>
                <a:gd name="T4" fmla="*/ 20 w 40"/>
                <a:gd name="T5" fmla="*/ 186 h 186"/>
                <a:gd name="T6" fmla="*/ 0 w 40"/>
                <a:gd name="T7" fmla="*/ 178 h 186"/>
                <a:gd name="T8" fmla="*/ 0 w 40"/>
                <a:gd name="T9" fmla="*/ 8 h 186"/>
                <a:gd name="T10" fmla="*/ 20 w 40"/>
                <a:gd name="T11" fmla="*/ 0 h 186"/>
                <a:gd name="T12" fmla="*/ 20 w 40"/>
                <a:gd name="T13" fmla="*/ 0 h 186"/>
                <a:gd name="T14" fmla="*/ 40 w 40"/>
                <a:gd name="T15" fmla="*/ 8 h 186"/>
                <a:gd name="T16" fmla="*/ 40 w 40"/>
                <a:gd name="T17" fmla="*/ 178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 h="186">
                  <a:moveTo>
                    <a:pt x="40" y="178"/>
                  </a:moveTo>
                  <a:cubicBezTo>
                    <a:pt x="40" y="183"/>
                    <a:pt x="31" y="186"/>
                    <a:pt x="20" y="186"/>
                  </a:cubicBezTo>
                  <a:cubicBezTo>
                    <a:pt x="20" y="186"/>
                    <a:pt x="20" y="186"/>
                    <a:pt x="20" y="186"/>
                  </a:cubicBezTo>
                  <a:cubicBezTo>
                    <a:pt x="9" y="186"/>
                    <a:pt x="0" y="183"/>
                    <a:pt x="0" y="178"/>
                  </a:cubicBezTo>
                  <a:cubicBezTo>
                    <a:pt x="0" y="8"/>
                    <a:pt x="0" y="8"/>
                    <a:pt x="0" y="8"/>
                  </a:cubicBezTo>
                  <a:cubicBezTo>
                    <a:pt x="0" y="3"/>
                    <a:pt x="9" y="0"/>
                    <a:pt x="20" y="0"/>
                  </a:cubicBezTo>
                  <a:cubicBezTo>
                    <a:pt x="20" y="0"/>
                    <a:pt x="20" y="0"/>
                    <a:pt x="20" y="0"/>
                  </a:cubicBezTo>
                  <a:cubicBezTo>
                    <a:pt x="31" y="0"/>
                    <a:pt x="40" y="3"/>
                    <a:pt x="40" y="8"/>
                  </a:cubicBezTo>
                  <a:lnTo>
                    <a:pt x="40" y="178"/>
                  </a:lnTo>
                  <a:close/>
                </a:path>
              </a:pathLst>
            </a:custGeom>
            <a:solidFill>
              <a:srgbClr val="4F8547"/>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04" name="Freeform 79"/>
            <p:cNvSpPr/>
            <p:nvPr/>
          </p:nvSpPr>
          <p:spPr bwMode="auto">
            <a:xfrm>
              <a:off x="6777038" y="5645150"/>
              <a:ext cx="666750" cy="774700"/>
            </a:xfrm>
            <a:custGeom>
              <a:avLst/>
              <a:gdLst>
                <a:gd name="T0" fmla="*/ 260 w 370"/>
                <a:gd name="T1" fmla="*/ 303 h 428"/>
                <a:gd name="T2" fmla="*/ 352 w 370"/>
                <a:gd name="T3" fmla="*/ 287 h 428"/>
                <a:gd name="T4" fmla="*/ 245 w 370"/>
                <a:gd name="T5" fmla="*/ 206 h 428"/>
                <a:gd name="T6" fmla="*/ 326 w 370"/>
                <a:gd name="T7" fmla="*/ 183 h 428"/>
                <a:gd name="T8" fmla="*/ 233 w 370"/>
                <a:gd name="T9" fmla="*/ 119 h 428"/>
                <a:gd name="T10" fmla="*/ 271 w 370"/>
                <a:gd name="T11" fmla="*/ 103 h 428"/>
                <a:gd name="T12" fmla="*/ 186 w 370"/>
                <a:gd name="T13" fmla="*/ 0 h 428"/>
                <a:gd name="T14" fmla="*/ 89 w 370"/>
                <a:gd name="T15" fmla="*/ 102 h 428"/>
                <a:gd name="T16" fmla="*/ 136 w 370"/>
                <a:gd name="T17" fmla="*/ 120 h 428"/>
                <a:gd name="T18" fmla="*/ 44 w 370"/>
                <a:gd name="T19" fmla="*/ 183 h 428"/>
                <a:gd name="T20" fmla="*/ 124 w 370"/>
                <a:gd name="T21" fmla="*/ 206 h 428"/>
                <a:gd name="T22" fmla="*/ 17 w 370"/>
                <a:gd name="T23" fmla="*/ 287 h 428"/>
                <a:gd name="T24" fmla="*/ 109 w 370"/>
                <a:gd name="T25" fmla="*/ 303 h 428"/>
                <a:gd name="T26" fmla="*/ 0 w 370"/>
                <a:gd name="T27" fmla="*/ 395 h 428"/>
                <a:gd name="T28" fmla="*/ 185 w 370"/>
                <a:gd name="T29" fmla="*/ 428 h 428"/>
                <a:gd name="T30" fmla="*/ 370 w 370"/>
                <a:gd name="T31" fmla="*/ 395 h 428"/>
                <a:gd name="T32" fmla="*/ 260 w 370"/>
                <a:gd name="T33" fmla="*/ 303 h 4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70" h="428">
                  <a:moveTo>
                    <a:pt x="260" y="303"/>
                  </a:moveTo>
                  <a:cubicBezTo>
                    <a:pt x="288" y="304"/>
                    <a:pt x="331" y="301"/>
                    <a:pt x="352" y="287"/>
                  </a:cubicBezTo>
                  <a:cubicBezTo>
                    <a:pt x="311" y="271"/>
                    <a:pt x="267" y="234"/>
                    <a:pt x="245" y="206"/>
                  </a:cubicBezTo>
                  <a:cubicBezTo>
                    <a:pt x="281" y="202"/>
                    <a:pt x="298" y="202"/>
                    <a:pt x="326" y="183"/>
                  </a:cubicBezTo>
                  <a:cubicBezTo>
                    <a:pt x="288" y="175"/>
                    <a:pt x="247" y="140"/>
                    <a:pt x="233" y="119"/>
                  </a:cubicBezTo>
                  <a:cubicBezTo>
                    <a:pt x="252" y="113"/>
                    <a:pt x="253" y="112"/>
                    <a:pt x="271" y="103"/>
                  </a:cubicBezTo>
                  <a:cubicBezTo>
                    <a:pt x="226" y="77"/>
                    <a:pt x="195" y="33"/>
                    <a:pt x="186" y="0"/>
                  </a:cubicBezTo>
                  <a:cubicBezTo>
                    <a:pt x="168" y="53"/>
                    <a:pt x="140" y="83"/>
                    <a:pt x="89" y="102"/>
                  </a:cubicBezTo>
                  <a:cubicBezTo>
                    <a:pt x="105" y="112"/>
                    <a:pt x="119" y="117"/>
                    <a:pt x="136" y="120"/>
                  </a:cubicBezTo>
                  <a:cubicBezTo>
                    <a:pt x="122" y="141"/>
                    <a:pt x="82" y="175"/>
                    <a:pt x="44" y="183"/>
                  </a:cubicBezTo>
                  <a:cubicBezTo>
                    <a:pt x="71" y="202"/>
                    <a:pt x="89" y="202"/>
                    <a:pt x="124" y="206"/>
                  </a:cubicBezTo>
                  <a:cubicBezTo>
                    <a:pt x="102" y="234"/>
                    <a:pt x="58" y="271"/>
                    <a:pt x="17" y="287"/>
                  </a:cubicBezTo>
                  <a:cubicBezTo>
                    <a:pt x="39" y="301"/>
                    <a:pt x="81" y="304"/>
                    <a:pt x="109" y="303"/>
                  </a:cubicBezTo>
                  <a:cubicBezTo>
                    <a:pt x="95" y="332"/>
                    <a:pt x="31" y="382"/>
                    <a:pt x="0" y="395"/>
                  </a:cubicBezTo>
                  <a:cubicBezTo>
                    <a:pt x="66" y="425"/>
                    <a:pt x="132" y="428"/>
                    <a:pt x="185" y="428"/>
                  </a:cubicBezTo>
                  <a:cubicBezTo>
                    <a:pt x="238" y="428"/>
                    <a:pt x="304" y="425"/>
                    <a:pt x="370" y="395"/>
                  </a:cubicBezTo>
                  <a:cubicBezTo>
                    <a:pt x="339" y="382"/>
                    <a:pt x="275" y="332"/>
                    <a:pt x="260" y="303"/>
                  </a:cubicBezTo>
                  <a:close/>
                </a:path>
              </a:pathLst>
            </a:custGeom>
            <a:solidFill>
              <a:srgbClr val="4F8547"/>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05" name="Freeform 80"/>
            <p:cNvSpPr/>
            <p:nvPr/>
          </p:nvSpPr>
          <p:spPr bwMode="auto">
            <a:xfrm>
              <a:off x="6738938" y="6238875"/>
              <a:ext cx="77788" cy="360363"/>
            </a:xfrm>
            <a:custGeom>
              <a:avLst/>
              <a:gdLst>
                <a:gd name="T0" fmla="*/ 43 w 43"/>
                <a:gd name="T1" fmla="*/ 190 h 199"/>
                <a:gd name="T2" fmla="*/ 22 w 43"/>
                <a:gd name="T3" fmla="*/ 199 h 199"/>
                <a:gd name="T4" fmla="*/ 22 w 43"/>
                <a:gd name="T5" fmla="*/ 199 h 199"/>
                <a:gd name="T6" fmla="*/ 0 w 43"/>
                <a:gd name="T7" fmla="*/ 190 h 199"/>
                <a:gd name="T8" fmla="*/ 0 w 43"/>
                <a:gd name="T9" fmla="*/ 9 h 199"/>
                <a:gd name="T10" fmla="*/ 22 w 43"/>
                <a:gd name="T11" fmla="*/ 0 h 199"/>
                <a:gd name="T12" fmla="*/ 22 w 43"/>
                <a:gd name="T13" fmla="*/ 0 h 199"/>
                <a:gd name="T14" fmla="*/ 43 w 43"/>
                <a:gd name="T15" fmla="*/ 9 h 199"/>
                <a:gd name="T16" fmla="*/ 43 w 43"/>
                <a:gd name="T17" fmla="*/ 190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199">
                  <a:moveTo>
                    <a:pt x="43" y="190"/>
                  </a:moveTo>
                  <a:cubicBezTo>
                    <a:pt x="43" y="195"/>
                    <a:pt x="34" y="199"/>
                    <a:pt x="22" y="199"/>
                  </a:cubicBezTo>
                  <a:cubicBezTo>
                    <a:pt x="22" y="199"/>
                    <a:pt x="22" y="199"/>
                    <a:pt x="22" y="199"/>
                  </a:cubicBezTo>
                  <a:cubicBezTo>
                    <a:pt x="10" y="199"/>
                    <a:pt x="0" y="195"/>
                    <a:pt x="0" y="190"/>
                  </a:cubicBezTo>
                  <a:cubicBezTo>
                    <a:pt x="0" y="9"/>
                    <a:pt x="0" y="9"/>
                    <a:pt x="0" y="9"/>
                  </a:cubicBezTo>
                  <a:cubicBezTo>
                    <a:pt x="0" y="4"/>
                    <a:pt x="10" y="0"/>
                    <a:pt x="22" y="0"/>
                  </a:cubicBezTo>
                  <a:cubicBezTo>
                    <a:pt x="22" y="0"/>
                    <a:pt x="22" y="0"/>
                    <a:pt x="22" y="0"/>
                  </a:cubicBezTo>
                  <a:cubicBezTo>
                    <a:pt x="34" y="0"/>
                    <a:pt x="43" y="4"/>
                    <a:pt x="43" y="9"/>
                  </a:cubicBezTo>
                  <a:lnTo>
                    <a:pt x="43" y="190"/>
                  </a:lnTo>
                  <a:close/>
                </a:path>
              </a:pathLst>
            </a:custGeom>
            <a:solidFill>
              <a:srgbClr val="8DBD57"/>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06" name="Freeform 81"/>
            <p:cNvSpPr/>
            <p:nvPr/>
          </p:nvSpPr>
          <p:spPr bwMode="auto">
            <a:xfrm>
              <a:off x="6421438" y="5592763"/>
              <a:ext cx="714375" cy="828675"/>
            </a:xfrm>
            <a:custGeom>
              <a:avLst/>
              <a:gdLst>
                <a:gd name="T0" fmla="*/ 278 w 396"/>
                <a:gd name="T1" fmla="*/ 324 h 458"/>
                <a:gd name="T2" fmla="*/ 377 w 396"/>
                <a:gd name="T3" fmla="*/ 307 h 458"/>
                <a:gd name="T4" fmla="*/ 263 w 396"/>
                <a:gd name="T5" fmla="*/ 221 h 458"/>
                <a:gd name="T6" fmla="*/ 349 w 396"/>
                <a:gd name="T7" fmla="*/ 196 h 458"/>
                <a:gd name="T8" fmla="*/ 249 w 396"/>
                <a:gd name="T9" fmla="*/ 128 h 458"/>
                <a:gd name="T10" fmla="*/ 290 w 396"/>
                <a:gd name="T11" fmla="*/ 111 h 458"/>
                <a:gd name="T12" fmla="*/ 199 w 396"/>
                <a:gd name="T13" fmla="*/ 0 h 458"/>
                <a:gd name="T14" fmla="*/ 95 w 396"/>
                <a:gd name="T15" fmla="*/ 109 h 458"/>
                <a:gd name="T16" fmla="*/ 146 w 396"/>
                <a:gd name="T17" fmla="*/ 129 h 458"/>
                <a:gd name="T18" fmla="*/ 47 w 396"/>
                <a:gd name="T19" fmla="*/ 196 h 458"/>
                <a:gd name="T20" fmla="*/ 133 w 396"/>
                <a:gd name="T21" fmla="*/ 221 h 458"/>
                <a:gd name="T22" fmla="*/ 19 w 396"/>
                <a:gd name="T23" fmla="*/ 307 h 458"/>
                <a:gd name="T24" fmla="*/ 118 w 396"/>
                <a:gd name="T25" fmla="*/ 324 h 458"/>
                <a:gd name="T26" fmla="*/ 0 w 396"/>
                <a:gd name="T27" fmla="*/ 423 h 458"/>
                <a:gd name="T28" fmla="*/ 199 w 396"/>
                <a:gd name="T29" fmla="*/ 458 h 458"/>
                <a:gd name="T30" fmla="*/ 396 w 396"/>
                <a:gd name="T31" fmla="*/ 423 h 458"/>
                <a:gd name="T32" fmla="*/ 278 w 396"/>
                <a:gd name="T33" fmla="*/ 324 h 4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96" h="458">
                  <a:moveTo>
                    <a:pt x="278" y="324"/>
                  </a:moveTo>
                  <a:cubicBezTo>
                    <a:pt x="308" y="325"/>
                    <a:pt x="354" y="322"/>
                    <a:pt x="377" y="307"/>
                  </a:cubicBezTo>
                  <a:cubicBezTo>
                    <a:pt x="333" y="290"/>
                    <a:pt x="286" y="251"/>
                    <a:pt x="263" y="221"/>
                  </a:cubicBezTo>
                  <a:cubicBezTo>
                    <a:pt x="300" y="216"/>
                    <a:pt x="319" y="216"/>
                    <a:pt x="349" y="196"/>
                  </a:cubicBezTo>
                  <a:cubicBezTo>
                    <a:pt x="308" y="188"/>
                    <a:pt x="265" y="150"/>
                    <a:pt x="249" y="128"/>
                  </a:cubicBezTo>
                  <a:cubicBezTo>
                    <a:pt x="270" y="122"/>
                    <a:pt x="271" y="121"/>
                    <a:pt x="290" y="111"/>
                  </a:cubicBezTo>
                  <a:cubicBezTo>
                    <a:pt x="241" y="83"/>
                    <a:pt x="208" y="36"/>
                    <a:pt x="199" y="0"/>
                  </a:cubicBezTo>
                  <a:cubicBezTo>
                    <a:pt x="180" y="57"/>
                    <a:pt x="150" y="90"/>
                    <a:pt x="95" y="109"/>
                  </a:cubicBezTo>
                  <a:cubicBezTo>
                    <a:pt x="112" y="121"/>
                    <a:pt x="127" y="126"/>
                    <a:pt x="146" y="129"/>
                  </a:cubicBezTo>
                  <a:cubicBezTo>
                    <a:pt x="130" y="151"/>
                    <a:pt x="88" y="188"/>
                    <a:pt x="47" y="196"/>
                  </a:cubicBezTo>
                  <a:cubicBezTo>
                    <a:pt x="77" y="216"/>
                    <a:pt x="96" y="216"/>
                    <a:pt x="133" y="221"/>
                  </a:cubicBezTo>
                  <a:cubicBezTo>
                    <a:pt x="110" y="251"/>
                    <a:pt x="63" y="290"/>
                    <a:pt x="19" y="307"/>
                  </a:cubicBezTo>
                  <a:cubicBezTo>
                    <a:pt x="42" y="322"/>
                    <a:pt x="87" y="325"/>
                    <a:pt x="118" y="324"/>
                  </a:cubicBezTo>
                  <a:cubicBezTo>
                    <a:pt x="102" y="355"/>
                    <a:pt x="33" y="409"/>
                    <a:pt x="0" y="423"/>
                  </a:cubicBezTo>
                  <a:cubicBezTo>
                    <a:pt x="71" y="454"/>
                    <a:pt x="142" y="458"/>
                    <a:pt x="199" y="458"/>
                  </a:cubicBezTo>
                  <a:cubicBezTo>
                    <a:pt x="255" y="458"/>
                    <a:pt x="325" y="454"/>
                    <a:pt x="396" y="423"/>
                  </a:cubicBezTo>
                  <a:cubicBezTo>
                    <a:pt x="363" y="409"/>
                    <a:pt x="294" y="355"/>
                    <a:pt x="278" y="324"/>
                  </a:cubicBezTo>
                  <a:close/>
                </a:path>
              </a:pathLst>
            </a:custGeom>
            <a:solidFill>
              <a:srgbClr val="8DBD57"/>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07" name="Freeform 82"/>
            <p:cNvSpPr/>
            <p:nvPr/>
          </p:nvSpPr>
          <p:spPr bwMode="auto">
            <a:xfrm>
              <a:off x="7810501" y="6232525"/>
              <a:ext cx="76200" cy="354013"/>
            </a:xfrm>
            <a:custGeom>
              <a:avLst/>
              <a:gdLst>
                <a:gd name="T0" fmla="*/ 42 w 42"/>
                <a:gd name="T1" fmla="*/ 187 h 195"/>
                <a:gd name="T2" fmla="*/ 21 w 42"/>
                <a:gd name="T3" fmla="*/ 195 h 195"/>
                <a:gd name="T4" fmla="*/ 21 w 42"/>
                <a:gd name="T5" fmla="*/ 195 h 195"/>
                <a:gd name="T6" fmla="*/ 0 w 42"/>
                <a:gd name="T7" fmla="*/ 187 h 195"/>
                <a:gd name="T8" fmla="*/ 0 w 42"/>
                <a:gd name="T9" fmla="*/ 9 h 195"/>
                <a:gd name="T10" fmla="*/ 21 w 42"/>
                <a:gd name="T11" fmla="*/ 0 h 195"/>
                <a:gd name="T12" fmla="*/ 21 w 42"/>
                <a:gd name="T13" fmla="*/ 0 h 195"/>
                <a:gd name="T14" fmla="*/ 42 w 42"/>
                <a:gd name="T15" fmla="*/ 9 h 195"/>
                <a:gd name="T16" fmla="*/ 42 w 42"/>
                <a:gd name="T17" fmla="*/ 187 h 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2" h="195">
                  <a:moveTo>
                    <a:pt x="42" y="187"/>
                  </a:moveTo>
                  <a:cubicBezTo>
                    <a:pt x="42" y="191"/>
                    <a:pt x="33" y="195"/>
                    <a:pt x="21" y="195"/>
                  </a:cubicBezTo>
                  <a:cubicBezTo>
                    <a:pt x="21" y="195"/>
                    <a:pt x="21" y="195"/>
                    <a:pt x="21" y="195"/>
                  </a:cubicBezTo>
                  <a:cubicBezTo>
                    <a:pt x="10" y="195"/>
                    <a:pt x="0" y="191"/>
                    <a:pt x="0" y="187"/>
                  </a:cubicBezTo>
                  <a:cubicBezTo>
                    <a:pt x="0" y="9"/>
                    <a:pt x="0" y="9"/>
                    <a:pt x="0" y="9"/>
                  </a:cubicBezTo>
                  <a:cubicBezTo>
                    <a:pt x="0" y="4"/>
                    <a:pt x="10" y="0"/>
                    <a:pt x="21" y="0"/>
                  </a:cubicBezTo>
                  <a:cubicBezTo>
                    <a:pt x="21" y="0"/>
                    <a:pt x="21" y="0"/>
                    <a:pt x="21" y="0"/>
                  </a:cubicBezTo>
                  <a:cubicBezTo>
                    <a:pt x="33" y="0"/>
                    <a:pt x="42" y="4"/>
                    <a:pt x="42" y="9"/>
                  </a:cubicBezTo>
                  <a:lnTo>
                    <a:pt x="42" y="187"/>
                  </a:lnTo>
                  <a:close/>
                </a:path>
              </a:pathLst>
            </a:custGeom>
            <a:solidFill>
              <a:srgbClr val="4F8547"/>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08" name="Freeform 83"/>
            <p:cNvSpPr/>
            <p:nvPr/>
          </p:nvSpPr>
          <p:spPr bwMode="auto">
            <a:xfrm>
              <a:off x="7508876" y="5624513"/>
              <a:ext cx="677863" cy="787400"/>
            </a:xfrm>
            <a:custGeom>
              <a:avLst/>
              <a:gdLst>
                <a:gd name="T0" fmla="*/ 265 w 376"/>
                <a:gd name="T1" fmla="*/ 308 h 435"/>
                <a:gd name="T2" fmla="*/ 358 w 376"/>
                <a:gd name="T3" fmla="*/ 292 h 435"/>
                <a:gd name="T4" fmla="*/ 250 w 376"/>
                <a:gd name="T5" fmla="*/ 210 h 435"/>
                <a:gd name="T6" fmla="*/ 332 w 376"/>
                <a:gd name="T7" fmla="*/ 186 h 435"/>
                <a:gd name="T8" fmla="*/ 237 w 376"/>
                <a:gd name="T9" fmla="*/ 122 h 435"/>
                <a:gd name="T10" fmla="*/ 276 w 376"/>
                <a:gd name="T11" fmla="*/ 105 h 435"/>
                <a:gd name="T12" fmla="*/ 190 w 376"/>
                <a:gd name="T13" fmla="*/ 0 h 435"/>
                <a:gd name="T14" fmla="*/ 91 w 376"/>
                <a:gd name="T15" fmla="*/ 104 h 435"/>
                <a:gd name="T16" fmla="*/ 139 w 376"/>
                <a:gd name="T17" fmla="*/ 123 h 435"/>
                <a:gd name="T18" fmla="*/ 45 w 376"/>
                <a:gd name="T19" fmla="*/ 186 h 435"/>
                <a:gd name="T20" fmla="*/ 127 w 376"/>
                <a:gd name="T21" fmla="*/ 210 h 435"/>
                <a:gd name="T22" fmla="*/ 18 w 376"/>
                <a:gd name="T23" fmla="*/ 292 h 435"/>
                <a:gd name="T24" fmla="*/ 112 w 376"/>
                <a:gd name="T25" fmla="*/ 308 h 435"/>
                <a:gd name="T26" fmla="*/ 0 w 376"/>
                <a:gd name="T27" fmla="*/ 402 h 435"/>
                <a:gd name="T28" fmla="*/ 189 w 376"/>
                <a:gd name="T29" fmla="*/ 435 h 435"/>
                <a:gd name="T30" fmla="*/ 376 w 376"/>
                <a:gd name="T31" fmla="*/ 402 h 435"/>
                <a:gd name="T32" fmla="*/ 265 w 376"/>
                <a:gd name="T33" fmla="*/ 308 h 4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76" h="435">
                  <a:moveTo>
                    <a:pt x="265" y="308"/>
                  </a:moveTo>
                  <a:cubicBezTo>
                    <a:pt x="293" y="309"/>
                    <a:pt x="337" y="306"/>
                    <a:pt x="358" y="292"/>
                  </a:cubicBezTo>
                  <a:cubicBezTo>
                    <a:pt x="317" y="275"/>
                    <a:pt x="272" y="238"/>
                    <a:pt x="250" y="210"/>
                  </a:cubicBezTo>
                  <a:cubicBezTo>
                    <a:pt x="285" y="205"/>
                    <a:pt x="303" y="205"/>
                    <a:pt x="332" y="186"/>
                  </a:cubicBezTo>
                  <a:cubicBezTo>
                    <a:pt x="293" y="179"/>
                    <a:pt x="252" y="142"/>
                    <a:pt x="237" y="122"/>
                  </a:cubicBezTo>
                  <a:cubicBezTo>
                    <a:pt x="257" y="116"/>
                    <a:pt x="258" y="115"/>
                    <a:pt x="276" y="105"/>
                  </a:cubicBezTo>
                  <a:cubicBezTo>
                    <a:pt x="230" y="79"/>
                    <a:pt x="198" y="34"/>
                    <a:pt x="190" y="0"/>
                  </a:cubicBezTo>
                  <a:cubicBezTo>
                    <a:pt x="171" y="54"/>
                    <a:pt x="142" y="85"/>
                    <a:pt x="91" y="104"/>
                  </a:cubicBezTo>
                  <a:cubicBezTo>
                    <a:pt x="107" y="115"/>
                    <a:pt x="121" y="119"/>
                    <a:pt x="139" y="123"/>
                  </a:cubicBezTo>
                  <a:cubicBezTo>
                    <a:pt x="124" y="144"/>
                    <a:pt x="84" y="179"/>
                    <a:pt x="45" y="186"/>
                  </a:cubicBezTo>
                  <a:cubicBezTo>
                    <a:pt x="73" y="205"/>
                    <a:pt x="91" y="205"/>
                    <a:pt x="127" y="210"/>
                  </a:cubicBezTo>
                  <a:cubicBezTo>
                    <a:pt x="105" y="238"/>
                    <a:pt x="60" y="275"/>
                    <a:pt x="18" y="292"/>
                  </a:cubicBezTo>
                  <a:cubicBezTo>
                    <a:pt x="40" y="306"/>
                    <a:pt x="83" y="309"/>
                    <a:pt x="112" y="308"/>
                  </a:cubicBezTo>
                  <a:cubicBezTo>
                    <a:pt x="97" y="338"/>
                    <a:pt x="32" y="388"/>
                    <a:pt x="0" y="402"/>
                  </a:cubicBezTo>
                  <a:cubicBezTo>
                    <a:pt x="67" y="431"/>
                    <a:pt x="135" y="435"/>
                    <a:pt x="189" y="435"/>
                  </a:cubicBezTo>
                  <a:cubicBezTo>
                    <a:pt x="243" y="435"/>
                    <a:pt x="309" y="431"/>
                    <a:pt x="376" y="402"/>
                  </a:cubicBezTo>
                  <a:cubicBezTo>
                    <a:pt x="345" y="388"/>
                    <a:pt x="279" y="338"/>
                    <a:pt x="265" y="308"/>
                  </a:cubicBezTo>
                  <a:close/>
                </a:path>
              </a:pathLst>
            </a:custGeom>
            <a:solidFill>
              <a:srgbClr val="4F8547"/>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09" name="Freeform 84"/>
            <p:cNvSpPr/>
            <p:nvPr/>
          </p:nvSpPr>
          <p:spPr bwMode="auto">
            <a:xfrm>
              <a:off x="7412038" y="6188075"/>
              <a:ext cx="84138" cy="392113"/>
            </a:xfrm>
            <a:custGeom>
              <a:avLst/>
              <a:gdLst>
                <a:gd name="T0" fmla="*/ 47 w 47"/>
                <a:gd name="T1" fmla="*/ 208 h 217"/>
                <a:gd name="T2" fmla="*/ 23 w 47"/>
                <a:gd name="T3" fmla="*/ 217 h 217"/>
                <a:gd name="T4" fmla="*/ 23 w 47"/>
                <a:gd name="T5" fmla="*/ 217 h 217"/>
                <a:gd name="T6" fmla="*/ 0 w 47"/>
                <a:gd name="T7" fmla="*/ 208 h 217"/>
                <a:gd name="T8" fmla="*/ 0 w 47"/>
                <a:gd name="T9" fmla="*/ 9 h 217"/>
                <a:gd name="T10" fmla="*/ 23 w 47"/>
                <a:gd name="T11" fmla="*/ 0 h 217"/>
                <a:gd name="T12" fmla="*/ 23 w 47"/>
                <a:gd name="T13" fmla="*/ 0 h 217"/>
                <a:gd name="T14" fmla="*/ 47 w 47"/>
                <a:gd name="T15" fmla="*/ 9 h 217"/>
                <a:gd name="T16" fmla="*/ 47 w 47"/>
                <a:gd name="T17" fmla="*/ 208 h 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7" h="217">
                  <a:moveTo>
                    <a:pt x="47" y="208"/>
                  </a:moveTo>
                  <a:cubicBezTo>
                    <a:pt x="47" y="213"/>
                    <a:pt x="36" y="217"/>
                    <a:pt x="23" y="217"/>
                  </a:cubicBezTo>
                  <a:cubicBezTo>
                    <a:pt x="23" y="217"/>
                    <a:pt x="23" y="217"/>
                    <a:pt x="23" y="217"/>
                  </a:cubicBezTo>
                  <a:cubicBezTo>
                    <a:pt x="10" y="217"/>
                    <a:pt x="0" y="213"/>
                    <a:pt x="0" y="208"/>
                  </a:cubicBezTo>
                  <a:cubicBezTo>
                    <a:pt x="0" y="9"/>
                    <a:pt x="0" y="9"/>
                    <a:pt x="0" y="9"/>
                  </a:cubicBezTo>
                  <a:cubicBezTo>
                    <a:pt x="0" y="4"/>
                    <a:pt x="10" y="0"/>
                    <a:pt x="23" y="0"/>
                  </a:cubicBezTo>
                  <a:cubicBezTo>
                    <a:pt x="23" y="0"/>
                    <a:pt x="23" y="0"/>
                    <a:pt x="23" y="0"/>
                  </a:cubicBezTo>
                  <a:cubicBezTo>
                    <a:pt x="36" y="0"/>
                    <a:pt x="47" y="4"/>
                    <a:pt x="47" y="9"/>
                  </a:cubicBezTo>
                  <a:lnTo>
                    <a:pt x="47" y="208"/>
                  </a:lnTo>
                  <a:close/>
                </a:path>
              </a:pathLst>
            </a:custGeom>
            <a:solidFill>
              <a:srgbClr val="69994A"/>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10" name="Freeform 85"/>
            <p:cNvSpPr/>
            <p:nvPr/>
          </p:nvSpPr>
          <p:spPr bwMode="auto">
            <a:xfrm>
              <a:off x="7064376" y="5481638"/>
              <a:ext cx="777875" cy="904875"/>
            </a:xfrm>
            <a:custGeom>
              <a:avLst/>
              <a:gdLst>
                <a:gd name="T0" fmla="*/ 304 w 432"/>
                <a:gd name="T1" fmla="*/ 354 h 500"/>
                <a:gd name="T2" fmla="*/ 412 w 432"/>
                <a:gd name="T3" fmla="*/ 335 h 500"/>
                <a:gd name="T4" fmla="*/ 287 w 432"/>
                <a:gd name="T5" fmla="*/ 241 h 500"/>
                <a:gd name="T6" fmla="*/ 381 w 432"/>
                <a:gd name="T7" fmla="*/ 213 h 500"/>
                <a:gd name="T8" fmla="*/ 272 w 432"/>
                <a:gd name="T9" fmla="*/ 139 h 500"/>
                <a:gd name="T10" fmla="*/ 317 w 432"/>
                <a:gd name="T11" fmla="*/ 120 h 500"/>
                <a:gd name="T12" fmla="*/ 218 w 432"/>
                <a:gd name="T13" fmla="*/ 0 h 500"/>
                <a:gd name="T14" fmla="*/ 104 w 432"/>
                <a:gd name="T15" fmla="*/ 119 h 500"/>
                <a:gd name="T16" fmla="*/ 159 w 432"/>
                <a:gd name="T17" fmla="*/ 141 h 500"/>
                <a:gd name="T18" fmla="*/ 51 w 432"/>
                <a:gd name="T19" fmla="*/ 213 h 500"/>
                <a:gd name="T20" fmla="*/ 145 w 432"/>
                <a:gd name="T21" fmla="*/ 241 h 500"/>
                <a:gd name="T22" fmla="*/ 21 w 432"/>
                <a:gd name="T23" fmla="*/ 335 h 500"/>
                <a:gd name="T24" fmla="*/ 128 w 432"/>
                <a:gd name="T25" fmla="*/ 354 h 500"/>
                <a:gd name="T26" fmla="*/ 0 w 432"/>
                <a:gd name="T27" fmla="*/ 461 h 500"/>
                <a:gd name="T28" fmla="*/ 217 w 432"/>
                <a:gd name="T29" fmla="*/ 500 h 500"/>
                <a:gd name="T30" fmla="*/ 432 w 432"/>
                <a:gd name="T31" fmla="*/ 461 h 500"/>
                <a:gd name="T32" fmla="*/ 304 w 432"/>
                <a:gd name="T33" fmla="*/ 354 h 5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32" h="500">
                  <a:moveTo>
                    <a:pt x="304" y="354"/>
                  </a:moveTo>
                  <a:cubicBezTo>
                    <a:pt x="337" y="355"/>
                    <a:pt x="387" y="351"/>
                    <a:pt x="412" y="335"/>
                  </a:cubicBezTo>
                  <a:cubicBezTo>
                    <a:pt x="364" y="316"/>
                    <a:pt x="312" y="273"/>
                    <a:pt x="287" y="241"/>
                  </a:cubicBezTo>
                  <a:cubicBezTo>
                    <a:pt x="328" y="236"/>
                    <a:pt x="348" y="236"/>
                    <a:pt x="381" y="213"/>
                  </a:cubicBezTo>
                  <a:cubicBezTo>
                    <a:pt x="337" y="205"/>
                    <a:pt x="289" y="163"/>
                    <a:pt x="272" y="139"/>
                  </a:cubicBezTo>
                  <a:cubicBezTo>
                    <a:pt x="295" y="133"/>
                    <a:pt x="296" y="131"/>
                    <a:pt x="317" y="120"/>
                  </a:cubicBezTo>
                  <a:cubicBezTo>
                    <a:pt x="264" y="91"/>
                    <a:pt x="228" y="39"/>
                    <a:pt x="218" y="0"/>
                  </a:cubicBezTo>
                  <a:cubicBezTo>
                    <a:pt x="196" y="62"/>
                    <a:pt x="163" y="97"/>
                    <a:pt x="104" y="119"/>
                  </a:cubicBezTo>
                  <a:cubicBezTo>
                    <a:pt x="123" y="131"/>
                    <a:pt x="139" y="137"/>
                    <a:pt x="159" y="141"/>
                  </a:cubicBezTo>
                  <a:cubicBezTo>
                    <a:pt x="142" y="165"/>
                    <a:pt x="96" y="205"/>
                    <a:pt x="51" y="213"/>
                  </a:cubicBezTo>
                  <a:cubicBezTo>
                    <a:pt x="84" y="236"/>
                    <a:pt x="104" y="236"/>
                    <a:pt x="145" y="241"/>
                  </a:cubicBezTo>
                  <a:cubicBezTo>
                    <a:pt x="120" y="273"/>
                    <a:pt x="68" y="316"/>
                    <a:pt x="21" y="335"/>
                  </a:cubicBezTo>
                  <a:cubicBezTo>
                    <a:pt x="46" y="351"/>
                    <a:pt x="95" y="355"/>
                    <a:pt x="128" y="354"/>
                  </a:cubicBezTo>
                  <a:cubicBezTo>
                    <a:pt x="111" y="388"/>
                    <a:pt x="36" y="446"/>
                    <a:pt x="0" y="461"/>
                  </a:cubicBezTo>
                  <a:cubicBezTo>
                    <a:pt x="77" y="496"/>
                    <a:pt x="155" y="500"/>
                    <a:pt x="217" y="500"/>
                  </a:cubicBezTo>
                  <a:cubicBezTo>
                    <a:pt x="279" y="500"/>
                    <a:pt x="355" y="496"/>
                    <a:pt x="432" y="461"/>
                  </a:cubicBezTo>
                  <a:cubicBezTo>
                    <a:pt x="396" y="446"/>
                    <a:pt x="321" y="388"/>
                    <a:pt x="304" y="354"/>
                  </a:cubicBezTo>
                  <a:close/>
                </a:path>
              </a:pathLst>
            </a:custGeom>
            <a:solidFill>
              <a:srgbClr val="69994A"/>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11" name="Freeform 86"/>
            <p:cNvSpPr/>
            <p:nvPr/>
          </p:nvSpPr>
          <p:spPr bwMode="auto">
            <a:xfrm>
              <a:off x="7470776" y="6321425"/>
              <a:ext cx="61913" cy="284163"/>
            </a:xfrm>
            <a:custGeom>
              <a:avLst/>
              <a:gdLst>
                <a:gd name="T0" fmla="*/ 34 w 34"/>
                <a:gd name="T1" fmla="*/ 150 h 157"/>
                <a:gd name="T2" fmla="*/ 17 w 34"/>
                <a:gd name="T3" fmla="*/ 157 h 157"/>
                <a:gd name="T4" fmla="*/ 17 w 34"/>
                <a:gd name="T5" fmla="*/ 157 h 157"/>
                <a:gd name="T6" fmla="*/ 0 w 34"/>
                <a:gd name="T7" fmla="*/ 150 h 157"/>
                <a:gd name="T8" fmla="*/ 0 w 34"/>
                <a:gd name="T9" fmla="*/ 7 h 157"/>
                <a:gd name="T10" fmla="*/ 17 w 34"/>
                <a:gd name="T11" fmla="*/ 0 h 157"/>
                <a:gd name="T12" fmla="*/ 17 w 34"/>
                <a:gd name="T13" fmla="*/ 0 h 157"/>
                <a:gd name="T14" fmla="*/ 34 w 34"/>
                <a:gd name="T15" fmla="*/ 7 h 157"/>
                <a:gd name="T16" fmla="*/ 34 w 34"/>
                <a:gd name="T17" fmla="*/ 150 h 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 h="157">
                  <a:moveTo>
                    <a:pt x="34" y="150"/>
                  </a:moveTo>
                  <a:cubicBezTo>
                    <a:pt x="34" y="154"/>
                    <a:pt x="27" y="157"/>
                    <a:pt x="17" y="157"/>
                  </a:cubicBezTo>
                  <a:cubicBezTo>
                    <a:pt x="17" y="157"/>
                    <a:pt x="17" y="157"/>
                    <a:pt x="17" y="157"/>
                  </a:cubicBezTo>
                  <a:cubicBezTo>
                    <a:pt x="8" y="157"/>
                    <a:pt x="0" y="154"/>
                    <a:pt x="0" y="150"/>
                  </a:cubicBezTo>
                  <a:cubicBezTo>
                    <a:pt x="0" y="7"/>
                    <a:pt x="0" y="7"/>
                    <a:pt x="0" y="7"/>
                  </a:cubicBezTo>
                  <a:cubicBezTo>
                    <a:pt x="0" y="3"/>
                    <a:pt x="8" y="0"/>
                    <a:pt x="17" y="0"/>
                  </a:cubicBezTo>
                  <a:cubicBezTo>
                    <a:pt x="17" y="0"/>
                    <a:pt x="17" y="0"/>
                    <a:pt x="17" y="0"/>
                  </a:cubicBezTo>
                  <a:cubicBezTo>
                    <a:pt x="27" y="0"/>
                    <a:pt x="34" y="3"/>
                    <a:pt x="34" y="7"/>
                  </a:cubicBezTo>
                  <a:lnTo>
                    <a:pt x="34" y="150"/>
                  </a:lnTo>
                  <a:close/>
                </a:path>
              </a:pathLst>
            </a:custGeom>
            <a:solidFill>
              <a:srgbClr val="8DBD57"/>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12" name="Freeform 87"/>
            <p:cNvSpPr/>
            <p:nvPr/>
          </p:nvSpPr>
          <p:spPr bwMode="auto">
            <a:xfrm>
              <a:off x="7221538" y="5808663"/>
              <a:ext cx="563563" cy="655638"/>
            </a:xfrm>
            <a:custGeom>
              <a:avLst/>
              <a:gdLst>
                <a:gd name="T0" fmla="*/ 220 w 313"/>
                <a:gd name="T1" fmla="*/ 257 h 362"/>
                <a:gd name="T2" fmla="*/ 298 w 313"/>
                <a:gd name="T3" fmla="*/ 243 h 362"/>
                <a:gd name="T4" fmla="*/ 207 w 313"/>
                <a:gd name="T5" fmla="*/ 175 h 362"/>
                <a:gd name="T6" fmla="*/ 275 w 313"/>
                <a:gd name="T7" fmla="*/ 155 h 362"/>
                <a:gd name="T8" fmla="*/ 197 w 313"/>
                <a:gd name="T9" fmla="*/ 101 h 362"/>
                <a:gd name="T10" fmla="*/ 229 w 313"/>
                <a:gd name="T11" fmla="*/ 88 h 362"/>
                <a:gd name="T12" fmla="*/ 157 w 313"/>
                <a:gd name="T13" fmla="*/ 0 h 362"/>
                <a:gd name="T14" fmla="*/ 75 w 313"/>
                <a:gd name="T15" fmla="*/ 87 h 362"/>
                <a:gd name="T16" fmla="*/ 115 w 313"/>
                <a:gd name="T17" fmla="*/ 102 h 362"/>
                <a:gd name="T18" fmla="*/ 37 w 313"/>
                <a:gd name="T19" fmla="*/ 155 h 362"/>
                <a:gd name="T20" fmla="*/ 105 w 313"/>
                <a:gd name="T21" fmla="*/ 175 h 362"/>
                <a:gd name="T22" fmla="*/ 15 w 313"/>
                <a:gd name="T23" fmla="*/ 243 h 362"/>
                <a:gd name="T24" fmla="*/ 93 w 313"/>
                <a:gd name="T25" fmla="*/ 257 h 362"/>
                <a:gd name="T26" fmla="*/ 0 w 313"/>
                <a:gd name="T27" fmla="*/ 335 h 362"/>
                <a:gd name="T28" fmla="*/ 157 w 313"/>
                <a:gd name="T29" fmla="*/ 362 h 362"/>
                <a:gd name="T30" fmla="*/ 313 w 313"/>
                <a:gd name="T31" fmla="*/ 335 h 362"/>
                <a:gd name="T32" fmla="*/ 220 w 313"/>
                <a:gd name="T33" fmla="*/ 257 h 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13" h="362">
                  <a:moveTo>
                    <a:pt x="220" y="257"/>
                  </a:moveTo>
                  <a:cubicBezTo>
                    <a:pt x="244" y="257"/>
                    <a:pt x="280" y="255"/>
                    <a:pt x="298" y="243"/>
                  </a:cubicBezTo>
                  <a:cubicBezTo>
                    <a:pt x="263" y="229"/>
                    <a:pt x="226" y="199"/>
                    <a:pt x="207" y="175"/>
                  </a:cubicBezTo>
                  <a:cubicBezTo>
                    <a:pt x="237" y="171"/>
                    <a:pt x="252" y="171"/>
                    <a:pt x="275" y="155"/>
                  </a:cubicBezTo>
                  <a:cubicBezTo>
                    <a:pt x="243" y="149"/>
                    <a:pt x="209" y="119"/>
                    <a:pt x="197" y="101"/>
                  </a:cubicBezTo>
                  <a:cubicBezTo>
                    <a:pt x="213" y="97"/>
                    <a:pt x="214" y="96"/>
                    <a:pt x="229" y="88"/>
                  </a:cubicBezTo>
                  <a:cubicBezTo>
                    <a:pt x="191" y="66"/>
                    <a:pt x="165" y="29"/>
                    <a:pt x="157" y="0"/>
                  </a:cubicBezTo>
                  <a:cubicBezTo>
                    <a:pt x="142" y="45"/>
                    <a:pt x="118" y="71"/>
                    <a:pt x="75" y="87"/>
                  </a:cubicBezTo>
                  <a:cubicBezTo>
                    <a:pt x="89" y="96"/>
                    <a:pt x="100" y="99"/>
                    <a:pt x="115" y="102"/>
                  </a:cubicBezTo>
                  <a:cubicBezTo>
                    <a:pt x="103" y="120"/>
                    <a:pt x="69" y="149"/>
                    <a:pt x="37" y="155"/>
                  </a:cubicBezTo>
                  <a:cubicBezTo>
                    <a:pt x="60" y="171"/>
                    <a:pt x="75" y="171"/>
                    <a:pt x="105" y="175"/>
                  </a:cubicBezTo>
                  <a:cubicBezTo>
                    <a:pt x="87" y="199"/>
                    <a:pt x="49" y="229"/>
                    <a:pt x="15" y="243"/>
                  </a:cubicBezTo>
                  <a:cubicBezTo>
                    <a:pt x="33" y="255"/>
                    <a:pt x="69" y="257"/>
                    <a:pt x="93" y="257"/>
                  </a:cubicBezTo>
                  <a:cubicBezTo>
                    <a:pt x="80" y="281"/>
                    <a:pt x="26" y="324"/>
                    <a:pt x="0" y="335"/>
                  </a:cubicBezTo>
                  <a:cubicBezTo>
                    <a:pt x="55" y="359"/>
                    <a:pt x="112" y="362"/>
                    <a:pt x="157" y="362"/>
                  </a:cubicBezTo>
                  <a:cubicBezTo>
                    <a:pt x="202" y="362"/>
                    <a:pt x="257" y="359"/>
                    <a:pt x="313" y="335"/>
                  </a:cubicBezTo>
                  <a:cubicBezTo>
                    <a:pt x="286" y="324"/>
                    <a:pt x="232" y="281"/>
                    <a:pt x="220" y="257"/>
                  </a:cubicBezTo>
                  <a:close/>
                </a:path>
              </a:pathLst>
            </a:custGeom>
            <a:solidFill>
              <a:srgbClr val="8DBD57"/>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13" name="Freeform 88"/>
            <p:cNvSpPr/>
            <p:nvPr/>
          </p:nvSpPr>
          <p:spPr bwMode="auto">
            <a:xfrm>
              <a:off x="8169276" y="6224588"/>
              <a:ext cx="80963" cy="371475"/>
            </a:xfrm>
            <a:custGeom>
              <a:avLst/>
              <a:gdLst>
                <a:gd name="T0" fmla="*/ 45 w 45"/>
                <a:gd name="T1" fmla="*/ 197 h 206"/>
                <a:gd name="T2" fmla="*/ 23 w 45"/>
                <a:gd name="T3" fmla="*/ 206 h 206"/>
                <a:gd name="T4" fmla="*/ 23 w 45"/>
                <a:gd name="T5" fmla="*/ 206 h 206"/>
                <a:gd name="T6" fmla="*/ 0 w 45"/>
                <a:gd name="T7" fmla="*/ 197 h 206"/>
                <a:gd name="T8" fmla="*/ 0 w 45"/>
                <a:gd name="T9" fmla="*/ 9 h 206"/>
                <a:gd name="T10" fmla="*/ 23 w 45"/>
                <a:gd name="T11" fmla="*/ 0 h 206"/>
                <a:gd name="T12" fmla="*/ 23 w 45"/>
                <a:gd name="T13" fmla="*/ 0 h 206"/>
                <a:gd name="T14" fmla="*/ 45 w 45"/>
                <a:gd name="T15" fmla="*/ 9 h 206"/>
                <a:gd name="T16" fmla="*/ 45 w 45"/>
                <a:gd name="T17" fmla="*/ 197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 h="206">
                  <a:moveTo>
                    <a:pt x="45" y="197"/>
                  </a:moveTo>
                  <a:cubicBezTo>
                    <a:pt x="45" y="202"/>
                    <a:pt x="35" y="206"/>
                    <a:pt x="23" y="206"/>
                  </a:cubicBezTo>
                  <a:cubicBezTo>
                    <a:pt x="23" y="206"/>
                    <a:pt x="23" y="206"/>
                    <a:pt x="23" y="206"/>
                  </a:cubicBezTo>
                  <a:cubicBezTo>
                    <a:pt x="10" y="206"/>
                    <a:pt x="0" y="202"/>
                    <a:pt x="0" y="197"/>
                  </a:cubicBezTo>
                  <a:cubicBezTo>
                    <a:pt x="0" y="9"/>
                    <a:pt x="0" y="9"/>
                    <a:pt x="0" y="9"/>
                  </a:cubicBezTo>
                  <a:cubicBezTo>
                    <a:pt x="0" y="4"/>
                    <a:pt x="10" y="0"/>
                    <a:pt x="23" y="0"/>
                  </a:cubicBezTo>
                  <a:cubicBezTo>
                    <a:pt x="23" y="0"/>
                    <a:pt x="23" y="0"/>
                    <a:pt x="23" y="0"/>
                  </a:cubicBezTo>
                  <a:cubicBezTo>
                    <a:pt x="35" y="0"/>
                    <a:pt x="45" y="4"/>
                    <a:pt x="45" y="9"/>
                  </a:cubicBezTo>
                  <a:lnTo>
                    <a:pt x="45" y="197"/>
                  </a:lnTo>
                  <a:close/>
                </a:path>
              </a:pathLst>
            </a:custGeom>
            <a:solidFill>
              <a:srgbClr val="8DBD57"/>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14" name="Freeform 89"/>
            <p:cNvSpPr/>
            <p:nvPr/>
          </p:nvSpPr>
          <p:spPr bwMode="auto">
            <a:xfrm>
              <a:off x="7839076" y="5553075"/>
              <a:ext cx="741363" cy="858838"/>
            </a:xfrm>
            <a:custGeom>
              <a:avLst/>
              <a:gdLst>
                <a:gd name="T0" fmla="*/ 289 w 411"/>
                <a:gd name="T1" fmla="*/ 336 h 475"/>
                <a:gd name="T2" fmla="*/ 392 w 411"/>
                <a:gd name="T3" fmla="*/ 319 h 475"/>
                <a:gd name="T4" fmla="*/ 273 w 411"/>
                <a:gd name="T5" fmla="*/ 229 h 475"/>
                <a:gd name="T6" fmla="*/ 362 w 411"/>
                <a:gd name="T7" fmla="*/ 203 h 475"/>
                <a:gd name="T8" fmla="*/ 259 w 411"/>
                <a:gd name="T9" fmla="*/ 133 h 475"/>
                <a:gd name="T10" fmla="*/ 301 w 411"/>
                <a:gd name="T11" fmla="*/ 115 h 475"/>
                <a:gd name="T12" fmla="*/ 207 w 411"/>
                <a:gd name="T13" fmla="*/ 0 h 475"/>
                <a:gd name="T14" fmla="*/ 99 w 411"/>
                <a:gd name="T15" fmla="*/ 113 h 475"/>
                <a:gd name="T16" fmla="*/ 152 w 411"/>
                <a:gd name="T17" fmla="*/ 134 h 475"/>
                <a:gd name="T18" fmla="*/ 49 w 411"/>
                <a:gd name="T19" fmla="*/ 203 h 475"/>
                <a:gd name="T20" fmla="*/ 138 w 411"/>
                <a:gd name="T21" fmla="*/ 229 h 475"/>
                <a:gd name="T22" fmla="*/ 20 w 411"/>
                <a:gd name="T23" fmla="*/ 319 h 475"/>
                <a:gd name="T24" fmla="*/ 122 w 411"/>
                <a:gd name="T25" fmla="*/ 336 h 475"/>
                <a:gd name="T26" fmla="*/ 0 w 411"/>
                <a:gd name="T27" fmla="*/ 439 h 475"/>
                <a:gd name="T28" fmla="*/ 206 w 411"/>
                <a:gd name="T29" fmla="*/ 475 h 475"/>
                <a:gd name="T30" fmla="*/ 411 w 411"/>
                <a:gd name="T31" fmla="*/ 439 h 475"/>
                <a:gd name="T32" fmla="*/ 289 w 411"/>
                <a:gd name="T33" fmla="*/ 336 h 4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11" h="475">
                  <a:moveTo>
                    <a:pt x="289" y="336"/>
                  </a:moveTo>
                  <a:cubicBezTo>
                    <a:pt x="320" y="337"/>
                    <a:pt x="368" y="334"/>
                    <a:pt x="392" y="319"/>
                  </a:cubicBezTo>
                  <a:cubicBezTo>
                    <a:pt x="346" y="301"/>
                    <a:pt x="297" y="260"/>
                    <a:pt x="273" y="229"/>
                  </a:cubicBezTo>
                  <a:cubicBezTo>
                    <a:pt x="312" y="224"/>
                    <a:pt x="331" y="224"/>
                    <a:pt x="362" y="203"/>
                  </a:cubicBezTo>
                  <a:cubicBezTo>
                    <a:pt x="320" y="195"/>
                    <a:pt x="275" y="155"/>
                    <a:pt x="259" y="133"/>
                  </a:cubicBezTo>
                  <a:cubicBezTo>
                    <a:pt x="281" y="126"/>
                    <a:pt x="282" y="125"/>
                    <a:pt x="301" y="115"/>
                  </a:cubicBezTo>
                  <a:cubicBezTo>
                    <a:pt x="251" y="86"/>
                    <a:pt x="217" y="37"/>
                    <a:pt x="207" y="0"/>
                  </a:cubicBezTo>
                  <a:cubicBezTo>
                    <a:pt x="187" y="59"/>
                    <a:pt x="156" y="93"/>
                    <a:pt x="99" y="113"/>
                  </a:cubicBezTo>
                  <a:cubicBezTo>
                    <a:pt x="117" y="125"/>
                    <a:pt x="132" y="130"/>
                    <a:pt x="152" y="134"/>
                  </a:cubicBezTo>
                  <a:cubicBezTo>
                    <a:pt x="135" y="157"/>
                    <a:pt x="91" y="195"/>
                    <a:pt x="49" y="203"/>
                  </a:cubicBezTo>
                  <a:cubicBezTo>
                    <a:pt x="80" y="224"/>
                    <a:pt x="99" y="224"/>
                    <a:pt x="138" y="229"/>
                  </a:cubicBezTo>
                  <a:cubicBezTo>
                    <a:pt x="114" y="260"/>
                    <a:pt x="65" y="301"/>
                    <a:pt x="20" y="319"/>
                  </a:cubicBezTo>
                  <a:cubicBezTo>
                    <a:pt x="44" y="334"/>
                    <a:pt x="91" y="337"/>
                    <a:pt x="122" y="336"/>
                  </a:cubicBezTo>
                  <a:cubicBezTo>
                    <a:pt x="106" y="369"/>
                    <a:pt x="35" y="424"/>
                    <a:pt x="0" y="439"/>
                  </a:cubicBezTo>
                  <a:cubicBezTo>
                    <a:pt x="73" y="471"/>
                    <a:pt x="148" y="475"/>
                    <a:pt x="206" y="475"/>
                  </a:cubicBezTo>
                  <a:cubicBezTo>
                    <a:pt x="265" y="475"/>
                    <a:pt x="338" y="471"/>
                    <a:pt x="411" y="439"/>
                  </a:cubicBezTo>
                  <a:cubicBezTo>
                    <a:pt x="377" y="424"/>
                    <a:pt x="305" y="369"/>
                    <a:pt x="289" y="336"/>
                  </a:cubicBezTo>
                  <a:close/>
                </a:path>
              </a:pathLst>
            </a:custGeom>
            <a:solidFill>
              <a:srgbClr val="8DBD57"/>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grpSp>
      <p:grpSp>
        <p:nvGrpSpPr>
          <p:cNvPr id="121" name="组合 120"/>
          <p:cNvGrpSpPr/>
          <p:nvPr/>
        </p:nvGrpSpPr>
        <p:grpSpPr>
          <a:xfrm>
            <a:off x="4576324" y="2397430"/>
            <a:ext cx="6544864" cy="1548167"/>
            <a:chOff x="4619530" y="2424035"/>
            <a:chExt cx="6544864" cy="1548167"/>
          </a:xfrm>
        </p:grpSpPr>
        <p:grpSp>
          <p:nvGrpSpPr>
            <p:cNvPr id="56" name="组合 55"/>
            <p:cNvGrpSpPr/>
            <p:nvPr/>
          </p:nvGrpSpPr>
          <p:grpSpPr>
            <a:xfrm>
              <a:off x="4619530" y="2424035"/>
              <a:ext cx="6544864" cy="1548167"/>
              <a:chOff x="681080" y="2753256"/>
              <a:chExt cx="6962996" cy="1647075"/>
            </a:xfrm>
          </p:grpSpPr>
          <p:sp>
            <p:nvSpPr>
              <p:cNvPr id="59" name="矩形 3"/>
              <p:cNvSpPr/>
              <p:nvPr/>
            </p:nvSpPr>
            <p:spPr>
              <a:xfrm>
                <a:off x="681080" y="2753256"/>
                <a:ext cx="6657271" cy="1247861"/>
              </a:xfrm>
              <a:custGeom>
                <a:avLst/>
                <a:gdLst>
                  <a:gd name="connsiteX0" fmla="*/ 0 w 6657271"/>
                  <a:gd name="connsiteY0" fmla="*/ 0 h 1247861"/>
                  <a:gd name="connsiteX1" fmla="*/ 6657271 w 6657271"/>
                  <a:gd name="connsiteY1" fmla="*/ 0 h 1247861"/>
                  <a:gd name="connsiteX2" fmla="*/ 6657271 w 6657271"/>
                  <a:gd name="connsiteY2" fmla="*/ 1247861 h 1247861"/>
                  <a:gd name="connsiteX3" fmla="*/ 0 w 6657271"/>
                  <a:gd name="connsiteY3" fmla="*/ 1247861 h 1247861"/>
                  <a:gd name="connsiteX4" fmla="*/ 0 w 6657271"/>
                  <a:gd name="connsiteY4" fmla="*/ 0 h 1247861"/>
                  <a:gd name="connsiteX0-1" fmla="*/ 0 w 6657271"/>
                  <a:gd name="connsiteY0-2" fmla="*/ 0 h 1247861"/>
                  <a:gd name="connsiteX1-3" fmla="*/ 6657271 w 6657271"/>
                  <a:gd name="connsiteY1-4" fmla="*/ 0 h 1247861"/>
                  <a:gd name="connsiteX2-5" fmla="*/ 6657271 w 6657271"/>
                  <a:gd name="connsiteY2-6" fmla="*/ 1247861 h 1247861"/>
                  <a:gd name="connsiteX3-7" fmla="*/ 213360 w 6657271"/>
                  <a:gd name="connsiteY3-8" fmla="*/ 1247861 h 1247861"/>
                  <a:gd name="connsiteX4-9" fmla="*/ 0 w 6657271"/>
                  <a:gd name="connsiteY4-10" fmla="*/ 0 h 1247861"/>
                  <a:gd name="connsiteX0-11" fmla="*/ 0 w 6657271"/>
                  <a:gd name="connsiteY0-12" fmla="*/ 0 h 1247861"/>
                  <a:gd name="connsiteX1-13" fmla="*/ 6393111 w 6657271"/>
                  <a:gd name="connsiteY1-14" fmla="*/ 386080 h 1247861"/>
                  <a:gd name="connsiteX2-15" fmla="*/ 6657271 w 6657271"/>
                  <a:gd name="connsiteY2-16" fmla="*/ 1247861 h 1247861"/>
                  <a:gd name="connsiteX3-17" fmla="*/ 213360 w 6657271"/>
                  <a:gd name="connsiteY3-18" fmla="*/ 1247861 h 1247861"/>
                  <a:gd name="connsiteX4-19" fmla="*/ 0 w 6657271"/>
                  <a:gd name="connsiteY4-20" fmla="*/ 0 h 1247861"/>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6657271" h="1247861">
                    <a:moveTo>
                      <a:pt x="0" y="0"/>
                    </a:moveTo>
                    <a:lnTo>
                      <a:pt x="6393111" y="386080"/>
                    </a:lnTo>
                    <a:lnTo>
                      <a:pt x="6657271" y="1247861"/>
                    </a:lnTo>
                    <a:lnTo>
                      <a:pt x="213360" y="1247861"/>
                    </a:lnTo>
                    <a:lnTo>
                      <a:pt x="0" y="0"/>
                    </a:lnTo>
                    <a:close/>
                  </a:path>
                </a:pathLst>
              </a:custGeom>
              <a:solidFill>
                <a:srgbClr val="334D5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60" name="矩形 3"/>
              <p:cNvSpPr/>
              <p:nvPr/>
            </p:nvSpPr>
            <p:spPr>
              <a:xfrm>
                <a:off x="1220485" y="3721430"/>
                <a:ext cx="6423591" cy="678901"/>
              </a:xfrm>
              <a:custGeom>
                <a:avLst/>
                <a:gdLst>
                  <a:gd name="connsiteX0" fmla="*/ 0 w 6657271"/>
                  <a:gd name="connsiteY0" fmla="*/ 0 h 1247861"/>
                  <a:gd name="connsiteX1" fmla="*/ 6657271 w 6657271"/>
                  <a:gd name="connsiteY1" fmla="*/ 0 h 1247861"/>
                  <a:gd name="connsiteX2" fmla="*/ 6657271 w 6657271"/>
                  <a:gd name="connsiteY2" fmla="*/ 1247861 h 1247861"/>
                  <a:gd name="connsiteX3" fmla="*/ 0 w 6657271"/>
                  <a:gd name="connsiteY3" fmla="*/ 1247861 h 1247861"/>
                  <a:gd name="connsiteX4" fmla="*/ 0 w 6657271"/>
                  <a:gd name="connsiteY4" fmla="*/ 0 h 1247861"/>
                  <a:gd name="connsiteX0-1" fmla="*/ 0 w 6657271"/>
                  <a:gd name="connsiteY0-2" fmla="*/ 0 h 1247861"/>
                  <a:gd name="connsiteX1-3" fmla="*/ 6657271 w 6657271"/>
                  <a:gd name="connsiteY1-4" fmla="*/ 0 h 1247861"/>
                  <a:gd name="connsiteX2-5" fmla="*/ 6657271 w 6657271"/>
                  <a:gd name="connsiteY2-6" fmla="*/ 1247861 h 1247861"/>
                  <a:gd name="connsiteX3-7" fmla="*/ 213360 w 6657271"/>
                  <a:gd name="connsiteY3-8" fmla="*/ 1247861 h 1247861"/>
                  <a:gd name="connsiteX4-9" fmla="*/ 0 w 6657271"/>
                  <a:gd name="connsiteY4-10" fmla="*/ 0 h 1247861"/>
                  <a:gd name="connsiteX0-11" fmla="*/ 0 w 6657271"/>
                  <a:gd name="connsiteY0-12" fmla="*/ 0 h 1247861"/>
                  <a:gd name="connsiteX1-13" fmla="*/ 6393111 w 6657271"/>
                  <a:gd name="connsiteY1-14" fmla="*/ 386080 h 1247861"/>
                  <a:gd name="connsiteX2-15" fmla="*/ 6657271 w 6657271"/>
                  <a:gd name="connsiteY2-16" fmla="*/ 1247861 h 1247861"/>
                  <a:gd name="connsiteX3-17" fmla="*/ 213360 w 6657271"/>
                  <a:gd name="connsiteY3-18" fmla="*/ 1247861 h 1247861"/>
                  <a:gd name="connsiteX4-19" fmla="*/ 0 w 6657271"/>
                  <a:gd name="connsiteY4-20" fmla="*/ 0 h 1247861"/>
                  <a:gd name="connsiteX0-21" fmla="*/ 0 w 6657271"/>
                  <a:gd name="connsiteY0-22" fmla="*/ 0 h 1247861"/>
                  <a:gd name="connsiteX1-23" fmla="*/ 6393111 w 6657271"/>
                  <a:gd name="connsiteY1-24" fmla="*/ 386080 h 1247861"/>
                  <a:gd name="connsiteX2-25" fmla="*/ 6657271 w 6657271"/>
                  <a:gd name="connsiteY2-26" fmla="*/ 1247861 h 1247861"/>
                  <a:gd name="connsiteX3-27" fmla="*/ 50800 w 6657271"/>
                  <a:gd name="connsiteY3-28" fmla="*/ 546821 h 1247861"/>
                  <a:gd name="connsiteX4-29" fmla="*/ 0 w 6657271"/>
                  <a:gd name="connsiteY4-30" fmla="*/ 0 h 1247861"/>
                  <a:gd name="connsiteX0-31" fmla="*/ 0 w 6657271"/>
                  <a:gd name="connsiteY0-32" fmla="*/ 71120 h 1318981"/>
                  <a:gd name="connsiteX1-33" fmla="*/ 6321991 w 6657271"/>
                  <a:gd name="connsiteY1-34" fmla="*/ 0 h 1318981"/>
                  <a:gd name="connsiteX2-35" fmla="*/ 6657271 w 6657271"/>
                  <a:gd name="connsiteY2-36" fmla="*/ 1318981 h 1318981"/>
                  <a:gd name="connsiteX3-37" fmla="*/ 50800 w 6657271"/>
                  <a:gd name="connsiteY3-38" fmla="*/ 617941 h 1318981"/>
                  <a:gd name="connsiteX4-39" fmla="*/ 0 w 6657271"/>
                  <a:gd name="connsiteY4-40" fmla="*/ 71120 h 1318981"/>
                  <a:gd name="connsiteX0-41" fmla="*/ 0 w 6443911"/>
                  <a:gd name="connsiteY0-42" fmla="*/ 71120 h 678901"/>
                  <a:gd name="connsiteX1-43" fmla="*/ 6321991 w 6443911"/>
                  <a:gd name="connsiteY1-44" fmla="*/ 0 h 678901"/>
                  <a:gd name="connsiteX2-45" fmla="*/ 6443911 w 6443911"/>
                  <a:gd name="connsiteY2-46" fmla="*/ 678901 h 678901"/>
                  <a:gd name="connsiteX3-47" fmla="*/ 50800 w 6443911"/>
                  <a:gd name="connsiteY3-48" fmla="*/ 617941 h 678901"/>
                  <a:gd name="connsiteX4-49" fmla="*/ 0 w 6443911"/>
                  <a:gd name="connsiteY4-50" fmla="*/ 71120 h 678901"/>
                  <a:gd name="connsiteX0-51" fmla="*/ 0 w 6423591"/>
                  <a:gd name="connsiteY0-52" fmla="*/ 121920 h 678901"/>
                  <a:gd name="connsiteX1-53" fmla="*/ 6301671 w 6423591"/>
                  <a:gd name="connsiteY1-54" fmla="*/ 0 h 678901"/>
                  <a:gd name="connsiteX2-55" fmla="*/ 6423591 w 6423591"/>
                  <a:gd name="connsiteY2-56" fmla="*/ 678901 h 678901"/>
                  <a:gd name="connsiteX3-57" fmla="*/ 30480 w 6423591"/>
                  <a:gd name="connsiteY3-58" fmla="*/ 617941 h 678901"/>
                  <a:gd name="connsiteX4-59" fmla="*/ 0 w 6423591"/>
                  <a:gd name="connsiteY4-60" fmla="*/ 121920 h 678901"/>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6423591" h="678901">
                    <a:moveTo>
                      <a:pt x="0" y="121920"/>
                    </a:moveTo>
                    <a:lnTo>
                      <a:pt x="6301671" y="0"/>
                    </a:lnTo>
                    <a:lnTo>
                      <a:pt x="6423591" y="678901"/>
                    </a:lnTo>
                    <a:lnTo>
                      <a:pt x="30480" y="617941"/>
                    </a:lnTo>
                    <a:lnTo>
                      <a:pt x="0" y="12192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Calibri" panose="020F0502020204030204"/>
                  <a:ea typeface="宋体" panose="02010600030101010101" pitchFamily="2" charset="-122"/>
                  <a:cs typeface="+mn-cs"/>
                </a:endParaRPr>
              </a:p>
            </p:txBody>
          </p:sp>
        </p:grpSp>
        <p:grpSp>
          <p:nvGrpSpPr>
            <p:cNvPr id="117" name="组合 116"/>
            <p:cNvGrpSpPr/>
            <p:nvPr/>
          </p:nvGrpSpPr>
          <p:grpSpPr>
            <a:xfrm>
              <a:off x="5486104" y="2746088"/>
              <a:ext cx="4159800" cy="584775"/>
              <a:chOff x="5041027" y="2790289"/>
              <a:chExt cx="4159800" cy="584775"/>
            </a:xfrm>
          </p:grpSpPr>
          <p:sp>
            <p:nvSpPr>
              <p:cNvPr id="115" name="文本框 114"/>
              <p:cNvSpPr txBox="1"/>
              <p:nvPr/>
            </p:nvSpPr>
            <p:spPr>
              <a:xfrm>
                <a:off x="5041027" y="2790289"/>
                <a:ext cx="783443" cy="5847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3200"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04</a:t>
                </a:r>
                <a:endParaRPr kumimoji="0" lang="zh-CN" altLang="en-US" sz="32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116" name="文本框 115"/>
              <p:cNvSpPr txBox="1"/>
              <p:nvPr/>
            </p:nvSpPr>
            <p:spPr>
              <a:xfrm>
                <a:off x="5682878" y="2824070"/>
                <a:ext cx="3517949"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lang="zh-CN" altLang="en-US" sz="2800" b="1" dirty="0" smtClean="0">
                    <a:solidFill>
                      <a:prstClr val="white"/>
                    </a:solidFill>
                    <a:latin typeface="微软雅黑" panose="020B0503020204020204" pitchFamily="34" charset="-122"/>
                    <a:ea typeface="微软雅黑" panose="020B0503020204020204" pitchFamily="34" charset="-122"/>
                  </a:rPr>
                  <a:t>费用说明</a:t>
                </a:r>
                <a:endParaRPr kumimoji="0" lang="zh-CN" altLang="en-US" sz="28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grpSp>
        <p:sp>
          <p:nvSpPr>
            <p:cNvPr id="120" name="文本框 119"/>
            <p:cNvSpPr txBox="1"/>
            <p:nvPr/>
          </p:nvSpPr>
          <p:spPr>
            <a:xfrm>
              <a:off x="6953579" y="3426055"/>
              <a:ext cx="3517949"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2400" b="1" i="0" u="none" strike="noStrike" kern="1200" cap="none" spc="0" normalizeH="0" baseline="0" noProof="0" dirty="0" smtClean="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rPr>
                <a:t>Program Fee</a:t>
              </a:r>
              <a:endParaRPr kumimoji="0" lang="zh-CN" altLang="en-US" sz="2400" b="1"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endParaRPr>
            </a:p>
          </p:txBody>
        </p:sp>
      </p:gr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1" cstate="print">
            <a:lum/>
          </a:blip>
          <a:srcRect/>
          <a:stretch>
            <a:fillRect/>
          </a:stretch>
        </a:blipFill>
        <a:effectLst/>
      </p:bgPr>
    </p:bg>
    <p:spTree>
      <p:nvGrpSpPr>
        <p:cNvPr id="1" name=""/>
        <p:cNvGrpSpPr/>
        <p:nvPr/>
      </p:nvGrpSpPr>
      <p:grpSpPr>
        <a:xfrm>
          <a:off x="0" y="0"/>
          <a:ext cx="0" cy="0"/>
          <a:chOff x="0" y="0"/>
          <a:chExt cx="0" cy="0"/>
        </a:xfrm>
      </p:grpSpPr>
      <p:grpSp>
        <p:nvGrpSpPr>
          <p:cNvPr id="46" name="组合 45"/>
          <p:cNvGrpSpPr/>
          <p:nvPr/>
        </p:nvGrpSpPr>
        <p:grpSpPr>
          <a:xfrm>
            <a:off x="0" y="174625"/>
            <a:ext cx="12190828" cy="666623"/>
            <a:chOff x="0" y="174625"/>
            <a:chExt cx="12190828" cy="666623"/>
          </a:xfrm>
        </p:grpSpPr>
        <p:sp>
          <p:nvSpPr>
            <p:cNvPr id="43" name="矩形 42"/>
            <p:cNvSpPr/>
            <p:nvPr/>
          </p:nvSpPr>
          <p:spPr>
            <a:xfrm>
              <a:off x="0" y="174625"/>
              <a:ext cx="5734116" cy="666623"/>
            </a:xfrm>
            <a:custGeom>
              <a:avLst/>
              <a:gdLst>
                <a:gd name="connsiteX0" fmla="*/ 0 w 3118104"/>
                <a:gd name="connsiteY0" fmla="*/ 0 h 539496"/>
                <a:gd name="connsiteX1" fmla="*/ 3118104 w 3118104"/>
                <a:gd name="connsiteY1" fmla="*/ 0 h 539496"/>
                <a:gd name="connsiteX2" fmla="*/ 3118104 w 3118104"/>
                <a:gd name="connsiteY2" fmla="*/ 539496 h 539496"/>
                <a:gd name="connsiteX3" fmla="*/ 0 w 3118104"/>
                <a:gd name="connsiteY3" fmla="*/ 539496 h 539496"/>
                <a:gd name="connsiteX4" fmla="*/ 0 w 3118104"/>
                <a:gd name="connsiteY4" fmla="*/ 0 h 539496"/>
                <a:gd name="connsiteX0-1" fmla="*/ 0 w 3118104"/>
                <a:gd name="connsiteY0-2" fmla="*/ 0 h 539496"/>
                <a:gd name="connsiteX1-3" fmla="*/ 2871216 w 3118104"/>
                <a:gd name="connsiteY1-4" fmla="*/ 0 h 539496"/>
                <a:gd name="connsiteX2-5" fmla="*/ 3118104 w 3118104"/>
                <a:gd name="connsiteY2-6" fmla="*/ 539496 h 539496"/>
                <a:gd name="connsiteX3-7" fmla="*/ 0 w 3118104"/>
                <a:gd name="connsiteY3-8" fmla="*/ 539496 h 539496"/>
                <a:gd name="connsiteX4-9" fmla="*/ 0 w 3118104"/>
                <a:gd name="connsiteY4-10" fmla="*/ 0 h 539496"/>
                <a:gd name="connsiteX0-11" fmla="*/ 0 w 3118104"/>
                <a:gd name="connsiteY0-12" fmla="*/ 9144 h 548640"/>
                <a:gd name="connsiteX1-13" fmla="*/ 2679192 w 3118104"/>
                <a:gd name="connsiteY1-14" fmla="*/ 0 h 548640"/>
                <a:gd name="connsiteX2-15" fmla="*/ 3118104 w 3118104"/>
                <a:gd name="connsiteY2-16" fmla="*/ 548640 h 548640"/>
                <a:gd name="connsiteX3-17" fmla="*/ 0 w 3118104"/>
                <a:gd name="connsiteY3-18" fmla="*/ 548640 h 548640"/>
                <a:gd name="connsiteX4-19" fmla="*/ 0 w 3118104"/>
                <a:gd name="connsiteY4-20" fmla="*/ 9144 h 548640"/>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118104" h="548640">
                  <a:moveTo>
                    <a:pt x="0" y="9144"/>
                  </a:moveTo>
                  <a:lnTo>
                    <a:pt x="2679192" y="0"/>
                  </a:lnTo>
                  <a:lnTo>
                    <a:pt x="3118104" y="548640"/>
                  </a:lnTo>
                  <a:lnTo>
                    <a:pt x="0" y="548640"/>
                  </a:lnTo>
                  <a:lnTo>
                    <a:pt x="0" y="9144"/>
                  </a:lnTo>
                  <a:close/>
                </a:path>
              </a:pathLst>
            </a:custGeom>
            <a:solidFill>
              <a:srgbClr val="5DA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cxnSp>
          <p:nvCxnSpPr>
            <p:cNvPr id="45" name="直接连接符 44"/>
            <p:cNvCxnSpPr/>
            <p:nvPr/>
          </p:nvCxnSpPr>
          <p:spPr>
            <a:xfrm>
              <a:off x="3108960" y="832104"/>
              <a:ext cx="9081868" cy="0"/>
            </a:xfrm>
            <a:prstGeom prst="line">
              <a:avLst/>
            </a:prstGeom>
            <a:ln w="31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sp>
        <p:nvSpPr>
          <p:cNvPr id="48" name="文本框 47"/>
          <p:cNvSpPr txBox="1"/>
          <p:nvPr/>
        </p:nvSpPr>
        <p:spPr>
          <a:xfrm>
            <a:off x="0" y="169911"/>
            <a:ext cx="5377461"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3600"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 </a:t>
            </a:r>
            <a:r>
              <a:rPr lang="zh-CN" altLang="en-US" sz="3600" b="1" dirty="0" smtClean="0">
                <a:solidFill>
                  <a:prstClr val="white"/>
                </a:solidFill>
                <a:latin typeface="微软雅黑" panose="020B0503020204020204" pitchFamily="34" charset="-122"/>
                <a:ea typeface="微软雅黑" panose="020B0503020204020204" pitchFamily="34" charset="-122"/>
              </a:rPr>
              <a:t>预计出发时间（</a:t>
            </a:r>
            <a:r>
              <a:rPr lang="en-US" altLang="zh-CN" sz="3600" b="1" dirty="0" smtClean="0">
                <a:solidFill>
                  <a:prstClr val="white"/>
                </a:solidFill>
                <a:latin typeface="微软雅黑" panose="020B0503020204020204" pitchFamily="34" charset="-122"/>
                <a:ea typeface="微软雅黑" panose="020B0503020204020204" pitchFamily="34" charset="-122"/>
              </a:rPr>
              <a:t>2017</a:t>
            </a:r>
            <a:r>
              <a:rPr lang="zh-CN" altLang="en-US" sz="3600" b="1" dirty="0" smtClean="0">
                <a:solidFill>
                  <a:prstClr val="white"/>
                </a:solidFill>
                <a:latin typeface="微软雅黑" panose="020B0503020204020204" pitchFamily="34" charset="-122"/>
                <a:ea typeface="微软雅黑" panose="020B0503020204020204" pitchFamily="34" charset="-122"/>
              </a:rPr>
              <a:t>年）</a:t>
            </a:r>
            <a:endParaRPr kumimoji="0" lang="zh-CN" altLang="en-US" sz="36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grpSp>
        <p:nvGrpSpPr>
          <p:cNvPr id="49" name="组合 52"/>
          <p:cNvGrpSpPr/>
          <p:nvPr/>
        </p:nvGrpSpPr>
        <p:grpSpPr>
          <a:xfrm>
            <a:off x="1307453" y="4318186"/>
            <a:ext cx="3554158" cy="723775"/>
            <a:chOff x="751383" y="4374208"/>
            <a:chExt cx="3176332" cy="635266"/>
          </a:xfrm>
        </p:grpSpPr>
        <p:sp>
          <p:nvSpPr>
            <p:cNvPr id="51" name="流程图: 数据 54"/>
            <p:cNvSpPr/>
            <p:nvPr/>
          </p:nvSpPr>
          <p:spPr>
            <a:xfrm>
              <a:off x="751383" y="4374208"/>
              <a:ext cx="3176332" cy="635266"/>
            </a:xfrm>
            <a:prstGeom prst="flowChartInputOutput">
              <a:avLst/>
            </a:prstGeom>
            <a:solidFill>
              <a:srgbClr val="7CC8E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56" name="文本框 55"/>
            <p:cNvSpPr txBox="1"/>
            <p:nvPr/>
          </p:nvSpPr>
          <p:spPr>
            <a:xfrm>
              <a:off x="1598173" y="4426965"/>
              <a:ext cx="1235116" cy="486251"/>
            </a:xfrm>
            <a:prstGeom prst="rect">
              <a:avLst/>
            </a:prstGeom>
            <a:noFill/>
          </p:spPr>
          <p:txBody>
            <a:bodyPr wrap="none" rtlCol="0">
              <a:spAutoFit/>
            </a:bodyPr>
            <a:lstStyle/>
            <a:p>
              <a:r>
                <a:rPr lang="zh-CN" altLang="en-US" sz="3000" b="1" dirty="0" smtClean="0">
                  <a:solidFill>
                    <a:prstClr val="white"/>
                  </a:solidFill>
                  <a:latin typeface="Heiti TC Light"/>
                  <a:ea typeface="Heiti TC Light"/>
                  <a:cs typeface="Heiti TC Light"/>
                </a:rPr>
                <a:t>7月</a:t>
              </a:r>
              <a:r>
                <a:rPr lang="en-US" altLang="zh-CN" sz="3000" b="1" dirty="0" smtClean="0">
                  <a:solidFill>
                    <a:prstClr val="white"/>
                  </a:solidFill>
                  <a:latin typeface="Heiti TC Light"/>
                  <a:ea typeface="Heiti TC Light"/>
                  <a:cs typeface="Heiti TC Light"/>
                </a:rPr>
                <a:t>8</a:t>
              </a:r>
              <a:r>
                <a:rPr lang="zh-CN" altLang="en-US" sz="3000" b="1" dirty="0" smtClean="0">
                  <a:solidFill>
                    <a:prstClr val="white"/>
                  </a:solidFill>
                  <a:latin typeface="Heiti TC Light"/>
                  <a:ea typeface="Heiti TC Light"/>
                  <a:cs typeface="Heiti TC Light"/>
                </a:rPr>
                <a:t>日</a:t>
              </a:r>
              <a:endParaRPr lang="zh-CN" altLang="en-US" sz="3000" b="1" dirty="0">
                <a:solidFill>
                  <a:prstClr val="white"/>
                </a:solidFill>
                <a:latin typeface="Heiti TC Light"/>
                <a:ea typeface="Heiti TC Light"/>
                <a:cs typeface="Heiti TC Light"/>
              </a:endParaRPr>
            </a:p>
          </p:txBody>
        </p:sp>
      </p:grpSp>
      <p:grpSp>
        <p:nvGrpSpPr>
          <p:cNvPr id="58" name="组合 56"/>
          <p:cNvGrpSpPr/>
          <p:nvPr/>
        </p:nvGrpSpPr>
        <p:grpSpPr>
          <a:xfrm>
            <a:off x="4207736" y="3445113"/>
            <a:ext cx="2421838" cy="1545689"/>
            <a:chOff x="3292519" y="3463787"/>
            <a:chExt cx="2421838" cy="1545689"/>
          </a:xfrm>
        </p:grpSpPr>
        <p:sp>
          <p:nvSpPr>
            <p:cNvPr id="59" name="矩形 12"/>
            <p:cNvSpPr/>
            <p:nvPr/>
          </p:nvSpPr>
          <p:spPr>
            <a:xfrm flipH="1" flipV="1">
              <a:off x="3292519" y="3950698"/>
              <a:ext cx="635196" cy="1058778"/>
            </a:xfrm>
            <a:custGeom>
              <a:avLst/>
              <a:gdLst/>
              <a:ahLst/>
              <a:cxnLst/>
              <a:rect l="l" t="t" r="r" b="b"/>
              <a:pathLst>
                <a:path w="432000" h="720080">
                  <a:moveTo>
                    <a:pt x="432000" y="0"/>
                  </a:moveTo>
                  <a:lnTo>
                    <a:pt x="432000" y="432000"/>
                  </a:lnTo>
                  <a:lnTo>
                    <a:pt x="432000" y="720080"/>
                  </a:lnTo>
                  <a:lnTo>
                    <a:pt x="0" y="720080"/>
                  </a:lnTo>
                  <a:lnTo>
                    <a:pt x="0" y="432000"/>
                  </a:lnTo>
                  <a:close/>
                </a:path>
              </a:pathLst>
            </a:cu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71" name="文本框 58"/>
            <p:cNvSpPr txBox="1"/>
            <p:nvPr/>
          </p:nvSpPr>
          <p:spPr>
            <a:xfrm>
              <a:off x="3888216" y="3463787"/>
              <a:ext cx="1826141" cy="338554"/>
            </a:xfrm>
            <a:prstGeom prst="rect">
              <a:avLst/>
            </a:prstGeom>
            <a:noFill/>
          </p:spPr>
          <p:txBody>
            <a:bodyPr wrap="none" rtlCol="0">
              <a:spAutoFit/>
            </a:bodyPr>
            <a:lstStyle/>
            <a:p>
              <a:r>
                <a:rPr lang="zh-CN" altLang="en-US" sz="1600" b="1" dirty="0">
                  <a:solidFill>
                    <a:prstClr val="white"/>
                  </a:solidFill>
                  <a:latin typeface="微软雅黑" panose="020B0503020204020204" pitchFamily="34" charset="-122"/>
                  <a:ea typeface="微软雅黑" panose="020B0503020204020204" pitchFamily="34" charset="-122"/>
                </a:rPr>
                <a:t>请在此添加关键字</a:t>
              </a:r>
              <a:endParaRPr lang="zh-CN" altLang="en-US" sz="1600" b="1" dirty="0">
                <a:solidFill>
                  <a:prstClr val="white"/>
                </a:solidFill>
                <a:latin typeface="微软雅黑" panose="020B0503020204020204" pitchFamily="34" charset="-122"/>
                <a:ea typeface="微软雅黑" panose="020B0503020204020204" pitchFamily="34" charset="-122"/>
              </a:endParaRPr>
            </a:p>
          </p:txBody>
        </p:sp>
      </p:grpSp>
      <p:sp>
        <p:nvSpPr>
          <p:cNvPr id="72" name="流程图: 数据 48"/>
          <p:cNvSpPr/>
          <p:nvPr/>
        </p:nvSpPr>
        <p:spPr>
          <a:xfrm>
            <a:off x="4207737" y="3193243"/>
            <a:ext cx="3176332" cy="701434"/>
          </a:xfrm>
          <a:prstGeom prst="flowChartInputOutput">
            <a:avLst/>
          </a:prstGeom>
          <a:solidFill>
            <a:srgbClr val="F8D35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zh-CN" sz="3000" b="1" dirty="0" smtClean="0">
                <a:solidFill>
                  <a:prstClr val="white"/>
                </a:solidFill>
                <a:latin typeface="Heiti TC Light"/>
                <a:ea typeface="Heiti TC Light"/>
                <a:cs typeface="Heiti TC Light"/>
              </a:rPr>
              <a:t>7</a:t>
            </a:r>
            <a:r>
              <a:rPr lang="zh-CN" altLang="en-US" sz="3000" b="1" dirty="0" smtClean="0">
                <a:solidFill>
                  <a:prstClr val="white"/>
                </a:solidFill>
                <a:latin typeface="Heiti TC Light"/>
                <a:ea typeface="Heiti TC Light"/>
                <a:cs typeface="Heiti TC Light"/>
              </a:rPr>
              <a:t>月</a:t>
            </a:r>
            <a:r>
              <a:rPr lang="en-US" altLang="zh-CN" sz="3000" b="1" dirty="0" smtClean="0">
                <a:solidFill>
                  <a:prstClr val="white"/>
                </a:solidFill>
                <a:latin typeface="Heiti TC Light"/>
                <a:ea typeface="Heiti TC Light"/>
                <a:cs typeface="Heiti TC Light"/>
              </a:rPr>
              <a:t>22</a:t>
            </a:r>
            <a:r>
              <a:rPr lang="zh-CN" altLang="en-US" sz="3000" b="1" dirty="0" smtClean="0">
                <a:solidFill>
                  <a:prstClr val="white"/>
                </a:solidFill>
                <a:latin typeface="Heiti TC Light"/>
                <a:ea typeface="Heiti TC Light"/>
                <a:cs typeface="Heiti TC Light"/>
              </a:rPr>
              <a:t>日</a:t>
            </a:r>
            <a:endParaRPr lang="zh-CN" altLang="en-US" sz="3000" b="1" dirty="0">
              <a:solidFill>
                <a:prstClr val="white"/>
              </a:solidFill>
              <a:latin typeface="Heiti TC Light"/>
              <a:ea typeface="Heiti TC Light"/>
              <a:cs typeface="Heiti TC Light"/>
            </a:endParaRPr>
          </a:p>
        </p:txBody>
      </p:sp>
      <p:sp>
        <p:nvSpPr>
          <p:cNvPr id="74" name="矩形 12"/>
          <p:cNvSpPr/>
          <p:nvPr/>
        </p:nvSpPr>
        <p:spPr>
          <a:xfrm flipH="1" flipV="1">
            <a:off x="6823583" y="2798550"/>
            <a:ext cx="635196" cy="1058778"/>
          </a:xfrm>
          <a:custGeom>
            <a:avLst/>
            <a:gdLst/>
            <a:ahLst/>
            <a:cxnLst/>
            <a:rect l="l" t="t" r="r" b="b"/>
            <a:pathLst>
              <a:path w="432000" h="720080">
                <a:moveTo>
                  <a:pt x="432000" y="0"/>
                </a:moveTo>
                <a:lnTo>
                  <a:pt x="432000" y="432000"/>
                </a:lnTo>
                <a:lnTo>
                  <a:pt x="432000" y="720080"/>
                </a:lnTo>
                <a:lnTo>
                  <a:pt x="0" y="720080"/>
                </a:lnTo>
                <a:lnTo>
                  <a:pt x="0" y="432000"/>
                </a:lnTo>
                <a:close/>
              </a:path>
            </a:pathLst>
          </a:cu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76" name="流程图: 数据 49"/>
          <p:cNvSpPr/>
          <p:nvPr/>
        </p:nvSpPr>
        <p:spPr>
          <a:xfrm>
            <a:off x="6823585" y="2072807"/>
            <a:ext cx="3176332" cy="707070"/>
          </a:xfrm>
          <a:prstGeom prst="flowChartInputOutput">
            <a:avLst/>
          </a:prstGeom>
          <a:solidFill>
            <a:srgbClr val="84CBC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zh-CN" sz="3000" b="1" dirty="0" smtClean="0">
                <a:solidFill>
                  <a:prstClr val="white"/>
                </a:solidFill>
                <a:latin typeface="Heiti TC Light"/>
                <a:ea typeface="Heiti TC Light"/>
                <a:cs typeface="Heiti TC Light"/>
              </a:rPr>
              <a:t>8</a:t>
            </a:r>
            <a:r>
              <a:rPr lang="zh-CN" altLang="en-US" sz="3000" b="1" dirty="0" smtClean="0">
                <a:solidFill>
                  <a:prstClr val="white"/>
                </a:solidFill>
                <a:latin typeface="Heiti TC Light"/>
                <a:ea typeface="Heiti TC Light"/>
                <a:cs typeface="Heiti TC Light"/>
              </a:rPr>
              <a:t>月</a:t>
            </a:r>
            <a:r>
              <a:rPr lang="en-US" altLang="zh-CN" sz="3000" b="1" dirty="0" smtClean="0">
                <a:solidFill>
                  <a:prstClr val="white"/>
                </a:solidFill>
                <a:latin typeface="Heiti TC Light"/>
                <a:ea typeface="Heiti TC Light"/>
                <a:cs typeface="Heiti TC Light"/>
              </a:rPr>
              <a:t>5</a:t>
            </a:r>
            <a:r>
              <a:rPr lang="zh-CN" altLang="en-US" sz="3000" b="1" dirty="0" smtClean="0">
                <a:solidFill>
                  <a:prstClr val="white"/>
                </a:solidFill>
                <a:latin typeface="Heiti TC Light"/>
                <a:ea typeface="Heiti TC Light"/>
                <a:cs typeface="Heiti TC Light"/>
              </a:rPr>
              <a:t>日</a:t>
            </a:r>
            <a:endParaRPr lang="zh-CN" altLang="en-US" sz="3000" b="1" dirty="0">
              <a:solidFill>
                <a:prstClr val="white"/>
              </a:solidFill>
              <a:latin typeface="Heiti TC Light"/>
              <a:ea typeface="Heiti TC Light"/>
              <a:cs typeface="Heiti TC Light"/>
            </a:endParaRPr>
          </a:p>
        </p:txBody>
      </p:sp>
      <p:sp>
        <p:nvSpPr>
          <p:cNvPr id="4" name="TextBox 3"/>
          <p:cNvSpPr txBox="1"/>
          <p:nvPr/>
        </p:nvSpPr>
        <p:spPr>
          <a:xfrm>
            <a:off x="1681011" y="5210026"/>
            <a:ext cx="2241348" cy="954107"/>
          </a:xfrm>
          <a:prstGeom prst="rect">
            <a:avLst/>
          </a:prstGeom>
          <a:noFill/>
          <a:ln>
            <a:solidFill>
              <a:srgbClr val="7CC8EC"/>
            </a:solidFill>
          </a:ln>
        </p:spPr>
        <p:txBody>
          <a:bodyPr wrap="square" rtlCol="0">
            <a:spAutoFit/>
          </a:bodyPr>
          <a:lstStyle/>
          <a:p>
            <a:r>
              <a:rPr kumimoji="1" lang="zh-CN" altLang="en-US" sz="2000" dirty="0" smtClean="0"/>
              <a:t>两周：</a:t>
            </a:r>
            <a:r>
              <a:rPr kumimoji="1" lang="en-US" altLang="zh-CN" sz="2000" b="1" i="1" dirty="0" smtClean="0"/>
              <a:t>¥24500</a:t>
            </a:r>
            <a:endParaRPr kumimoji="1" lang="en-US" altLang="zh-CN" sz="2000" b="1" i="1" dirty="0" smtClean="0"/>
          </a:p>
          <a:p>
            <a:pPr marL="285750" indent="-285750">
              <a:buFont typeface="Arial" panose="020B0604020202020204"/>
              <a:buChar char="•"/>
            </a:pPr>
            <a:r>
              <a:rPr kumimoji="1" lang="zh-CN" altLang="en-US" dirty="0" smtClean="0"/>
              <a:t>每多加一周增加项目费</a:t>
            </a:r>
            <a:r>
              <a:rPr kumimoji="1" lang="en-US" altLang="zh-CN" dirty="0" smtClean="0"/>
              <a:t>¥5000</a:t>
            </a:r>
            <a:endParaRPr kumimoji="1" lang="ja-JP" altLang="en-US" dirty="0"/>
          </a:p>
        </p:txBody>
      </p:sp>
      <p:sp>
        <p:nvSpPr>
          <p:cNvPr id="5" name="TextBox 4"/>
          <p:cNvSpPr txBox="1"/>
          <p:nvPr/>
        </p:nvSpPr>
        <p:spPr>
          <a:xfrm>
            <a:off x="4893610" y="4089590"/>
            <a:ext cx="2166637" cy="954107"/>
          </a:xfrm>
          <a:prstGeom prst="rect">
            <a:avLst/>
          </a:prstGeom>
          <a:noFill/>
          <a:ln>
            <a:solidFill>
              <a:srgbClr val="F8D35E"/>
            </a:solidFill>
          </a:ln>
        </p:spPr>
        <p:txBody>
          <a:bodyPr wrap="square" rtlCol="0">
            <a:spAutoFit/>
          </a:bodyPr>
          <a:lstStyle/>
          <a:p>
            <a:r>
              <a:rPr kumimoji="1" lang="zh-CN" altLang="en-US" sz="2000" dirty="0"/>
              <a:t>两周：</a:t>
            </a:r>
            <a:r>
              <a:rPr kumimoji="1" lang="en-US" altLang="zh-CN" sz="2000" b="1" i="1" dirty="0"/>
              <a:t>¥</a:t>
            </a:r>
            <a:r>
              <a:rPr kumimoji="1" lang="en-US" altLang="zh-CN" sz="2000" b="1" i="1" dirty="0" smtClean="0"/>
              <a:t>25500</a:t>
            </a:r>
            <a:endParaRPr kumimoji="1" lang="en-US" altLang="zh-CN" sz="2000" b="1" i="1" dirty="0"/>
          </a:p>
          <a:p>
            <a:pPr marL="285750" indent="-285750">
              <a:buFont typeface="Arial" panose="020B0604020202020204"/>
              <a:buChar char="•"/>
            </a:pPr>
            <a:r>
              <a:rPr kumimoji="1" lang="zh-CN" altLang="en-US" dirty="0"/>
              <a:t>每多加一周增加项目费</a:t>
            </a:r>
            <a:r>
              <a:rPr kumimoji="1" lang="en-US" altLang="zh-CN" dirty="0"/>
              <a:t>¥</a:t>
            </a:r>
            <a:r>
              <a:rPr kumimoji="1" lang="en-US" altLang="zh-CN" dirty="0" smtClean="0"/>
              <a:t>5000</a:t>
            </a:r>
            <a:endParaRPr kumimoji="1" lang="ja-JP" altLang="en-US" dirty="0"/>
          </a:p>
        </p:txBody>
      </p:sp>
      <p:sp>
        <p:nvSpPr>
          <p:cNvPr id="6" name="TextBox 5"/>
          <p:cNvSpPr txBox="1"/>
          <p:nvPr/>
        </p:nvSpPr>
        <p:spPr>
          <a:xfrm>
            <a:off x="7639262" y="3118546"/>
            <a:ext cx="2203992" cy="954107"/>
          </a:xfrm>
          <a:prstGeom prst="rect">
            <a:avLst/>
          </a:prstGeom>
          <a:noFill/>
          <a:ln>
            <a:solidFill>
              <a:srgbClr val="84CBC5"/>
            </a:solidFill>
          </a:ln>
        </p:spPr>
        <p:txBody>
          <a:bodyPr wrap="square" rtlCol="0">
            <a:spAutoFit/>
          </a:bodyPr>
          <a:lstStyle/>
          <a:p>
            <a:r>
              <a:rPr kumimoji="1" lang="zh-CN" altLang="en-US" sz="2000" dirty="0"/>
              <a:t>两周：</a:t>
            </a:r>
            <a:r>
              <a:rPr kumimoji="1" lang="en-US" altLang="zh-CN" sz="2000" b="1" i="1" dirty="0"/>
              <a:t>¥24500</a:t>
            </a:r>
            <a:endParaRPr kumimoji="1" lang="en-US" altLang="zh-CN" sz="2000" b="1" i="1" dirty="0"/>
          </a:p>
          <a:p>
            <a:pPr marL="285750" indent="-285750">
              <a:buFont typeface="Arial" panose="020B0604020202020204"/>
              <a:buChar char="•"/>
            </a:pPr>
            <a:r>
              <a:rPr kumimoji="1" lang="zh-CN" altLang="en-US" dirty="0"/>
              <a:t>每多加一周增加项目费</a:t>
            </a:r>
            <a:r>
              <a:rPr kumimoji="1" lang="en-US" altLang="zh-CN" dirty="0"/>
              <a:t>¥</a:t>
            </a:r>
            <a:r>
              <a:rPr kumimoji="1" lang="en-US" altLang="zh-CN" dirty="0" smtClean="0"/>
              <a:t>5000</a:t>
            </a:r>
            <a:endParaRPr kumimoji="1" lang="ja-JP" altLang="en-US" dirty="0"/>
          </a:p>
        </p:txBody>
      </p:sp>
      <p:pic>
        <p:nvPicPr>
          <p:cNvPr id="8" name="Picture 7" descr="29-travel-transportation.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012820" y="915021"/>
            <a:ext cx="1120439" cy="1120439"/>
          </a:xfrm>
          <a:prstGeom prst="rect">
            <a:avLst/>
          </a:prstGeom>
        </p:spPr>
      </p:pic>
      <p:pic>
        <p:nvPicPr>
          <p:cNvPr id="9" name="Picture 8" descr="26-travel-transportation.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21517" y="3137219"/>
            <a:ext cx="1120647" cy="1120647"/>
          </a:xfrm>
          <a:prstGeom prst="rect">
            <a:avLst/>
          </a:prstGeom>
        </p:spPr>
      </p:pic>
      <p:pic>
        <p:nvPicPr>
          <p:cNvPr id="10" name="Picture 9" descr="20-travel-transportation.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321957" y="1979436"/>
            <a:ext cx="1140570" cy="1140570"/>
          </a:xfrm>
          <a:prstGeom prst="rect">
            <a:avLst/>
          </a:prstGeom>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1" cstate="print">
            <a:lum/>
          </a:blip>
          <a:srcRect/>
          <a:stretch>
            <a:fillRect/>
          </a:stretch>
        </a:blipFill>
        <a:effectLst/>
      </p:bgPr>
    </p:bg>
    <p:spTree>
      <p:nvGrpSpPr>
        <p:cNvPr id="1" name=""/>
        <p:cNvGrpSpPr/>
        <p:nvPr/>
      </p:nvGrpSpPr>
      <p:grpSpPr>
        <a:xfrm>
          <a:off x="0" y="0"/>
          <a:ext cx="0" cy="0"/>
          <a:chOff x="0" y="0"/>
          <a:chExt cx="0" cy="0"/>
        </a:xfrm>
      </p:grpSpPr>
      <p:grpSp>
        <p:nvGrpSpPr>
          <p:cNvPr id="46" name="组合 45"/>
          <p:cNvGrpSpPr/>
          <p:nvPr/>
        </p:nvGrpSpPr>
        <p:grpSpPr>
          <a:xfrm>
            <a:off x="-1" y="158750"/>
            <a:ext cx="12190829" cy="682498"/>
            <a:chOff x="-1" y="158750"/>
            <a:chExt cx="12190829" cy="682498"/>
          </a:xfrm>
        </p:grpSpPr>
        <p:sp>
          <p:nvSpPr>
            <p:cNvPr id="43" name="矩形 42"/>
            <p:cNvSpPr/>
            <p:nvPr/>
          </p:nvSpPr>
          <p:spPr>
            <a:xfrm>
              <a:off x="-1" y="158750"/>
              <a:ext cx="3476625" cy="682498"/>
            </a:xfrm>
            <a:custGeom>
              <a:avLst/>
              <a:gdLst>
                <a:gd name="connsiteX0" fmla="*/ 0 w 3118104"/>
                <a:gd name="connsiteY0" fmla="*/ 0 h 539496"/>
                <a:gd name="connsiteX1" fmla="*/ 3118104 w 3118104"/>
                <a:gd name="connsiteY1" fmla="*/ 0 h 539496"/>
                <a:gd name="connsiteX2" fmla="*/ 3118104 w 3118104"/>
                <a:gd name="connsiteY2" fmla="*/ 539496 h 539496"/>
                <a:gd name="connsiteX3" fmla="*/ 0 w 3118104"/>
                <a:gd name="connsiteY3" fmla="*/ 539496 h 539496"/>
                <a:gd name="connsiteX4" fmla="*/ 0 w 3118104"/>
                <a:gd name="connsiteY4" fmla="*/ 0 h 539496"/>
                <a:gd name="connsiteX0-1" fmla="*/ 0 w 3118104"/>
                <a:gd name="connsiteY0-2" fmla="*/ 0 h 539496"/>
                <a:gd name="connsiteX1-3" fmla="*/ 2871216 w 3118104"/>
                <a:gd name="connsiteY1-4" fmla="*/ 0 h 539496"/>
                <a:gd name="connsiteX2-5" fmla="*/ 3118104 w 3118104"/>
                <a:gd name="connsiteY2-6" fmla="*/ 539496 h 539496"/>
                <a:gd name="connsiteX3-7" fmla="*/ 0 w 3118104"/>
                <a:gd name="connsiteY3-8" fmla="*/ 539496 h 539496"/>
                <a:gd name="connsiteX4-9" fmla="*/ 0 w 3118104"/>
                <a:gd name="connsiteY4-10" fmla="*/ 0 h 539496"/>
                <a:gd name="connsiteX0-11" fmla="*/ 0 w 3118104"/>
                <a:gd name="connsiteY0-12" fmla="*/ 9144 h 548640"/>
                <a:gd name="connsiteX1-13" fmla="*/ 2679192 w 3118104"/>
                <a:gd name="connsiteY1-14" fmla="*/ 0 h 548640"/>
                <a:gd name="connsiteX2-15" fmla="*/ 3118104 w 3118104"/>
                <a:gd name="connsiteY2-16" fmla="*/ 548640 h 548640"/>
                <a:gd name="connsiteX3-17" fmla="*/ 0 w 3118104"/>
                <a:gd name="connsiteY3-18" fmla="*/ 548640 h 548640"/>
                <a:gd name="connsiteX4-19" fmla="*/ 0 w 3118104"/>
                <a:gd name="connsiteY4-20" fmla="*/ 9144 h 548640"/>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118104" h="548640">
                  <a:moveTo>
                    <a:pt x="0" y="9144"/>
                  </a:moveTo>
                  <a:lnTo>
                    <a:pt x="2679192" y="0"/>
                  </a:lnTo>
                  <a:lnTo>
                    <a:pt x="3118104" y="548640"/>
                  </a:lnTo>
                  <a:lnTo>
                    <a:pt x="0" y="548640"/>
                  </a:lnTo>
                  <a:lnTo>
                    <a:pt x="0" y="9144"/>
                  </a:lnTo>
                  <a:close/>
                </a:path>
              </a:pathLst>
            </a:custGeom>
            <a:solidFill>
              <a:srgbClr val="5DA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cxnSp>
          <p:nvCxnSpPr>
            <p:cNvPr id="45" name="直接连接符 44"/>
            <p:cNvCxnSpPr/>
            <p:nvPr/>
          </p:nvCxnSpPr>
          <p:spPr>
            <a:xfrm>
              <a:off x="3108960" y="832104"/>
              <a:ext cx="9081868" cy="0"/>
            </a:xfrm>
            <a:prstGeom prst="line">
              <a:avLst/>
            </a:prstGeom>
            <a:ln w="31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sp>
        <p:nvSpPr>
          <p:cNvPr id="48" name="文本框 47"/>
          <p:cNvSpPr txBox="1"/>
          <p:nvPr/>
        </p:nvSpPr>
        <p:spPr>
          <a:xfrm>
            <a:off x="292608" y="160498"/>
            <a:ext cx="2359152"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3600"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费用包括</a:t>
            </a:r>
            <a:endParaRPr kumimoji="0" lang="zh-CN" altLang="en-US" sz="36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grpSp>
        <p:nvGrpSpPr>
          <p:cNvPr id="40" name="组合 39"/>
          <p:cNvGrpSpPr/>
          <p:nvPr/>
        </p:nvGrpSpPr>
        <p:grpSpPr>
          <a:xfrm>
            <a:off x="3851406" y="1698122"/>
            <a:ext cx="4522897" cy="4520312"/>
            <a:chOff x="3410966" y="1835033"/>
            <a:chExt cx="4522897" cy="4520312"/>
          </a:xfrm>
        </p:grpSpPr>
        <p:grpSp>
          <p:nvGrpSpPr>
            <p:cNvPr id="41" name="组合 40"/>
            <p:cNvGrpSpPr/>
            <p:nvPr/>
          </p:nvGrpSpPr>
          <p:grpSpPr>
            <a:xfrm>
              <a:off x="3410966" y="1835033"/>
              <a:ext cx="2216853" cy="2216853"/>
              <a:chOff x="3410966" y="1835033"/>
              <a:chExt cx="2216853" cy="2216853"/>
            </a:xfrm>
          </p:grpSpPr>
          <p:sp>
            <p:nvSpPr>
              <p:cNvPr id="84" name="Freeform 11"/>
              <p:cNvSpPr/>
              <p:nvPr/>
            </p:nvSpPr>
            <p:spPr bwMode="auto">
              <a:xfrm>
                <a:off x="3410966" y="1835033"/>
                <a:ext cx="2216853" cy="2216853"/>
              </a:xfrm>
              <a:custGeom>
                <a:avLst/>
                <a:gdLst>
                  <a:gd name="T0" fmla="*/ 727 w 1715"/>
                  <a:gd name="T1" fmla="*/ 1715 h 1715"/>
                  <a:gd name="T2" fmla="*/ 1715 w 1715"/>
                  <a:gd name="T3" fmla="*/ 1715 h 1715"/>
                  <a:gd name="T4" fmla="*/ 1715 w 1715"/>
                  <a:gd name="T5" fmla="*/ 727 h 1715"/>
                  <a:gd name="T6" fmla="*/ 988 w 1715"/>
                  <a:gd name="T7" fmla="*/ 0 h 1715"/>
                  <a:gd name="T8" fmla="*/ 0 w 1715"/>
                  <a:gd name="T9" fmla="*/ 986 h 1715"/>
                  <a:gd name="T10" fmla="*/ 727 w 1715"/>
                  <a:gd name="T11" fmla="*/ 1715 h 1715"/>
                </a:gdLst>
                <a:ahLst/>
                <a:cxnLst>
                  <a:cxn ang="0">
                    <a:pos x="T0" y="T1"/>
                  </a:cxn>
                  <a:cxn ang="0">
                    <a:pos x="T2" y="T3"/>
                  </a:cxn>
                  <a:cxn ang="0">
                    <a:pos x="T4" y="T5"/>
                  </a:cxn>
                  <a:cxn ang="0">
                    <a:pos x="T6" y="T7"/>
                  </a:cxn>
                  <a:cxn ang="0">
                    <a:pos x="T8" y="T9"/>
                  </a:cxn>
                  <a:cxn ang="0">
                    <a:pos x="T10" y="T11"/>
                  </a:cxn>
                </a:cxnLst>
                <a:rect l="0" t="0" r="r" b="b"/>
                <a:pathLst>
                  <a:path w="1715" h="1715">
                    <a:moveTo>
                      <a:pt x="727" y="1715"/>
                    </a:moveTo>
                    <a:lnTo>
                      <a:pt x="1715" y="1715"/>
                    </a:lnTo>
                    <a:lnTo>
                      <a:pt x="1715" y="727"/>
                    </a:lnTo>
                    <a:lnTo>
                      <a:pt x="988" y="0"/>
                    </a:lnTo>
                    <a:lnTo>
                      <a:pt x="0" y="986"/>
                    </a:lnTo>
                    <a:lnTo>
                      <a:pt x="727" y="1715"/>
                    </a:lnTo>
                    <a:close/>
                  </a:path>
                </a:pathLst>
              </a:custGeom>
              <a:solidFill>
                <a:srgbClr val="7CC8EC"/>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85" name="Freeform 12"/>
              <p:cNvSpPr/>
              <p:nvPr/>
            </p:nvSpPr>
            <p:spPr bwMode="auto">
              <a:xfrm>
                <a:off x="3410966" y="1835033"/>
                <a:ext cx="2216853" cy="2216853"/>
              </a:xfrm>
              <a:custGeom>
                <a:avLst/>
                <a:gdLst>
                  <a:gd name="T0" fmla="*/ 727 w 1715"/>
                  <a:gd name="T1" fmla="*/ 1715 h 1715"/>
                  <a:gd name="T2" fmla="*/ 1715 w 1715"/>
                  <a:gd name="T3" fmla="*/ 1715 h 1715"/>
                  <a:gd name="T4" fmla="*/ 1715 w 1715"/>
                  <a:gd name="T5" fmla="*/ 727 h 1715"/>
                  <a:gd name="T6" fmla="*/ 988 w 1715"/>
                  <a:gd name="T7" fmla="*/ 0 h 1715"/>
                  <a:gd name="T8" fmla="*/ 0 w 1715"/>
                  <a:gd name="T9" fmla="*/ 986 h 1715"/>
                  <a:gd name="T10" fmla="*/ 727 w 1715"/>
                  <a:gd name="T11" fmla="*/ 1715 h 1715"/>
                </a:gdLst>
                <a:ahLst/>
                <a:cxnLst>
                  <a:cxn ang="0">
                    <a:pos x="T0" y="T1"/>
                  </a:cxn>
                  <a:cxn ang="0">
                    <a:pos x="T2" y="T3"/>
                  </a:cxn>
                  <a:cxn ang="0">
                    <a:pos x="T4" y="T5"/>
                  </a:cxn>
                  <a:cxn ang="0">
                    <a:pos x="T6" y="T7"/>
                  </a:cxn>
                  <a:cxn ang="0">
                    <a:pos x="T8" y="T9"/>
                  </a:cxn>
                  <a:cxn ang="0">
                    <a:pos x="T10" y="T11"/>
                  </a:cxn>
                </a:cxnLst>
                <a:rect l="0" t="0" r="r" b="b"/>
                <a:pathLst>
                  <a:path w="1715" h="1715">
                    <a:moveTo>
                      <a:pt x="727" y="1715"/>
                    </a:moveTo>
                    <a:lnTo>
                      <a:pt x="1715" y="1715"/>
                    </a:lnTo>
                    <a:lnTo>
                      <a:pt x="1715" y="727"/>
                    </a:lnTo>
                    <a:lnTo>
                      <a:pt x="988" y="0"/>
                    </a:lnTo>
                    <a:lnTo>
                      <a:pt x="0" y="986"/>
                    </a:lnTo>
                    <a:lnTo>
                      <a:pt x="727" y="1715"/>
                    </a:lnTo>
                  </a:path>
                </a:pathLst>
              </a:custGeom>
              <a:no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grpSp>
            <p:nvGrpSpPr>
              <p:cNvPr id="86" name="组合 85"/>
              <p:cNvGrpSpPr/>
              <p:nvPr/>
            </p:nvGrpSpPr>
            <p:grpSpPr>
              <a:xfrm>
                <a:off x="4021063" y="2328857"/>
                <a:ext cx="1371600" cy="913101"/>
                <a:chOff x="4021063" y="2328857"/>
                <a:chExt cx="1371600" cy="913101"/>
              </a:xfrm>
            </p:grpSpPr>
            <p:grpSp>
              <p:nvGrpSpPr>
                <p:cNvPr id="87" name="组合 86"/>
                <p:cNvGrpSpPr/>
                <p:nvPr/>
              </p:nvGrpSpPr>
              <p:grpSpPr>
                <a:xfrm>
                  <a:off x="4381239" y="2328857"/>
                  <a:ext cx="474909" cy="430586"/>
                  <a:chOff x="6942138" y="1422400"/>
                  <a:chExt cx="357188" cy="323851"/>
                </a:xfrm>
              </p:grpSpPr>
              <p:sp>
                <p:nvSpPr>
                  <p:cNvPr id="89" name="Freeform 31"/>
                  <p:cNvSpPr/>
                  <p:nvPr/>
                </p:nvSpPr>
                <p:spPr bwMode="auto">
                  <a:xfrm>
                    <a:off x="6942138" y="1706563"/>
                    <a:ext cx="357188" cy="39688"/>
                  </a:xfrm>
                  <a:custGeom>
                    <a:avLst/>
                    <a:gdLst>
                      <a:gd name="T0" fmla="*/ 136 w 136"/>
                      <a:gd name="T1" fmla="*/ 7 h 15"/>
                      <a:gd name="T2" fmla="*/ 128 w 136"/>
                      <a:gd name="T3" fmla="*/ 15 h 15"/>
                      <a:gd name="T4" fmla="*/ 8 w 136"/>
                      <a:gd name="T5" fmla="*/ 15 h 15"/>
                      <a:gd name="T6" fmla="*/ 0 w 136"/>
                      <a:gd name="T7" fmla="*/ 7 h 15"/>
                      <a:gd name="T8" fmla="*/ 8 w 136"/>
                      <a:gd name="T9" fmla="*/ 0 h 15"/>
                      <a:gd name="T10" fmla="*/ 128 w 136"/>
                      <a:gd name="T11" fmla="*/ 0 h 15"/>
                      <a:gd name="T12" fmla="*/ 136 w 136"/>
                      <a:gd name="T13" fmla="*/ 7 h 15"/>
                    </a:gdLst>
                    <a:ahLst/>
                    <a:cxnLst>
                      <a:cxn ang="0">
                        <a:pos x="T0" y="T1"/>
                      </a:cxn>
                      <a:cxn ang="0">
                        <a:pos x="T2" y="T3"/>
                      </a:cxn>
                      <a:cxn ang="0">
                        <a:pos x="T4" y="T5"/>
                      </a:cxn>
                      <a:cxn ang="0">
                        <a:pos x="T6" y="T7"/>
                      </a:cxn>
                      <a:cxn ang="0">
                        <a:pos x="T8" y="T9"/>
                      </a:cxn>
                      <a:cxn ang="0">
                        <a:pos x="T10" y="T11"/>
                      </a:cxn>
                      <a:cxn ang="0">
                        <a:pos x="T12" y="T13"/>
                      </a:cxn>
                    </a:cxnLst>
                    <a:rect l="0" t="0" r="r" b="b"/>
                    <a:pathLst>
                      <a:path w="136" h="15">
                        <a:moveTo>
                          <a:pt x="136" y="7"/>
                        </a:moveTo>
                        <a:cubicBezTo>
                          <a:pt x="136" y="12"/>
                          <a:pt x="133" y="15"/>
                          <a:pt x="128" y="15"/>
                        </a:cubicBezTo>
                        <a:cubicBezTo>
                          <a:pt x="8" y="15"/>
                          <a:pt x="8" y="15"/>
                          <a:pt x="8" y="15"/>
                        </a:cubicBezTo>
                        <a:cubicBezTo>
                          <a:pt x="3" y="15"/>
                          <a:pt x="0" y="12"/>
                          <a:pt x="0" y="7"/>
                        </a:cubicBezTo>
                        <a:cubicBezTo>
                          <a:pt x="0" y="3"/>
                          <a:pt x="3" y="0"/>
                          <a:pt x="8" y="0"/>
                        </a:cubicBezTo>
                        <a:cubicBezTo>
                          <a:pt x="128" y="0"/>
                          <a:pt x="128" y="0"/>
                          <a:pt x="128" y="0"/>
                        </a:cubicBezTo>
                        <a:cubicBezTo>
                          <a:pt x="133" y="0"/>
                          <a:pt x="136" y="3"/>
                          <a:pt x="136" y="7"/>
                        </a:cubicBezTo>
                        <a:close/>
                      </a:path>
                    </a:pathLst>
                  </a:custGeom>
                  <a:solidFill>
                    <a:srgbClr val="FFFFFF"/>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90" name="Freeform 32"/>
                  <p:cNvSpPr/>
                  <p:nvPr/>
                </p:nvSpPr>
                <p:spPr bwMode="auto">
                  <a:xfrm>
                    <a:off x="6986588" y="1562100"/>
                    <a:ext cx="42863" cy="123825"/>
                  </a:xfrm>
                  <a:custGeom>
                    <a:avLst/>
                    <a:gdLst>
                      <a:gd name="T0" fmla="*/ 8 w 16"/>
                      <a:gd name="T1" fmla="*/ 47 h 47"/>
                      <a:gd name="T2" fmla="*/ 0 w 16"/>
                      <a:gd name="T3" fmla="*/ 39 h 47"/>
                      <a:gd name="T4" fmla="*/ 0 w 16"/>
                      <a:gd name="T5" fmla="*/ 8 h 47"/>
                      <a:gd name="T6" fmla="*/ 8 w 16"/>
                      <a:gd name="T7" fmla="*/ 0 h 47"/>
                      <a:gd name="T8" fmla="*/ 16 w 16"/>
                      <a:gd name="T9" fmla="*/ 8 h 47"/>
                      <a:gd name="T10" fmla="*/ 16 w 16"/>
                      <a:gd name="T11" fmla="*/ 39 h 47"/>
                      <a:gd name="T12" fmla="*/ 8 w 16"/>
                      <a:gd name="T13" fmla="*/ 47 h 47"/>
                    </a:gdLst>
                    <a:ahLst/>
                    <a:cxnLst>
                      <a:cxn ang="0">
                        <a:pos x="T0" y="T1"/>
                      </a:cxn>
                      <a:cxn ang="0">
                        <a:pos x="T2" y="T3"/>
                      </a:cxn>
                      <a:cxn ang="0">
                        <a:pos x="T4" y="T5"/>
                      </a:cxn>
                      <a:cxn ang="0">
                        <a:pos x="T6" y="T7"/>
                      </a:cxn>
                      <a:cxn ang="0">
                        <a:pos x="T8" y="T9"/>
                      </a:cxn>
                      <a:cxn ang="0">
                        <a:pos x="T10" y="T11"/>
                      </a:cxn>
                      <a:cxn ang="0">
                        <a:pos x="T12" y="T13"/>
                      </a:cxn>
                    </a:cxnLst>
                    <a:rect l="0" t="0" r="r" b="b"/>
                    <a:pathLst>
                      <a:path w="16" h="47">
                        <a:moveTo>
                          <a:pt x="8" y="47"/>
                        </a:moveTo>
                        <a:cubicBezTo>
                          <a:pt x="4" y="47"/>
                          <a:pt x="0" y="44"/>
                          <a:pt x="0" y="39"/>
                        </a:cubicBezTo>
                        <a:cubicBezTo>
                          <a:pt x="0" y="8"/>
                          <a:pt x="0" y="8"/>
                          <a:pt x="0" y="8"/>
                        </a:cubicBezTo>
                        <a:cubicBezTo>
                          <a:pt x="0" y="4"/>
                          <a:pt x="4" y="0"/>
                          <a:pt x="8" y="0"/>
                        </a:cubicBezTo>
                        <a:cubicBezTo>
                          <a:pt x="12" y="0"/>
                          <a:pt x="16" y="4"/>
                          <a:pt x="16" y="8"/>
                        </a:cubicBezTo>
                        <a:cubicBezTo>
                          <a:pt x="16" y="39"/>
                          <a:pt x="16" y="39"/>
                          <a:pt x="16" y="39"/>
                        </a:cubicBezTo>
                        <a:cubicBezTo>
                          <a:pt x="16" y="44"/>
                          <a:pt x="12" y="47"/>
                          <a:pt x="8" y="47"/>
                        </a:cubicBezTo>
                        <a:close/>
                      </a:path>
                    </a:pathLst>
                  </a:custGeom>
                  <a:solidFill>
                    <a:srgbClr val="FFFFFF"/>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91" name="Freeform 33"/>
                  <p:cNvSpPr/>
                  <p:nvPr/>
                </p:nvSpPr>
                <p:spPr bwMode="auto">
                  <a:xfrm>
                    <a:off x="7062788" y="1562100"/>
                    <a:ext cx="39688" cy="123825"/>
                  </a:xfrm>
                  <a:custGeom>
                    <a:avLst/>
                    <a:gdLst>
                      <a:gd name="T0" fmla="*/ 8 w 15"/>
                      <a:gd name="T1" fmla="*/ 47 h 47"/>
                      <a:gd name="T2" fmla="*/ 0 w 15"/>
                      <a:gd name="T3" fmla="*/ 39 h 47"/>
                      <a:gd name="T4" fmla="*/ 0 w 15"/>
                      <a:gd name="T5" fmla="*/ 8 h 47"/>
                      <a:gd name="T6" fmla="*/ 8 w 15"/>
                      <a:gd name="T7" fmla="*/ 0 h 47"/>
                      <a:gd name="T8" fmla="*/ 15 w 15"/>
                      <a:gd name="T9" fmla="*/ 8 h 47"/>
                      <a:gd name="T10" fmla="*/ 15 w 15"/>
                      <a:gd name="T11" fmla="*/ 39 h 47"/>
                      <a:gd name="T12" fmla="*/ 8 w 15"/>
                      <a:gd name="T13" fmla="*/ 47 h 47"/>
                    </a:gdLst>
                    <a:ahLst/>
                    <a:cxnLst>
                      <a:cxn ang="0">
                        <a:pos x="T0" y="T1"/>
                      </a:cxn>
                      <a:cxn ang="0">
                        <a:pos x="T2" y="T3"/>
                      </a:cxn>
                      <a:cxn ang="0">
                        <a:pos x="T4" y="T5"/>
                      </a:cxn>
                      <a:cxn ang="0">
                        <a:pos x="T6" y="T7"/>
                      </a:cxn>
                      <a:cxn ang="0">
                        <a:pos x="T8" y="T9"/>
                      </a:cxn>
                      <a:cxn ang="0">
                        <a:pos x="T10" y="T11"/>
                      </a:cxn>
                      <a:cxn ang="0">
                        <a:pos x="T12" y="T13"/>
                      </a:cxn>
                    </a:cxnLst>
                    <a:rect l="0" t="0" r="r" b="b"/>
                    <a:pathLst>
                      <a:path w="15" h="47">
                        <a:moveTo>
                          <a:pt x="8" y="47"/>
                        </a:moveTo>
                        <a:cubicBezTo>
                          <a:pt x="3" y="47"/>
                          <a:pt x="0" y="44"/>
                          <a:pt x="0" y="39"/>
                        </a:cubicBezTo>
                        <a:cubicBezTo>
                          <a:pt x="0" y="8"/>
                          <a:pt x="0" y="8"/>
                          <a:pt x="0" y="8"/>
                        </a:cubicBezTo>
                        <a:cubicBezTo>
                          <a:pt x="0" y="4"/>
                          <a:pt x="3" y="0"/>
                          <a:pt x="8" y="0"/>
                        </a:cubicBezTo>
                        <a:cubicBezTo>
                          <a:pt x="12" y="0"/>
                          <a:pt x="15" y="4"/>
                          <a:pt x="15" y="8"/>
                        </a:cubicBezTo>
                        <a:cubicBezTo>
                          <a:pt x="15" y="39"/>
                          <a:pt x="15" y="39"/>
                          <a:pt x="15" y="39"/>
                        </a:cubicBezTo>
                        <a:cubicBezTo>
                          <a:pt x="15" y="44"/>
                          <a:pt x="12" y="47"/>
                          <a:pt x="8" y="47"/>
                        </a:cubicBezTo>
                        <a:close/>
                      </a:path>
                    </a:pathLst>
                  </a:custGeom>
                  <a:solidFill>
                    <a:srgbClr val="FFFFFF"/>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92" name="Freeform 34"/>
                  <p:cNvSpPr/>
                  <p:nvPr/>
                </p:nvSpPr>
                <p:spPr bwMode="auto">
                  <a:xfrm>
                    <a:off x="7138988" y="1562100"/>
                    <a:ext cx="39688" cy="123825"/>
                  </a:xfrm>
                  <a:custGeom>
                    <a:avLst/>
                    <a:gdLst>
                      <a:gd name="T0" fmla="*/ 7 w 15"/>
                      <a:gd name="T1" fmla="*/ 47 h 47"/>
                      <a:gd name="T2" fmla="*/ 0 w 15"/>
                      <a:gd name="T3" fmla="*/ 39 h 47"/>
                      <a:gd name="T4" fmla="*/ 0 w 15"/>
                      <a:gd name="T5" fmla="*/ 8 h 47"/>
                      <a:gd name="T6" fmla="*/ 7 w 15"/>
                      <a:gd name="T7" fmla="*/ 0 h 47"/>
                      <a:gd name="T8" fmla="*/ 15 w 15"/>
                      <a:gd name="T9" fmla="*/ 8 h 47"/>
                      <a:gd name="T10" fmla="*/ 15 w 15"/>
                      <a:gd name="T11" fmla="*/ 39 h 47"/>
                      <a:gd name="T12" fmla="*/ 7 w 15"/>
                      <a:gd name="T13" fmla="*/ 47 h 47"/>
                    </a:gdLst>
                    <a:ahLst/>
                    <a:cxnLst>
                      <a:cxn ang="0">
                        <a:pos x="T0" y="T1"/>
                      </a:cxn>
                      <a:cxn ang="0">
                        <a:pos x="T2" y="T3"/>
                      </a:cxn>
                      <a:cxn ang="0">
                        <a:pos x="T4" y="T5"/>
                      </a:cxn>
                      <a:cxn ang="0">
                        <a:pos x="T6" y="T7"/>
                      </a:cxn>
                      <a:cxn ang="0">
                        <a:pos x="T8" y="T9"/>
                      </a:cxn>
                      <a:cxn ang="0">
                        <a:pos x="T10" y="T11"/>
                      </a:cxn>
                      <a:cxn ang="0">
                        <a:pos x="T12" y="T13"/>
                      </a:cxn>
                    </a:cxnLst>
                    <a:rect l="0" t="0" r="r" b="b"/>
                    <a:pathLst>
                      <a:path w="15" h="47">
                        <a:moveTo>
                          <a:pt x="7" y="47"/>
                        </a:moveTo>
                        <a:cubicBezTo>
                          <a:pt x="3" y="47"/>
                          <a:pt x="0" y="44"/>
                          <a:pt x="0" y="39"/>
                        </a:cubicBezTo>
                        <a:cubicBezTo>
                          <a:pt x="0" y="8"/>
                          <a:pt x="0" y="8"/>
                          <a:pt x="0" y="8"/>
                        </a:cubicBezTo>
                        <a:cubicBezTo>
                          <a:pt x="0" y="4"/>
                          <a:pt x="3" y="0"/>
                          <a:pt x="7" y="0"/>
                        </a:cubicBezTo>
                        <a:cubicBezTo>
                          <a:pt x="12" y="0"/>
                          <a:pt x="15" y="4"/>
                          <a:pt x="15" y="8"/>
                        </a:cubicBezTo>
                        <a:cubicBezTo>
                          <a:pt x="15" y="39"/>
                          <a:pt x="15" y="39"/>
                          <a:pt x="15" y="39"/>
                        </a:cubicBezTo>
                        <a:cubicBezTo>
                          <a:pt x="15" y="44"/>
                          <a:pt x="12" y="47"/>
                          <a:pt x="7" y="47"/>
                        </a:cubicBezTo>
                        <a:close/>
                      </a:path>
                    </a:pathLst>
                  </a:custGeom>
                  <a:solidFill>
                    <a:srgbClr val="FFFFFF"/>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93" name="Freeform 35"/>
                  <p:cNvSpPr/>
                  <p:nvPr/>
                </p:nvSpPr>
                <p:spPr bwMode="auto">
                  <a:xfrm>
                    <a:off x="7212013" y="1562100"/>
                    <a:ext cx="42863" cy="123825"/>
                  </a:xfrm>
                  <a:custGeom>
                    <a:avLst/>
                    <a:gdLst>
                      <a:gd name="T0" fmla="*/ 8 w 16"/>
                      <a:gd name="T1" fmla="*/ 47 h 47"/>
                      <a:gd name="T2" fmla="*/ 0 w 16"/>
                      <a:gd name="T3" fmla="*/ 39 h 47"/>
                      <a:gd name="T4" fmla="*/ 0 w 16"/>
                      <a:gd name="T5" fmla="*/ 8 h 47"/>
                      <a:gd name="T6" fmla="*/ 8 w 16"/>
                      <a:gd name="T7" fmla="*/ 0 h 47"/>
                      <a:gd name="T8" fmla="*/ 16 w 16"/>
                      <a:gd name="T9" fmla="*/ 8 h 47"/>
                      <a:gd name="T10" fmla="*/ 16 w 16"/>
                      <a:gd name="T11" fmla="*/ 39 h 47"/>
                      <a:gd name="T12" fmla="*/ 8 w 16"/>
                      <a:gd name="T13" fmla="*/ 47 h 47"/>
                    </a:gdLst>
                    <a:ahLst/>
                    <a:cxnLst>
                      <a:cxn ang="0">
                        <a:pos x="T0" y="T1"/>
                      </a:cxn>
                      <a:cxn ang="0">
                        <a:pos x="T2" y="T3"/>
                      </a:cxn>
                      <a:cxn ang="0">
                        <a:pos x="T4" y="T5"/>
                      </a:cxn>
                      <a:cxn ang="0">
                        <a:pos x="T6" y="T7"/>
                      </a:cxn>
                      <a:cxn ang="0">
                        <a:pos x="T8" y="T9"/>
                      </a:cxn>
                      <a:cxn ang="0">
                        <a:pos x="T10" y="T11"/>
                      </a:cxn>
                      <a:cxn ang="0">
                        <a:pos x="T12" y="T13"/>
                      </a:cxn>
                    </a:cxnLst>
                    <a:rect l="0" t="0" r="r" b="b"/>
                    <a:pathLst>
                      <a:path w="16" h="47">
                        <a:moveTo>
                          <a:pt x="8" y="47"/>
                        </a:moveTo>
                        <a:cubicBezTo>
                          <a:pt x="4" y="47"/>
                          <a:pt x="0" y="44"/>
                          <a:pt x="0" y="39"/>
                        </a:cubicBezTo>
                        <a:cubicBezTo>
                          <a:pt x="0" y="8"/>
                          <a:pt x="0" y="8"/>
                          <a:pt x="0" y="8"/>
                        </a:cubicBezTo>
                        <a:cubicBezTo>
                          <a:pt x="0" y="4"/>
                          <a:pt x="4" y="0"/>
                          <a:pt x="8" y="0"/>
                        </a:cubicBezTo>
                        <a:cubicBezTo>
                          <a:pt x="12" y="0"/>
                          <a:pt x="16" y="4"/>
                          <a:pt x="16" y="8"/>
                        </a:cubicBezTo>
                        <a:cubicBezTo>
                          <a:pt x="16" y="39"/>
                          <a:pt x="16" y="39"/>
                          <a:pt x="16" y="39"/>
                        </a:cubicBezTo>
                        <a:cubicBezTo>
                          <a:pt x="16" y="44"/>
                          <a:pt x="12" y="47"/>
                          <a:pt x="8" y="47"/>
                        </a:cubicBezTo>
                        <a:close/>
                      </a:path>
                    </a:pathLst>
                  </a:custGeom>
                  <a:solidFill>
                    <a:srgbClr val="FFFFFF"/>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94" name="Freeform 36"/>
                  <p:cNvSpPr/>
                  <p:nvPr/>
                </p:nvSpPr>
                <p:spPr bwMode="auto">
                  <a:xfrm>
                    <a:off x="7010400" y="1422400"/>
                    <a:ext cx="220663" cy="66675"/>
                  </a:xfrm>
                  <a:custGeom>
                    <a:avLst/>
                    <a:gdLst>
                      <a:gd name="T0" fmla="*/ 84 w 84"/>
                      <a:gd name="T1" fmla="*/ 25 h 25"/>
                      <a:gd name="T2" fmla="*/ 52 w 84"/>
                      <a:gd name="T3" fmla="*/ 4 h 25"/>
                      <a:gd name="T4" fmla="*/ 32 w 84"/>
                      <a:gd name="T5" fmla="*/ 4 h 25"/>
                      <a:gd name="T6" fmla="*/ 18 w 84"/>
                      <a:gd name="T7" fmla="*/ 13 h 25"/>
                      <a:gd name="T8" fmla="*/ 0 w 84"/>
                      <a:gd name="T9" fmla="*/ 25 h 25"/>
                      <a:gd name="T10" fmla="*/ 84 w 84"/>
                      <a:gd name="T11" fmla="*/ 25 h 25"/>
                    </a:gdLst>
                    <a:ahLst/>
                    <a:cxnLst>
                      <a:cxn ang="0">
                        <a:pos x="T0" y="T1"/>
                      </a:cxn>
                      <a:cxn ang="0">
                        <a:pos x="T2" y="T3"/>
                      </a:cxn>
                      <a:cxn ang="0">
                        <a:pos x="T4" y="T5"/>
                      </a:cxn>
                      <a:cxn ang="0">
                        <a:pos x="T6" y="T7"/>
                      </a:cxn>
                      <a:cxn ang="0">
                        <a:pos x="T8" y="T9"/>
                      </a:cxn>
                      <a:cxn ang="0">
                        <a:pos x="T10" y="T11"/>
                      </a:cxn>
                    </a:cxnLst>
                    <a:rect l="0" t="0" r="r" b="b"/>
                    <a:pathLst>
                      <a:path w="84" h="25">
                        <a:moveTo>
                          <a:pt x="84" y="25"/>
                        </a:moveTo>
                        <a:cubicBezTo>
                          <a:pt x="52" y="4"/>
                          <a:pt x="52" y="4"/>
                          <a:pt x="52" y="4"/>
                        </a:cubicBezTo>
                        <a:cubicBezTo>
                          <a:pt x="46" y="0"/>
                          <a:pt x="38" y="0"/>
                          <a:pt x="32" y="4"/>
                        </a:cubicBezTo>
                        <a:cubicBezTo>
                          <a:pt x="18" y="13"/>
                          <a:pt x="18" y="13"/>
                          <a:pt x="18" y="13"/>
                        </a:cubicBezTo>
                        <a:cubicBezTo>
                          <a:pt x="0" y="25"/>
                          <a:pt x="0" y="25"/>
                          <a:pt x="0" y="25"/>
                        </a:cubicBezTo>
                        <a:lnTo>
                          <a:pt x="84" y="25"/>
                        </a:lnTo>
                        <a:close/>
                      </a:path>
                    </a:pathLst>
                  </a:custGeom>
                  <a:solidFill>
                    <a:srgbClr val="FFFFFF"/>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95" name="Freeform 37"/>
                  <p:cNvSpPr/>
                  <p:nvPr/>
                </p:nvSpPr>
                <p:spPr bwMode="auto">
                  <a:xfrm>
                    <a:off x="6962775" y="1509713"/>
                    <a:ext cx="315913" cy="41275"/>
                  </a:xfrm>
                  <a:custGeom>
                    <a:avLst/>
                    <a:gdLst>
                      <a:gd name="T0" fmla="*/ 120 w 120"/>
                      <a:gd name="T1" fmla="*/ 8 h 16"/>
                      <a:gd name="T2" fmla="*/ 112 w 120"/>
                      <a:gd name="T3" fmla="*/ 16 h 16"/>
                      <a:gd name="T4" fmla="*/ 8 w 120"/>
                      <a:gd name="T5" fmla="*/ 16 h 16"/>
                      <a:gd name="T6" fmla="*/ 0 w 120"/>
                      <a:gd name="T7" fmla="*/ 8 h 16"/>
                      <a:gd name="T8" fmla="*/ 8 w 120"/>
                      <a:gd name="T9" fmla="*/ 0 h 16"/>
                      <a:gd name="T10" fmla="*/ 112 w 120"/>
                      <a:gd name="T11" fmla="*/ 0 h 16"/>
                      <a:gd name="T12" fmla="*/ 120 w 120"/>
                      <a:gd name="T13" fmla="*/ 8 h 16"/>
                    </a:gdLst>
                    <a:ahLst/>
                    <a:cxnLst>
                      <a:cxn ang="0">
                        <a:pos x="T0" y="T1"/>
                      </a:cxn>
                      <a:cxn ang="0">
                        <a:pos x="T2" y="T3"/>
                      </a:cxn>
                      <a:cxn ang="0">
                        <a:pos x="T4" y="T5"/>
                      </a:cxn>
                      <a:cxn ang="0">
                        <a:pos x="T6" y="T7"/>
                      </a:cxn>
                      <a:cxn ang="0">
                        <a:pos x="T8" y="T9"/>
                      </a:cxn>
                      <a:cxn ang="0">
                        <a:pos x="T10" y="T11"/>
                      </a:cxn>
                      <a:cxn ang="0">
                        <a:pos x="T12" y="T13"/>
                      </a:cxn>
                    </a:cxnLst>
                    <a:rect l="0" t="0" r="r" b="b"/>
                    <a:pathLst>
                      <a:path w="120" h="16">
                        <a:moveTo>
                          <a:pt x="120" y="8"/>
                        </a:moveTo>
                        <a:cubicBezTo>
                          <a:pt x="120" y="12"/>
                          <a:pt x="116" y="16"/>
                          <a:pt x="112" y="16"/>
                        </a:cubicBezTo>
                        <a:cubicBezTo>
                          <a:pt x="8" y="16"/>
                          <a:pt x="8" y="16"/>
                          <a:pt x="8" y="16"/>
                        </a:cubicBezTo>
                        <a:cubicBezTo>
                          <a:pt x="4" y="16"/>
                          <a:pt x="0" y="12"/>
                          <a:pt x="0" y="8"/>
                        </a:cubicBezTo>
                        <a:cubicBezTo>
                          <a:pt x="0" y="3"/>
                          <a:pt x="4" y="0"/>
                          <a:pt x="8" y="0"/>
                        </a:cubicBezTo>
                        <a:cubicBezTo>
                          <a:pt x="112" y="0"/>
                          <a:pt x="112" y="0"/>
                          <a:pt x="112" y="0"/>
                        </a:cubicBezTo>
                        <a:cubicBezTo>
                          <a:pt x="116" y="0"/>
                          <a:pt x="120" y="3"/>
                          <a:pt x="120" y="8"/>
                        </a:cubicBezTo>
                        <a:close/>
                      </a:path>
                    </a:pathLst>
                  </a:custGeom>
                  <a:solidFill>
                    <a:srgbClr val="FFFFFF"/>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grpSp>
            <p:sp>
              <p:nvSpPr>
                <p:cNvPr id="88" name="文本框 87"/>
                <p:cNvSpPr txBox="1"/>
                <p:nvPr/>
              </p:nvSpPr>
              <p:spPr>
                <a:xfrm>
                  <a:off x="4021063" y="2841848"/>
                  <a:ext cx="1371600"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lang="en-US" altLang="zh-CN" sz="2000" b="1" dirty="0">
                      <a:solidFill>
                        <a:prstClr val="white"/>
                      </a:solidFill>
                      <a:latin typeface="微软雅黑" panose="020B0503020204020204" pitchFamily="34" charset="-122"/>
                      <a:ea typeface="微软雅黑" panose="020B0503020204020204" pitchFamily="34" charset="-122"/>
                    </a:rPr>
                    <a:t> </a:t>
                  </a:r>
                  <a:r>
                    <a:rPr lang="en-US" altLang="zh-CN" sz="2000" b="1" dirty="0" smtClean="0">
                      <a:solidFill>
                        <a:prstClr val="white"/>
                      </a:solidFill>
                      <a:latin typeface="微软雅黑" panose="020B0503020204020204" pitchFamily="34" charset="-122"/>
                      <a:ea typeface="微软雅黑" panose="020B0503020204020204" pitchFamily="34" charset="-122"/>
                    </a:rPr>
                    <a:t>   </a:t>
                  </a:r>
                  <a:r>
                    <a:rPr lang="zh-CN" altLang="en-US" sz="2000" b="1" dirty="0" smtClean="0">
                      <a:solidFill>
                        <a:prstClr val="white"/>
                      </a:solidFill>
                      <a:latin typeface="微软雅黑" panose="020B0503020204020204" pitchFamily="34" charset="-122"/>
                      <a:ea typeface="微软雅黑" panose="020B0503020204020204" pitchFamily="34" charset="-122"/>
                    </a:rPr>
                    <a:t>交通</a:t>
                  </a:r>
                  <a:endParaRPr kumimoji="0" lang="zh-CN" altLang="en-US" sz="2000"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grpSp>
        </p:grpSp>
        <p:grpSp>
          <p:nvGrpSpPr>
            <p:cNvPr id="42" name="组合 41"/>
            <p:cNvGrpSpPr/>
            <p:nvPr/>
          </p:nvGrpSpPr>
          <p:grpSpPr>
            <a:xfrm>
              <a:off x="5717010" y="1835033"/>
              <a:ext cx="2216853" cy="2216853"/>
              <a:chOff x="5717010" y="1835033"/>
              <a:chExt cx="2216853" cy="2216853"/>
            </a:xfrm>
          </p:grpSpPr>
          <p:sp>
            <p:nvSpPr>
              <p:cNvPr id="75" name="Freeform 5"/>
              <p:cNvSpPr/>
              <p:nvPr/>
            </p:nvSpPr>
            <p:spPr bwMode="auto">
              <a:xfrm>
                <a:off x="5717010" y="1835033"/>
                <a:ext cx="2216853" cy="2216853"/>
              </a:xfrm>
              <a:custGeom>
                <a:avLst/>
                <a:gdLst>
                  <a:gd name="T0" fmla="*/ 988 w 1715"/>
                  <a:gd name="T1" fmla="*/ 1715 h 1715"/>
                  <a:gd name="T2" fmla="*/ 0 w 1715"/>
                  <a:gd name="T3" fmla="*/ 1715 h 1715"/>
                  <a:gd name="T4" fmla="*/ 0 w 1715"/>
                  <a:gd name="T5" fmla="*/ 727 h 1715"/>
                  <a:gd name="T6" fmla="*/ 727 w 1715"/>
                  <a:gd name="T7" fmla="*/ 0 h 1715"/>
                  <a:gd name="T8" fmla="*/ 1715 w 1715"/>
                  <a:gd name="T9" fmla="*/ 986 h 1715"/>
                  <a:gd name="T10" fmla="*/ 988 w 1715"/>
                  <a:gd name="T11" fmla="*/ 1715 h 1715"/>
                </a:gdLst>
                <a:ahLst/>
                <a:cxnLst>
                  <a:cxn ang="0">
                    <a:pos x="T0" y="T1"/>
                  </a:cxn>
                  <a:cxn ang="0">
                    <a:pos x="T2" y="T3"/>
                  </a:cxn>
                  <a:cxn ang="0">
                    <a:pos x="T4" y="T5"/>
                  </a:cxn>
                  <a:cxn ang="0">
                    <a:pos x="T6" y="T7"/>
                  </a:cxn>
                  <a:cxn ang="0">
                    <a:pos x="T8" y="T9"/>
                  </a:cxn>
                  <a:cxn ang="0">
                    <a:pos x="T10" y="T11"/>
                  </a:cxn>
                </a:cxnLst>
                <a:rect l="0" t="0" r="r" b="b"/>
                <a:pathLst>
                  <a:path w="1715" h="1715">
                    <a:moveTo>
                      <a:pt x="988" y="1715"/>
                    </a:moveTo>
                    <a:lnTo>
                      <a:pt x="0" y="1715"/>
                    </a:lnTo>
                    <a:lnTo>
                      <a:pt x="0" y="727"/>
                    </a:lnTo>
                    <a:lnTo>
                      <a:pt x="727" y="0"/>
                    </a:lnTo>
                    <a:lnTo>
                      <a:pt x="1715" y="986"/>
                    </a:lnTo>
                    <a:lnTo>
                      <a:pt x="988" y="1715"/>
                    </a:lnTo>
                    <a:close/>
                  </a:path>
                </a:pathLst>
              </a:custGeom>
              <a:solidFill>
                <a:srgbClr val="F47264"/>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76" name="Freeform 6"/>
              <p:cNvSpPr/>
              <p:nvPr/>
            </p:nvSpPr>
            <p:spPr bwMode="auto">
              <a:xfrm>
                <a:off x="5717010" y="1835033"/>
                <a:ext cx="2216853" cy="2216853"/>
              </a:xfrm>
              <a:custGeom>
                <a:avLst/>
                <a:gdLst>
                  <a:gd name="T0" fmla="*/ 988 w 1715"/>
                  <a:gd name="T1" fmla="*/ 1715 h 1715"/>
                  <a:gd name="T2" fmla="*/ 0 w 1715"/>
                  <a:gd name="T3" fmla="*/ 1715 h 1715"/>
                  <a:gd name="T4" fmla="*/ 0 w 1715"/>
                  <a:gd name="T5" fmla="*/ 727 h 1715"/>
                  <a:gd name="T6" fmla="*/ 727 w 1715"/>
                  <a:gd name="T7" fmla="*/ 0 h 1715"/>
                  <a:gd name="T8" fmla="*/ 1715 w 1715"/>
                  <a:gd name="T9" fmla="*/ 986 h 1715"/>
                  <a:gd name="T10" fmla="*/ 988 w 1715"/>
                  <a:gd name="T11" fmla="*/ 1715 h 1715"/>
                </a:gdLst>
                <a:ahLst/>
                <a:cxnLst>
                  <a:cxn ang="0">
                    <a:pos x="T0" y="T1"/>
                  </a:cxn>
                  <a:cxn ang="0">
                    <a:pos x="T2" y="T3"/>
                  </a:cxn>
                  <a:cxn ang="0">
                    <a:pos x="T4" y="T5"/>
                  </a:cxn>
                  <a:cxn ang="0">
                    <a:pos x="T6" y="T7"/>
                  </a:cxn>
                  <a:cxn ang="0">
                    <a:pos x="T8" y="T9"/>
                  </a:cxn>
                  <a:cxn ang="0">
                    <a:pos x="T10" y="T11"/>
                  </a:cxn>
                </a:cxnLst>
                <a:rect l="0" t="0" r="r" b="b"/>
                <a:pathLst>
                  <a:path w="1715" h="1715">
                    <a:moveTo>
                      <a:pt x="988" y="1715"/>
                    </a:moveTo>
                    <a:lnTo>
                      <a:pt x="0" y="1715"/>
                    </a:lnTo>
                    <a:lnTo>
                      <a:pt x="0" y="727"/>
                    </a:lnTo>
                    <a:lnTo>
                      <a:pt x="727" y="0"/>
                    </a:lnTo>
                    <a:lnTo>
                      <a:pt x="1715" y="986"/>
                    </a:lnTo>
                    <a:lnTo>
                      <a:pt x="988" y="1715"/>
                    </a:lnTo>
                  </a:path>
                </a:pathLst>
              </a:custGeom>
              <a:no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grpSp>
            <p:nvGrpSpPr>
              <p:cNvPr id="77" name="组合 76"/>
              <p:cNvGrpSpPr/>
              <p:nvPr/>
            </p:nvGrpSpPr>
            <p:grpSpPr>
              <a:xfrm>
                <a:off x="6477013" y="2383861"/>
                <a:ext cx="440909" cy="368182"/>
                <a:chOff x="9478963" y="1489075"/>
                <a:chExt cx="307975" cy="257176"/>
              </a:xfrm>
            </p:grpSpPr>
            <p:sp>
              <p:nvSpPr>
                <p:cNvPr id="79" name="Freeform 26"/>
                <p:cNvSpPr/>
                <p:nvPr/>
              </p:nvSpPr>
              <p:spPr bwMode="auto">
                <a:xfrm>
                  <a:off x="9478963" y="1706563"/>
                  <a:ext cx="307975" cy="39688"/>
                </a:xfrm>
                <a:custGeom>
                  <a:avLst/>
                  <a:gdLst>
                    <a:gd name="T0" fmla="*/ 118 w 118"/>
                    <a:gd name="T1" fmla="*/ 7 h 15"/>
                    <a:gd name="T2" fmla="*/ 110 w 118"/>
                    <a:gd name="T3" fmla="*/ 15 h 15"/>
                    <a:gd name="T4" fmla="*/ 7 w 118"/>
                    <a:gd name="T5" fmla="*/ 15 h 15"/>
                    <a:gd name="T6" fmla="*/ 0 w 118"/>
                    <a:gd name="T7" fmla="*/ 7 h 15"/>
                    <a:gd name="T8" fmla="*/ 7 w 118"/>
                    <a:gd name="T9" fmla="*/ 0 h 15"/>
                    <a:gd name="T10" fmla="*/ 110 w 118"/>
                    <a:gd name="T11" fmla="*/ 0 h 15"/>
                    <a:gd name="T12" fmla="*/ 118 w 118"/>
                    <a:gd name="T13" fmla="*/ 7 h 15"/>
                  </a:gdLst>
                  <a:ahLst/>
                  <a:cxnLst>
                    <a:cxn ang="0">
                      <a:pos x="T0" y="T1"/>
                    </a:cxn>
                    <a:cxn ang="0">
                      <a:pos x="T2" y="T3"/>
                    </a:cxn>
                    <a:cxn ang="0">
                      <a:pos x="T4" y="T5"/>
                    </a:cxn>
                    <a:cxn ang="0">
                      <a:pos x="T6" y="T7"/>
                    </a:cxn>
                    <a:cxn ang="0">
                      <a:pos x="T8" y="T9"/>
                    </a:cxn>
                    <a:cxn ang="0">
                      <a:pos x="T10" y="T11"/>
                    </a:cxn>
                    <a:cxn ang="0">
                      <a:pos x="T12" y="T13"/>
                    </a:cxn>
                  </a:cxnLst>
                  <a:rect l="0" t="0" r="r" b="b"/>
                  <a:pathLst>
                    <a:path w="118" h="15">
                      <a:moveTo>
                        <a:pt x="118" y="7"/>
                      </a:moveTo>
                      <a:cubicBezTo>
                        <a:pt x="118" y="12"/>
                        <a:pt x="115" y="15"/>
                        <a:pt x="110" y="15"/>
                      </a:cubicBezTo>
                      <a:cubicBezTo>
                        <a:pt x="7" y="15"/>
                        <a:pt x="7" y="15"/>
                        <a:pt x="7" y="15"/>
                      </a:cubicBezTo>
                      <a:cubicBezTo>
                        <a:pt x="3" y="15"/>
                        <a:pt x="0" y="12"/>
                        <a:pt x="0" y="7"/>
                      </a:cubicBezTo>
                      <a:cubicBezTo>
                        <a:pt x="0" y="3"/>
                        <a:pt x="3" y="0"/>
                        <a:pt x="7" y="0"/>
                      </a:cubicBezTo>
                      <a:cubicBezTo>
                        <a:pt x="110" y="0"/>
                        <a:pt x="110" y="0"/>
                        <a:pt x="110" y="0"/>
                      </a:cubicBezTo>
                      <a:cubicBezTo>
                        <a:pt x="115" y="0"/>
                        <a:pt x="118" y="3"/>
                        <a:pt x="118" y="7"/>
                      </a:cubicBezTo>
                      <a:close/>
                    </a:path>
                  </a:pathLst>
                </a:custGeom>
                <a:solidFill>
                  <a:srgbClr val="FFFFFF"/>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80" name="Freeform 27"/>
                <p:cNvSpPr/>
                <p:nvPr/>
              </p:nvSpPr>
              <p:spPr bwMode="auto">
                <a:xfrm>
                  <a:off x="9504363" y="1562100"/>
                  <a:ext cx="41275" cy="123825"/>
                </a:xfrm>
                <a:custGeom>
                  <a:avLst/>
                  <a:gdLst>
                    <a:gd name="T0" fmla="*/ 8 w 16"/>
                    <a:gd name="T1" fmla="*/ 47 h 47"/>
                    <a:gd name="T2" fmla="*/ 0 w 16"/>
                    <a:gd name="T3" fmla="*/ 39 h 47"/>
                    <a:gd name="T4" fmla="*/ 0 w 16"/>
                    <a:gd name="T5" fmla="*/ 8 h 47"/>
                    <a:gd name="T6" fmla="*/ 8 w 16"/>
                    <a:gd name="T7" fmla="*/ 0 h 47"/>
                    <a:gd name="T8" fmla="*/ 16 w 16"/>
                    <a:gd name="T9" fmla="*/ 8 h 47"/>
                    <a:gd name="T10" fmla="*/ 16 w 16"/>
                    <a:gd name="T11" fmla="*/ 39 h 47"/>
                    <a:gd name="T12" fmla="*/ 8 w 16"/>
                    <a:gd name="T13" fmla="*/ 47 h 47"/>
                  </a:gdLst>
                  <a:ahLst/>
                  <a:cxnLst>
                    <a:cxn ang="0">
                      <a:pos x="T0" y="T1"/>
                    </a:cxn>
                    <a:cxn ang="0">
                      <a:pos x="T2" y="T3"/>
                    </a:cxn>
                    <a:cxn ang="0">
                      <a:pos x="T4" y="T5"/>
                    </a:cxn>
                    <a:cxn ang="0">
                      <a:pos x="T6" y="T7"/>
                    </a:cxn>
                    <a:cxn ang="0">
                      <a:pos x="T8" y="T9"/>
                    </a:cxn>
                    <a:cxn ang="0">
                      <a:pos x="T10" y="T11"/>
                    </a:cxn>
                    <a:cxn ang="0">
                      <a:pos x="T12" y="T13"/>
                    </a:cxn>
                  </a:cxnLst>
                  <a:rect l="0" t="0" r="r" b="b"/>
                  <a:pathLst>
                    <a:path w="16" h="47">
                      <a:moveTo>
                        <a:pt x="8" y="47"/>
                      </a:moveTo>
                      <a:cubicBezTo>
                        <a:pt x="4" y="47"/>
                        <a:pt x="0" y="44"/>
                        <a:pt x="0" y="39"/>
                      </a:cubicBezTo>
                      <a:cubicBezTo>
                        <a:pt x="0" y="8"/>
                        <a:pt x="0" y="8"/>
                        <a:pt x="0" y="8"/>
                      </a:cubicBezTo>
                      <a:cubicBezTo>
                        <a:pt x="0" y="4"/>
                        <a:pt x="4" y="0"/>
                        <a:pt x="8" y="0"/>
                      </a:cubicBezTo>
                      <a:cubicBezTo>
                        <a:pt x="12" y="0"/>
                        <a:pt x="16" y="4"/>
                        <a:pt x="16" y="8"/>
                      </a:cubicBezTo>
                      <a:cubicBezTo>
                        <a:pt x="16" y="39"/>
                        <a:pt x="16" y="39"/>
                        <a:pt x="16" y="39"/>
                      </a:cubicBezTo>
                      <a:cubicBezTo>
                        <a:pt x="16" y="44"/>
                        <a:pt x="12" y="47"/>
                        <a:pt x="8" y="47"/>
                      </a:cubicBezTo>
                      <a:close/>
                    </a:path>
                  </a:pathLst>
                </a:custGeom>
                <a:solidFill>
                  <a:srgbClr val="FFFFFF"/>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81" name="Freeform 28"/>
                <p:cNvSpPr/>
                <p:nvPr/>
              </p:nvSpPr>
              <p:spPr bwMode="auto">
                <a:xfrm>
                  <a:off x="9577388" y="1525588"/>
                  <a:ext cx="42863" cy="160338"/>
                </a:xfrm>
                <a:custGeom>
                  <a:avLst/>
                  <a:gdLst>
                    <a:gd name="T0" fmla="*/ 8 w 16"/>
                    <a:gd name="T1" fmla="*/ 61 h 61"/>
                    <a:gd name="T2" fmla="*/ 0 w 16"/>
                    <a:gd name="T3" fmla="*/ 53 h 61"/>
                    <a:gd name="T4" fmla="*/ 0 w 16"/>
                    <a:gd name="T5" fmla="*/ 8 h 61"/>
                    <a:gd name="T6" fmla="*/ 8 w 16"/>
                    <a:gd name="T7" fmla="*/ 0 h 61"/>
                    <a:gd name="T8" fmla="*/ 16 w 16"/>
                    <a:gd name="T9" fmla="*/ 8 h 61"/>
                    <a:gd name="T10" fmla="*/ 16 w 16"/>
                    <a:gd name="T11" fmla="*/ 53 h 61"/>
                    <a:gd name="T12" fmla="*/ 8 w 16"/>
                    <a:gd name="T13" fmla="*/ 61 h 61"/>
                  </a:gdLst>
                  <a:ahLst/>
                  <a:cxnLst>
                    <a:cxn ang="0">
                      <a:pos x="T0" y="T1"/>
                    </a:cxn>
                    <a:cxn ang="0">
                      <a:pos x="T2" y="T3"/>
                    </a:cxn>
                    <a:cxn ang="0">
                      <a:pos x="T4" y="T5"/>
                    </a:cxn>
                    <a:cxn ang="0">
                      <a:pos x="T6" y="T7"/>
                    </a:cxn>
                    <a:cxn ang="0">
                      <a:pos x="T8" y="T9"/>
                    </a:cxn>
                    <a:cxn ang="0">
                      <a:pos x="T10" y="T11"/>
                    </a:cxn>
                    <a:cxn ang="0">
                      <a:pos x="T12" y="T13"/>
                    </a:cxn>
                  </a:cxnLst>
                  <a:rect l="0" t="0" r="r" b="b"/>
                  <a:pathLst>
                    <a:path w="16" h="61">
                      <a:moveTo>
                        <a:pt x="8" y="61"/>
                      </a:moveTo>
                      <a:cubicBezTo>
                        <a:pt x="3" y="61"/>
                        <a:pt x="0" y="58"/>
                        <a:pt x="0" y="53"/>
                      </a:cubicBezTo>
                      <a:cubicBezTo>
                        <a:pt x="0" y="8"/>
                        <a:pt x="0" y="8"/>
                        <a:pt x="0" y="8"/>
                      </a:cubicBezTo>
                      <a:cubicBezTo>
                        <a:pt x="0" y="4"/>
                        <a:pt x="3" y="0"/>
                        <a:pt x="8" y="0"/>
                      </a:cubicBezTo>
                      <a:cubicBezTo>
                        <a:pt x="12" y="0"/>
                        <a:pt x="16" y="4"/>
                        <a:pt x="16" y="8"/>
                      </a:cubicBezTo>
                      <a:cubicBezTo>
                        <a:pt x="16" y="53"/>
                        <a:pt x="16" y="53"/>
                        <a:pt x="16" y="53"/>
                      </a:cubicBezTo>
                      <a:cubicBezTo>
                        <a:pt x="16" y="58"/>
                        <a:pt x="12" y="61"/>
                        <a:pt x="8" y="61"/>
                      </a:cubicBezTo>
                      <a:close/>
                    </a:path>
                  </a:pathLst>
                </a:custGeom>
                <a:solidFill>
                  <a:srgbClr val="FFFFFF"/>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82" name="Freeform 29"/>
                <p:cNvSpPr/>
                <p:nvPr/>
              </p:nvSpPr>
              <p:spPr bwMode="auto">
                <a:xfrm>
                  <a:off x="9652000" y="1489075"/>
                  <a:ext cx="38100" cy="196850"/>
                </a:xfrm>
                <a:custGeom>
                  <a:avLst/>
                  <a:gdLst>
                    <a:gd name="T0" fmla="*/ 8 w 15"/>
                    <a:gd name="T1" fmla="*/ 75 h 75"/>
                    <a:gd name="T2" fmla="*/ 0 w 15"/>
                    <a:gd name="T3" fmla="*/ 67 h 75"/>
                    <a:gd name="T4" fmla="*/ 0 w 15"/>
                    <a:gd name="T5" fmla="*/ 8 h 75"/>
                    <a:gd name="T6" fmla="*/ 8 w 15"/>
                    <a:gd name="T7" fmla="*/ 0 h 75"/>
                    <a:gd name="T8" fmla="*/ 15 w 15"/>
                    <a:gd name="T9" fmla="*/ 8 h 75"/>
                    <a:gd name="T10" fmla="*/ 15 w 15"/>
                    <a:gd name="T11" fmla="*/ 67 h 75"/>
                    <a:gd name="T12" fmla="*/ 8 w 15"/>
                    <a:gd name="T13" fmla="*/ 75 h 75"/>
                  </a:gdLst>
                  <a:ahLst/>
                  <a:cxnLst>
                    <a:cxn ang="0">
                      <a:pos x="T0" y="T1"/>
                    </a:cxn>
                    <a:cxn ang="0">
                      <a:pos x="T2" y="T3"/>
                    </a:cxn>
                    <a:cxn ang="0">
                      <a:pos x="T4" y="T5"/>
                    </a:cxn>
                    <a:cxn ang="0">
                      <a:pos x="T6" y="T7"/>
                    </a:cxn>
                    <a:cxn ang="0">
                      <a:pos x="T8" y="T9"/>
                    </a:cxn>
                    <a:cxn ang="0">
                      <a:pos x="T10" y="T11"/>
                    </a:cxn>
                    <a:cxn ang="0">
                      <a:pos x="T12" y="T13"/>
                    </a:cxn>
                  </a:cxnLst>
                  <a:rect l="0" t="0" r="r" b="b"/>
                  <a:pathLst>
                    <a:path w="15" h="75">
                      <a:moveTo>
                        <a:pt x="8" y="75"/>
                      </a:moveTo>
                      <a:cubicBezTo>
                        <a:pt x="3" y="75"/>
                        <a:pt x="0" y="72"/>
                        <a:pt x="0" y="67"/>
                      </a:cubicBezTo>
                      <a:cubicBezTo>
                        <a:pt x="0" y="8"/>
                        <a:pt x="0" y="8"/>
                        <a:pt x="0" y="8"/>
                      </a:cubicBezTo>
                      <a:cubicBezTo>
                        <a:pt x="0" y="3"/>
                        <a:pt x="3" y="0"/>
                        <a:pt x="8" y="0"/>
                      </a:cubicBezTo>
                      <a:cubicBezTo>
                        <a:pt x="12" y="0"/>
                        <a:pt x="15" y="3"/>
                        <a:pt x="15" y="8"/>
                      </a:cubicBezTo>
                      <a:cubicBezTo>
                        <a:pt x="15" y="67"/>
                        <a:pt x="15" y="67"/>
                        <a:pt x="15" y="67"/>
                      </a:cubicBezTo>
                      <a:cubicBezTo>
                        <a:pt x="15" y="72"/>
                        <a:pt x="12" y="75"/>
                        <a:pt x="8" y="75"/>
                      </a:cubicBezTo>
                      <a:close/>
                    </a:path>
                  </a:pathLst>
                </a:custGeom>
                <a:solidFill>
                  <a:srgbClr val="FFFFFF"/>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83" name="Freeform 30"/>
                <p:cNvSpPr/>
                <p:nvPr/>
              </p:nvSpPr>
              <p:spPr bwMode="auto">
                <a:xfrm>
                  <a:off x="9725025" y="1498600"/>
                  <a:ext cx="39688" cy="187325"/>
                </a:xfrm>
                <a:custGeom>
                  <a:avLst/>
                  <a:gdLst>
                    <a:gd name="T0" fmla="*/ 7 w 15"/>
                    <a:gd name="T1" fmla="*/ 71 h 71"/>
                    <a:gd name="T2" fmla="*/ 0 w 15"/>
                    <a:gd name="T3" fmla="*/ 63 h 71"/>
                    <a:gd name="T4" fmla="*/ 0 w 15"/>
                    <a:gd name="T5" fmla="*/ 8 h 71"/>
                    <a:gd name="T6" fmla="*/ 7 w 15"/>
                    <a:gd name="T7" fmla="*/ 0 h 71"/>
                    <a:gd name="T8" fmla="*/ 15 w 15"/>
                    <a:gd name="T9" fmla="*/ 8 h 71"/>
                    <a:gd name="T10" fmla="*/ 15 w 15"/>
                    <a:gd name="T11" fmla="*/ 63 h 71"/>
                    <a:gd name="T12" fmla="*/ 7 w 15"/>
                    <a:gd name="T13" fmla="*/ 71 h 71"/>
                  </a:gdLst>
                  <a:ahLst/>
                  <a:cxnLst>
                    <a:cxn ang="0">
                      <a:pos x="T0" y="T1"/>
                    </a:cxn>
                    <a:cxn ang="0">
                      <a:pos x="T2" y="T3"/>
                    </a:cxn>
                    <a:cxn ang="0">
                      <a:pos x="T4" y="T5"/>
                    </a:cxn>
                    <a:cxn ang="0">
                      <a:pos x="T6" y="T7"/>
                    </a:cxn>
                    <a:cxn ang="0">
                      <a:pos x="T8" y="T9"/>
                    </a:cxn>
                    <a:cxn ang="0">
                      <a:pos x="T10" y="T11"/>
                    </a:cxn>
                    <a:cxn ang="0">
                      <a:pos x="T12" y="T13"/>
                    </a:cxn>
                  </a:cxnLst>
                  <a:rect l="0" t="0" r="r" b="b"/>
                  <a:pathLst>
                    <a:path w="15" h="71">
                      <a:moveTo>
                        <a:pt x="7" y="71"/>
                      </a:moveTo>
                      <a:cubicBezTo>
                        <a:pt x="3" y="71"/>
                        <a:pt x="0" y="68"/>
                        <a:pt x="0" y="63"/>
                      </a:cubicBezTo>
                      <a:cubicBezTo>
                        <a:pt x="0" y="8"/>
                        <a:pt x="0" y="8"/>
                        <a:pt x="0" y="8"/>
                      </a:cubicBezTo>
                      <a:cubicBezTo>
                        <a:pt x="0" y="3"/>
                        <a:pt x="3" y="0"/>
                        <a:pt x="7" y="0"/>
                      </a:cubicBezTo>
                      <a:cubicBezTo>
                        <a:pt x="12" y="0"/>
                        <a:pt x="15" y="3"/>
                        <a:pt x="15" y="8"/>
                      </a:cubicBezTo>
                      <a:cubicBezTo>
                        <a:pt x="15" y="63"/>
                        <a:pt x="15" y="63"/>
                        <a:pt x="15" y="63"/>
                      </a:cubicBezTo>
                      <a:cubicBezTo>
                        <a:pt x="15" y="68"/>
                        <a:pt x="12" y="71"/>
                        <a:pt x="7" y="71"/>
                      </a:cubicBezTo>
                      <a:close/>
                    </a:path>
                  </a:pathLst>
                </a:custGeom>
                <a:solidFill>
                  <a:schemeClr val="bg1"/>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solidFill>
                        <a:schemeClr val="bg1"/>
                      </a:solidFill>
                    </a:ln>
                    <a:solidFill>
                      <a:schemeClr val="bg1"/>
                    </a:solidFill>
                    <a:effectLst/>
                    <a:uLnTx/>
                    <a:uFillTx/>
                    <a:latin typeface="Calibri" panose="020F0502020204030204"/>
                    <a:ea typeface="宋体" panose="02010600030101010101" pitchFamily="2" charset="-122"/>
                    <a:cs typeface="+mn-cs"/>
                  </a:endParaRPr>
                </a:p>
              </p:txBody>
            </p:sp>
          </p:grpSp>
          <p:sp>
            <p:nvSpPr>
              <p:cNvPr id="78" name="文本框 77"/>
              <p:cNvSpPr txBox="1"/>
              <p:nvPr/>
            </p:nvSpPr>
            <p:spPr>
              <a:xfrm>
                <a:off x="6124269" y="2841848"/>
                <a:ext cx="1610916"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lang="zh-CN" altLang="en-US" sz="2000" b="1" dirty="0" smtClean="0">
                    <a:solidFill>
                      <a:prstClr val="white"/>
                    </a:solidFill>
                    <a:latin typeface="微软雅黑" panose="020B0503020204020204" pitchFamily="34" charset="-122"/>
                    <a:ea typeface="微软雅黑" panose="020B0503020204020204" pitchFamily="34" charset="-122"/>
                  </a:rPr>
                  <a:t>住宿</a:t>
                </a:r>
                <a:r>
                  <a:rPr lang="en-US" altLang="zh-CN" sz="2000" b="1" dirty="0" smtClean="0">
                    <a:solidFill>
                      <a:prstClr val="white"/>
                    </a:solidFill>
                    <a:latin typeface="微软雅黑" panose="020B0503020204020204" pitchFamily="34" charset="-122"/>
                    <a:ea typeface="微软雅黑" panose="020B0503020204020204" pitchFamily="34" charset="-122"/>
                  </a:rPr>
                  <a:t>&amp;</a:t>
                </a:r>
                <a:r>
                  <a:rPr lang="zh-CN" altLang="en-US" sz="2000" b="1" dirty="0" smtClean="0">
                    <a:solidFill>
                      <a:prstClr val="white"/>
                    </a:solidFill>
                    <a:latin typeface="微软雅黑" panose="020B0503020204020204" pitchFamily="34" charset="-122"/>
                    <a:ea typeface="微软雅黑" panose="020B0503020204020204" pitchFamily="34" charset="-122"/>
                  </a:rPr>
                  <a:t>餐饮</a:t>
                </a:r>
                <a:endParaRPr kumimoji="0" lang="zh-CN" altLang="en-US" sz="2000"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grpSp>
        <p:grpSp>
          <p:nvGrpSpPr>
            <p:cNvPr id="44" name="组合 43"/>
            <p:cNvGrpSpPr/>
            <p:nvPr/>
          </p:nvGrpSpPr>
          <p:grpSpPr>
            <a:xfrm>
              <a:off x="5715718" y="4146248"/>
              <a:ext cx="2209097" cy="2209097"/>
              <a:chOff x="5715718" y="4146248"/>
              <a:chExt cx="2209097" cy="2209097"/>
            </a:xfrm>
          </p:grpSpPr>
          <p:sp>
            <p:nvSpPr>
              <p:cNvPr id="64" name="Freeform 9"/>
              <p:cNvSpPr/>
              <p:nvPr/>
            </p:nvSpPr>
            <p:spPr bwMode="auto">
              <a:xfrm>
                <a:off x="5715718" y="4146248"/>
                <a:ext cx="2209097" cy="2209097"/>
              </a:xfrm>
              <a:custGeom>
                <a:avLst/>
                <a:gdLst>
                  <a:gd name="T0" fmla="*/ 0 w 1709"/>
                  <a:gd name="T1" fmla="*/ 986 h 1709"/>
                  <a:gd name="T2" fmla="*/ 0 w 1709"/>
                  <a:gd name="T3" fmla="*/ 0 h 1709"/>
                  <a:gd name="T4" fmla="*/ 987 w 1709"/>
                  <a:gd name="T5" fmla="*/ 0 h 1709"/>
                  <a:gd name="T6" fmla="*/ 1709 w 1709"/>
                  <a:gd name="T7" fmla="*/ 722 h 1709"/>
                  <a:gd name="T8" fmla="*/ 721 w 1709"/>
                  <a:gd name="T9" fmla="*/ 1709 h 1709"/>
                  <a:gd name="T10" fmla="*/ 0 w 1709"/>
                  <a:gd name="T11" fmla="*/ 986 h 1709"/>
                </a:gdLst>
                <a:ahLst/>
                <a:cxnLst>
                  <a:cxn ang="0">
                    <a:pos x="T0" y="T1"/>
                  </a:cxn>
                  <a:cxn ang="0">
                    <a:pos x="T2" y="T3"/>
                  </a:cxn>
                  <a:cxn ang="0">
                    <a:pos x="T4" y="T5"/>
                  </a:cxn>
                  <a:cxn ang="0">
                    <a:pos x="T6" y="T7"/>
                  </a:cxn>
                  <a:cxn ang="0">
                    <a:pos x="T8" y="T9"/>
                  </a:cxn>
                  <a:cxn ang="0">
                    <a:pos x="T10" y="T11"/>
                  </a:cxn>
                </a:cxnLst>
                <a:rect l="0" t="0" r="r" b="b"/>
                <a:pathLst>
                  <a:path w="1709" h="1709">
                    <a:moveTo>
                      <a:pt x="0" y="986"/>
                    </a:moveTo>
                    <a:lnTo>
                      <a:pt x="0" y="0"/>
                    </a:lnTo>
                    <a:lnTo>
                      <a:pt x="987" y="0"/>
                    </a:lnTo>
                    <a:lnTo>
                      <a:pt x="1709" y="722"/>
                    </a:lnTo>
                    <a:lnTo>
                      <a:pt x="721" y="1709"/>
                    </a:lnTo>
                    <a:lnTo>
                      <a:pt x="0" y="986"/>
                    </a:lnTo>
                    <a:close/>
                  </a:path>
                </a:pathLst>
              </a:custGeom>
              <a:solidFill>
                <a:srgbClr val="84CBC5"/>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65" name="Freeform 10"/>
              <p:cNvSpPr/>
              <p:nvPr/>
            </p:nvSpPr>
            <p:spPr bwMode="auto">
              <a:xfrm>
                <a:off x="5715718" y="4146248"/>
                <a:ext cx="2209097" cy="2209097"/>
              </a:xfrm>
              <a:custGeom>
                <a:avLst/>
                <a:gdLst>
                  <a:gd name="T0" fmla="*/ 0 w 1709"/>
                  <a:gd name="T1" fmla="*/ 986 h 1709"/>
                  <a:gd name="T2" fmla="*/ 0 w 1709"/>
                  <a:gd name="T3" fmla="*/ 0 h 1709"/>
                  <a:gd name="T4" fmla="*/ 987 w 1709"/>
                  <a:gd name="T5" fmla="*/ 0 h 1709"/>
                  <a:gd name="T6" fmla="*/ 1709 w 1709"/>
                  <a:gd name="T7" fmla="*/ 722 h 1709"/>
                  <a:gd name="T8" fmla="*/ 721 w 1709"/>
                  <a:gd name="T9" fmla="*/ 1709 h 1709"/>
                  <a:gd name="T10" fmla="*/ 0 w 1709"/>
                  <a:gd name="T11" fmla="*/ 986 h 1709"/>
                </a:gdLst>
                <a:ahLst/>
                <a:cxnLst>
                  <a:cxn ang="0">
                    <a:pos x="T0" y="T1"/>
                  </a:cxn>
                  <a:cxn ang="0">
                    <a:pos x="T2" y="T3"/>
                  </a:cxn>
                  <a:cxn ang="0">
                    <a:pos x="T4" y="T5"/>
                  </a:cxn>
                  <a:cxn ang="0">
                    <a:pos x="T6" y="T7"/>
                  </a:cxn>
                  <a:cxn ang="0">
                    <a:pos x="T8" y="T9"/>
                  </a:cxn>
                  <a:cxn ang="0">
                    <a:pos x="T10" y="T11"/>
                  </a:cxn>
                </a:cxnLst>
                <a:rect l="0" t="0" r="r" b="b"/>
                <a:pathLst>
                  <a:path w="1709" h="1709">
                    <a:moveTo>
                      <a:pt x="0" y="986"/>
                    </a:moveTo>
                    <a:lnTo>
                      <a:pt x="0" y="0"/>
                    </a:lnTo>
                    <a:lnTo>
                      <a:pt x="987" y="0"/>
                    </a:lnTo>
                    <a:lnTo>
                      <a:pt x="1709" y="722"/>
                    </a:lnTo>
                    <a:lnTo>
                      <a:pt x="721" y="1709"/>
                    </a:lnTo>
                    <a:lnTo>
                      <a:pt x="0" y="986"/>
                    </a:lnTo>
                  </a:path>
                </a:pathLst>
              </a:custGeom>
              <a:no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grpSp>
            <p:nvGrpSpPr>
              <p:cNvPr id="66" name="组合 65"/>
              <p:cNvGrpSpPr/>
              <p:nvPr/>
            </p:nvGrpSpPr>
            <p:grpSpPr>
              <a:xfrm>
                <a:off x="6517663" y="4600714"/>
                <a:ext cx="456761" cy="461009"/>
                <a:chOff x="9488488" y="4192588"/>
                <a:chExt cx="341313" cy="344487"/>
              </a:xfrm>
            </p:grpSpPr>
            <p:sp>
              <p:nvSpPr>
                <p:cNvPr id="68" name="Freeform 48"/>
                <p:cNvSpPr>
                  <a:spLocks noEditPoints="1"/>
                </p:cNvSpPr>
                <p:nvPr/>
              </p:nvSpPr>
              <p:spPr bwMode="auto">
                <a:xfrm>
                  <a:off x="9567863" y="4206875"/>
                  <a:ext cx="182563" cy="330200"/>
                </a:xfrm>
                <a:custGeom>
                  <a:avLst/>
                  <a:gdLst>
                    <a:gd name="T0" fmla="*/ 35 w 70"/>
                    <a:gd name="T1" fmla="*/ 126 h 126"/>
                    <a:gd name="T2" fmla="*/ 0 w 70"/>
                    <a:gd name="T3" fmla="*/ 63 h 126"/>
                    <a:gd name="T4" fmla="*/ 35 w 70"/>
                    <a:gd name="T5" fmla="*/ 0 h 126"/>
                    <a:gd name="T6" fmla="*/ 70 w 70"/>
                    <a:gd name="T7" fmla="*/ 63 h 126"/>
                    <a:gd name="T8" fmla="*/ 35 w 70"/>
                    <a:gd name="T9" fmla="*/ 126 h 126"/>
                    <a:gd name="T10" fmla="*/ 35 w 70"/>
                    <a:gd name="T11" fmla="*/ 6 h 126"/>
                    <a:gd name="T12" fmla="*/ 6 w 70"/>
                    <a:gd name="T13" fmla="*/ 63 h 126"/>
                    <a:gd name="T14" fmla="*/ 35 w 70"/>
                    <a:gd name="T15" fmla="*/ 120 h 126"/>
                    <a:gd name="T16" fmla="*/ 64 w 70"/>
                    <a:gd name="T17" fmla="*/ 63 h 126"/>
                    <a:gd name="T18" fmla="*/ 35 w 70"/>
                    <a:gd name="T19" fmla="*/ 6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0" h="126">
                      <a:moveTo>
                        <a:pt x="35" y="126"/>
                      </a:moveTo>
                      <a:cubicBezTo>
                        <a:pt x="15" y="126"/>
                        <a:pt x="0" y="98"/>
                        <a:pt x="0" y="63"/>
                      </a:cubicBezTo>
                      <a:cubicBezTo>
                        <a:pt x="0" y="27"/>
                        <a:pt x="15" y="0"/>
                        <a:pt x="35" y="0"/>
                      </a:cubicBezTo>
                      <a:cubicBezTo>
                        <a:pt x="55" y="0"/>
                        <a:pt x="70" y="27"/>
                        <a:pt x="70" y="63"/>
                      </a:cubicBezTo>
                      <a:cubicBezTo>
                        <a:pt x="70" y="98"/>
                        <a:pt x="55" y="126"/>
                        <a:pt x="35" y="126"/>
                      </a:cubicBezTo>
                      <a:close/>
                      <a:moveTo>
                        <a:pt x="35" y="6"/>
                      </a:moveTo>
                      <a:cubicBezTo>
                        <a:pt x="19" y="6"/>
                        <a:pt x="6" y="32"/>
                        <a:pt x="6" y="63"/>
                      </a:cubicBezTo>
                      <a:cubicBezTo>
                        <a:pt x="6" y="93"/>
                        <a:pt x="19" y="120"/>
                        <a:pt x="35" y="120"/>
                      </a:cubicBezTo>
                      <a:cubicBezTo>
                        <a:pt x="51" y="120"/>
                        <a:pt x="64" y="93"/>
                        <a:pt x="64" y="63"/>
                      </a:cubicBezTo>
                      <a:cubicBezTo>
                        <a:pt x="64" y="32"/>
                        <a:pt x="51" y="6"/>
                        <a:pt x="35" y="6"/>
                      </a:cubicBezTo>
                      <a:close/>
                    </a:path>
                  </a:pathLst>
                </a:custGeom>
                <a:solidFill>
                  <a:srgbClr val="FFFFFF"/>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69" name="Freeform 49"/>
                <p:cNvSpPr>
                  <a:spLocks noEditPoints="1"/>
                </p:cNvSpPr>
                <p:nvPr/>
              </p:nvSpPr>
              <p:spPr bwMode="auto">
                <a:xfrm>
                  <a:off x="9488488" y="4260850"/>
                  <a:ext cx="341313" cy="219075"/>
                </a:xfrm>
                <a:custGeom>
                  <a:avLst/>
                  <a:gdLst>
                    <a:gd name="T0" fmla="*/ 40 w 130"/>
                    <a:gd name="T1" fmla="*/ 83 h 83"/>
                    <a:gd name="T2" fmla="*/ 8 w 130"/>
                    <a:gd name="T3" fmla="*/ 68 h 83"/>
                    <a:gd name="T4" fmla="*/ 50 w 130"/>
                    <a:gd name="T5" fmla="*/ 9 h 83"/>
                    <a:gd name="T6" fmla="*/ 90 w 130"/>
                    <a:gd name="T7" fmla="*/ 0 h 83"/>
                    <a:gd name="T8" fmla="*/ 122 w 130"/>
                    <a:gd name="T9" fmla="*/ 15 h 83"/>
                    <a:gd name="T10" fmla="*/ 80 w 130"/>
                    <a:gd name="T11" fmla="*/ 74 h 83"/>
                    <a:gd name="T12" fmla="*/ 40 w 130"/>
                    <a:gd name="T13" fmla="*/ 83 h 83"/>
                    <a:gd name="T14" fmla="*/ 90 w 130"/>
                    <a:gd name="T15" fmla="*/ 6 h 83"/>
                    <a:gd name="T16" fmla="*/ 53 w 130"/>
                    <a:gd name="T17" fmla="*/ 15 h 83"/>
                    <a:gd name="T18" fmla="*/ 13 w 130"/>
                    <a:gd name="T19" fmla="*/ 66 h 83"/>
                    <a:gd name="T20" fmla="*/ 40 w 130"/>
                    <a:gd name="T21" fmla="*/ 77 h 83"/>
                    <a:gd name="T22" fmla="*/ 77 w 130"/>
                    <a:gd name="T23" fmla="*/ 68 h 83"/>
                    <a:gd name="T24" fmla="*/ 117 w 130"/>
                    <a:gd name="T25" fmla="*/ 17 h 83"/>
                    <a:gd name="T26" fmla="*/ 90 w 130"/>
                    <a:gd name="T27" fmla="*/ 6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30" h="83">
                      <a:moveTo>
                        <a:pt x="40" y="83"/>
                      </a:moveTo>
                      <a:cubicBezTo>
                        <a:pt x="24" y="83"/>
                        <a:pt x="12" y="78"/>
                        <a:pt x="8" y="68"/>
                      </a:cubicBezTo>
                      <a:cubicBezTo>
                        <a:pt x="0" y="50"/>
                        <a:pt x="18" y="24"/>
                        <a:pt x="50" y="9"/>
                      </a:cubicBezTo>
                      <a:cubicBezTo>
                        <a:pt x="63" y="3"/>
                        <a:pt x="78" y="0"/>
                        <a:pt x="90" y="0"/>
                      </a:cubicBezTo>
                      <a:cubicBezTo>
                        <a:pt x="106" y="0"/>
                        <a:pt x="118" y="5"/>
                        <a:pt x="122" y="15"/>
                      </a:cubicBezTo>
                      <a:cubicBezTo>
                        <a:pt x="130" y="33"/>
                        <a:pt x="112" y="59"/>
                        <a:pt x="80" y="74"/>
                      </a:cubicBezTo>
                      <a:cubicBezTo>
                        <a:pt x="67" y="80"/>
                        <a:pt x="52" y="83"/>
                        <a:pt x="40" y="83"/>
                      </a:cubicBezTo>
                      <a:close/>
                      <a:moveTo>
                        <a:pt x="90" y="6"/>
                      </a:moveTo>
                      <a:cubicBezTo>
                        <a:pt x="79" y="6"/>
                        <a:pt x="65" y="9"/>
                        <a:pt x="53" y="15"/>
                      </a:cubicBezTo>
                      <a:cubicBezTo>
                        <a:pt x="25" y="28"/>
                        <a:pt x="7" y="51"/>
                        <a:pt x="13" y="66"/>
                      </a:cubicBezTo>
                      <a:cubicBezTo>
                        <a:pt x="17" y="73"/>
                        <a:pt x="26" y="77"/>
                        <a:pt x="40" y="77"/>
                      </a:cubicBezTo>
                      <a:cubicBezTo>
                        <a:pt x="51" y="77"/>
                        <a:pt x="65" y="74"/>
                        <a:pt x="77" y="68"/>
                      </a:cubicBezTo>
                      <a:cubicBezTo>
                        <a:pt x="105" y="55"/>
                        <a:pt x="123" y="32"/>
                        <a:pt x="117" y="17"/>
                      </a:cubicBezTo>
                      <a:cubicBezTo>
                        <a:pt x="113" y="10"/>
                        <a:pt x="104" y="6"/>
                        <a:pt x="90" y="6"/>
                      </a:cubicBezTo>
                      <a:close/>
                    </a:path>
                  </a:pathLst>
                </a:custGeom>
                <a:solidFill>
                  <a:srgbClr val="FFFFFF"/>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70" name="Freeform 50"/>
                <p:cNvSpPr>
                  <a:spLocks noEditPoints="1"/>
                </p:cNvSpPr>
                <p:nvPr/>
              </p:nvSpPr>
              <p:spPr bwMode="auto">
                <a:xfrm>
                  <a:off x="9493250" y="4267200"/>
                  <a:ext cx="331788" cy="206375"/>
                </a:xfrm>
                <a:custGeom>
                  <a:avLst/>
                  <a:gdLst>
                    <a:gd name="T0" fmla="*/ 85 w 126"/>
                    <a:gd name="T1" fmla="*/ 79 h 79"/>
                    <a:gd name="T2" fmla="*/ 51 w 126"/>
                    <a:gd name="T3" fmla="*/ 73 h 79"/>
                    <a:gd name="T4" fmla="*/ 13 w 126"/>
                    <a:gd name="T5" fmla="*/ 48 h 79"/>
                    <a:gd name="T6" fmla="*/ 4 w 126"/>
                    <a:gd name="T7" fmla="*/ 18 h 79"/>
                    <a:gd name="T8" fmla="*/ 41 w 126"/>
                    <a:gd name="T9" fmla="*/ 0 h 79"/>
                    <a:gd name="T10" fmla="*/ 75 w 126"/>
                    <a:gd name="T11" fmla="*/ 6 h 79"/>
                    <a:gd name="T12" fmla="*/ 113 w 126"/>
                    <a:gd name="T13" fmla="*/ 31 h 79"/>
                    <a:gd name="T14" fmla="*/ 122 w 126"/>
                    <a:gd name="T15" fmla="*/ 61 h 79"/>
                    <a:gd name="T16" fmla="*/ 85 w 126"/>
                    <a:gd name="T17" fmla="*/ 79 h 79"/>
                    <a:gd name="T18" fmla="*/ 41 w 126"/>
                    <a:gd name="T19" fmla="*/ 6 h 79"/>
                    <a:gd name="T20" fmla="*/ 9 w 126"/>
                    <a:gd name="T21" fmla="*/ 20 h 79"/>
                    <a:gd name="T22" fmla="*/ 18 w 126"/>
                    <a:gd name="T23" fmla="*/ 45 h 79"/>
                    <a:gd name="T24" fmla="*/ 53 w 126"/>
                    <a:gd name="T25" fmla="*/ 67 h 79"/>
                    <a:gd name="T26" fmla="*/ 85 w 126"/>
                    <a:gd name="T27" fmla="*/ 73 h 79"/>
                    <a:gd name="T28" fmla="*/ 117 w 126"/>
                    <a:gd name="T29" fmla="*/ 59 h 79"/>
                    <a:gd name="T30" fmla="*/ 108 w 126"/>
                    <a:gd name="T31" fmla="*/ 34 h 79"/>
                    <a:gd name="T32" fmla="*/ 73 w 126"/>
                    <a:gd name="T33" fmla="*/ 12 h 79"/>
                    <a:gd name="T34" fmla="*/ 41 w 126"/>
                    <a:gd name="T35" fmla="*/ 6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26" h="79">
                      <a:moveTo>
                        <a:pt x="85" y="79"/>
                      </a:moveTo>
                      <a:cubicBezTo>
                        <a:pt x="74" y="79"/>
                        <a:pt x="63" y="77"/>
                        <a:pt x="51" y="73"/>
                      </a:cubicBezTo>
                      <a:cubicBezTo>
                        <a:pt x="35" y="67"/>
                        <a:pt x="22" y="58"/>
                        <a:pt x="13" y="48"/>
                      </a:cubicBezTo>
                      <a:cubicBezTo>
                        <a:pt x="4" y="38"/>
                        <a:pt x="0" y="27"/>
                        <a:pt x="4" y="18"/>
                      </a:cubicBezTo>
                      <a:cubicBezTo>
                        <a:pt x="8" y="7"/>
                        <a:pt x="22" y="0"/>
                        <a:pt x="41" y="0"/>
                      </a:cubicBezTo>
                      <a:cubicBezTo>
                        <a:pt x="52" y="0"/>
                        <a:pt x="63" y="2"/>
                        <a:pt x="75" y="6"/>
                      </a:cubicBezTo>
                      <a:cubicBezTo>
                        <a:pt x="91" y="12"/>
                        <a:pt x="104" y="21"/>
                        <a:pt x="113" y="31"/>
                      </a:cubicBezTo>
                      <a:cubicBezTo>
                        <a:pt x="122" y="41"/>
                        <a:pt x="126" y="52"/>
                        <a:pt x="122" y="61"/>
                      </a:cubicBezTo>
                      <a:cubicBezTo>
                        <a:pt x="118" y="72"/>
                        <a:pt x="104" y="79"/>
                        <a:pt x="85" y="79"/>
                      </a:cubicBezTo>
                      <a:close/>
                      <a:moveTo>
                        <a:pt x="41" y="6"/>
                      </a:moveTo>
                      <a:cubicBezTo>
                        <a:pt x="24" y="6"/>
                        <a:pt x="13" y="11"/>
                        <a:pt x="9" y="20"/>
                      </a:cubicBezTo>
                      <a:cubicBezTo>
                        <a:pt x="7" y="27"/>
                        <a:pt x="10" y="36"/>
                        <a:pt x="18" y="45"/>
                      </a:cubicBezTo>
                      <a:cubicBezTo>
                        <a:pt x="26" y="54"/>
                        <a:pt x="38" y="62"/>
                        <a:pt x="53" y="67"/>
                      </a:cubicBezTo>
                      <a:cubicBezTo>
                        <a:pt x="64" y="71"/>
                        <a:pt x="75" y="73"/>
                        <a:pt x="85" y="73"/>
                      </a:cubicBezTo>
                      <a:cubicBezTo>
                        <a:pt x="102" y="73"/>
                        <a:pt x="113" y="68"/>
                        <a:pt x="117" y="59"/>
                      </a:cubicBezTo>
                      <a:cubicBezTo>
                        <a:pt x="119" y="52"/>
                        <a:pt x="116" y="43"/>
                        <a:pt x="108" y="34"/>
                      </a:cubicBezTo>
                      <a:cubicBezTo>
                        <a:pt x="100" y="25"/>
                        <a:pt x="88" y="17"/>
                        <a:pt x="73" y="12"/>
                      </a:cubicBezTo>
                      <a:cubicBezTo>
                        <a:pt x="62" y="8"/>
                        <a:pt x="51" y="6"/>
                        <a:pt x="41" y="6"/>
                      </a:cubicBezTo>
                      <a:close/>
                    </a:path>
                  </a:pathLst>
                </a:custGeom>
                <a:solidFill>
                  <a:srgbClr val="FFFFFF"/>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71" name="Oval 51"/>
                <p:cNvSpPr>
                  <a:spLocks noChangeArrowheads="1"/>
                </p:cNvSpPr>
                <p:nvPr/>
              </p:nvSpPr>
              <p:spPr bwMode="auto">
                <a:xfrm>
                  <a:off x="9617075" y="4329113"/>
                  <a:ext cx="84138" cy="84138"/>
                </a:xfrm>
                <a:prstGeom prst="ellipse">
                  <a:avLst/>
                </a:prstGeom>
                <a:solidFill>
                  <a:srgbClr val="FFFFFF"/>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72" name="Oval 52"/>
                <p:cNvSpPr>
                  <a:spLocks noChangeArrowheads="1"/>
                </p:cNvSpPr>
                <p:nvPr/>
              </p:nvSpPr>
              <p:spPr bwMode="auto">
                <a:xfrm>
                  <a:off x="9785350" y="4413250"/>
                  <a:ext cx="41275" cy="42863"/>
                </a:xfrm>
                <a:prstGeom prst="ellipse">
                  <a:avLst/>
                </a:prstGeom>
                <a:solidFill>
                  <a:srgbClr val="FFFFFF"/>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73" name="Oval 53"/>
                <p:cNvSpPr>
                  <a:spLocks noChangeArrowheads="1"/>
                </p:cNvSpPr>
                <p:nvPr/>
              </p:nvSpPr>
              <p:spPr bwMode="auto">
                <a:xfrm>
                  <a:off x="9491663" y="4413250"/>
                  <a:ext cx="41275" cy="42863"/>
                </a:xfrm>
                <a:prstGeom prst="ellipse">
                  <a:avLst/>
                </a:prstGeom>
                <a:solidFill>
                  <a:srgbClr val="FFFFFF"/>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74" name="Oval 54"/>
                <p:cNvSpPr>
                  <a:spLocks noChangeArrowheads="1"/>
                </p:cNvSpPr>
                <p:nvPr/>
              </p:nvSpPr>
              <p:spPr bwMode="auto">
                <a:xfrm>
                  <a:off x="9637713" y="4192588"/>
                  <a:ext cx="42863" cy="42863"/>
                </a:xfrm>
                <a:prstGeom prst="ellipse">
                  <a:avLst/>
                </a:prstGeom>
                <a:solidFill>
                  <a:srgbClr val="FFFFFF"/>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grpSp>
          <p:sp>
            <p:nvSpPr>
              <p:cNvPr id="67" name="文本框 66"/>
              <p:cNvSpPr txBox="1"/>
              <p:nvPr/>
            </p:nvSpPr>
            <p:spPr>
              <a:xfrm>
                <a:off x="6134466" y="5135199"/>
                <a:ext cx="1371600"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2000"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 </a:t>
                </a:r>
                <a:r>
                  <a:rPr kumimoji="0" lang="zh-CN" altLang="en-US" sz="2000"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签证服务</a:t>
                </a:r>
                <a:endParaRPr kumimoji="0" lang="zh-CN" altLang="en-US" sz="2000"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grpSp>
        <p:grpSp>
          <p:nvGrpSpPr>
            <p:cNvPr id="47" name="组合 46"/>
            <p:cNvGrpSpPr/>
            <p:nvPr/>
          </p:nvGrpSpPr>
          <p:grpSpPr>
            <a:xfrm>
              <a:off x="3417430" y="4146248"/>
              <a:ext cx="2210390" cy="2209097"/>
              <a:chOff x="3417430" y="4146248"/>
              <a:chExt cx="2210390" cy="2209097"/>
            </a:xfrm>
          </p:grpSpPr>
          <p:sp>
            <p:nvSpPr>
              <p:cNvPr id="50" name="Freeform 7"/>
              <p:cNvSpPr/>
              <p:nvPr/>
            </p:nvSpPr>
            <p:spPr bwMode="auto">
              <a:xfrm>
                <a:off x="3417430" y="4146248"/>
                <a:ext cx="2210390" cy="2209097"/>
              </a:xfrm>
              <a:custGeom>
                <a:avLst/>
                <a:gdLst>
                  <a:gd name="T0" fmla="*/ 1710 w 1710"/>
                  <a:gd name="T1" fmla="*/ 986 h 1709"/>
                  <a:gd name="T2" fmla="*/ 1710 w 1710"/>
                  <a:gd name="T3" fmla="*/ 0 h 1709"/>
                  <a:gd name="T4" fmla="*/ 722 w 1710"/>
                  <a:gd name="T5" fmla="*/ 0 h 1709"/>
                  <a:gd name="T6" fmla="*/ 0 w 1710"/>
                  <a:gd name="T7" fmla="*/ 722 h 1709"/>
                  <a:gd name="T8" fmla="*/ 988 w 1710"/>
                  <a:gd name="T9" fmla="*/ 1709 h 1709"/>
                  <a:gd name="T10" fmla="*/ 1710 w 1710"/>
                  <a:gd name="T11" fmla="*/ 986 h 1709"/>
                </a:gdLst>
                <a:ahLst/>
                <a:cxnLst>
                  <a:cxn ang="0">
                    <a:pos x="T0" y="T1"/>
                  </a:cxn>
                  <a:cxn ang="0">
                    <a:pos x="T2" y="T3"/>
                  </a:cxn>
                  <a:cxn ang="0">
                    <a:pos x="T4" y="T5"/>
                  </a:cxn>
                  <a:cxn ang="0">
                    <a:pos x="T6" y="T7"/>
                  </a:cxn>
                  <a:cxn ang="0">
                    <a:pos x="T8" y="T9"/>
                  </a:cxn>
                  <a:cxn ang="0">
                    <a:pos x="T10" y="T11"/>
                  </a:cxn>
                </a:cxnLst>
                <a:rect l="0" t="0" r="r" b="b"/>
                <a:pathLst>
                  <a:path w="1710" h="1709">
                    <a:moveTo>
                      <a:pt x="1710" y="986"/>
                    </a:moveTo>
                    <a:lnTo>
                      <a:pt x="1710" y="0"/>
                    </a:lnTo>
                    <a:lnTo>
                      <a:pt x="722" y="0"/>
                    </a:lnTo>
                    <a:lnTo>
                      <a:pt x="0" y="722"/>
                    </a:lnTo>
                    <a:lnTo>
                      <a:pt x="988" y="1709"/>
                    </a:lnTo>
                    <a:lnTo>
                      <a:pt x="1710" y="986"/>
                    </a:lnTo>
                    <a:close/>
                  </a:path>
                </a:pathLst>
              </a:custGeom>
              <a:solidFill>
                <a:srgbClr val="F8D35E"/>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51" name="Freeform 8"/>
              <p:cNvSpPr/>
              <p:nvPr/>
            </p:nvSpPr>
            <p:spPr bwMode="auto">
              <a:xfrm>
                <a:off x="3417430" y="4146248"/>
                <a:ext cx="2210390" cy="2209097"/>
              </a:xfrm>
              <a:custGeom>
                <a:avLst/>
                <a:gdLst>
                  <a:gd name="T0" fmla="*/ 1710 w 1710"/>
                  <a:gd name="T1" fmla="*/ 986 h 1709"/>
                  <a:gd name="T2" fmla="*/ 1710 w 1710"/>
                  <a:gd name="T3" fmla="*/ 0 h 1709"/>
                  <a:gd name="T4" fmla="*/ 722 w 1710"/>
                  <a:gd name="T5" fmla="*/ 0 h 1709"/>
                  <a:gd name="T6" fmla="*/ 0 w 1710"/>
                  <a:gd name="T7" fmla="*/ 722 h 1709"/>
                  <a:gd name="T8" fmla="*/ 988 w 1710"/>
                  <a:gd name="T9" fmla="*/ 1709 h 1709"/>
                  <a:gd name="T10" fmla="*/ 1710 w 1710"/>
                  <a:gd name="T11" fmla="*/ 986 h 1709"/>
                </a:gdLst>
                <a:ahLst/>
                <a:cxnLst>
                  <a:cxn ang="0">
                    <a:pos x="T0" y="T1"/>
                  </a:cxn>
                  <a:cxn ang="0">
                    <a:pos x="T2" y="T3"/>
                  </a:cxn>
                  <a:cxn ang="0">
                    <a:pos x="T4" y="T5"/>
                  </a:cxn>
                  <a:cxn ang="0">
                    <a:pos x="T6" y="T7"/>
                  </a:cxn>
                  <a:cxn ang="0">
                    <a:pos x="T8" y="T9"/>
                  </a:cxn>
                  <a:cxn ang="0">
                    <a:pos x="T10" y="T11"/>
                  </a:cxn>
                </a:cxnLst>
                <a:rect l="0" t="0" r="r" b="b"/>
                <a:pathLst>
                  <a:path w="1710" h="1709">
                    <a:moveTo>
                      <a:pt x="1710" y="986"/>
                    </a:moveTo>
                    <a:lnTo>
                      <a:pt x="1710" y="0"/>
                    </a:lnTo>
                    <a:lnTo>
                      <a:pt x="722" y="0"/>
                    </a:lnTo>
                    <a:lnTo>
                      <a:pt x="0" y="722"/>
                    </a:lnTo>
                    <a:lnTo>
                      <a:pt x="988" y="1709"/>
                    </a:lnTo>
                    <a:lnTo>
                      <a:pt x="1710" y="986"/>
                    </a:lnTo>
                  </a:path>
                </a:pathLst>
              </a:custGeom>
              <a:no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grpSp>
            <p:nvGrpSpPr>
              <p:cNvPr id="52" name="组合 51"/>
              <p:cNvGrpSpPr/>
              <p:nvPr/>
            </p:nvGrpSpPr>
            <p:grpSpPr>
              <a:xfrm>
                <a:off x="4349083" y="4641475"/>
                <a:ext cx="437906" cy="311193"/>
                <a:chOff x="6934200" y="4259263"/>
                <a:chExt cx="373063" cy="265113"/>
              </a:xfrm>
            </p:grpSpPr>
            <p:sp>
              <p:nvSpPr>
                <p:cNvPr id="54" name="Oval 38"/>
                <p:cNvSpPr>
                  <a:spLocks noChangeArrowheads="1"/>
                </p:cNvSpPr>
                <p:nvPr/>
              </p:nvSpPr>
              <p:spPr bwMode="auto">
                <a:xfrm>
                  <a:off x="7094538" y="4395788"/>
                  <a:ext cx="52388" cy="52388"/>
                </a:xfrm>
                <a:prstGeom prst="ellipse">
                  <a:avLst/>
                </a:prstGeom>
                <a:solidFill>
                  <a:srgbClr val="FFFFFF"/>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55" name="Freeform 39"/>
                <p:cNvSpPr/>
                <p:nvPr/>
              </p:nvSpPr>
              <p:spPr bwMode="auto">
                <a:xfrm>
                  <a:off x="7073900" y="4449763"/>
                  <a:ext cx="93663" cy="74613"/>
                </a:xfrm>
                <a:custGeom>
                  <a:avLst/>
                  <a:gdLst>
                    <a:gd name="T0" fmla="*/ 27 w 36"/>
                    <a:gd name="T1" fmla="*/ 0 h 28"/>
                    <a:gd name="T2" fmla="*/ 18 w 36"/>
                    <a:gd name="T3" fmla="*/ 11 h 28"/>
                    <a:gd name="T4" fmla="*/ 9 w 36"/>
                    <a:gd name="T5" fmla="*/ 0 h 28"/>
                    <a:gd name="T6" fmla="*/ 0 w 36"/>
                    <a:gd name="T7" fmla="*/ 18 h 28"/>
                    <a:gd name="T8" fmla="*/ 1 w 36"/>
                    <a:gd name="T9" fmla="*/ 26 h 28"/>
                    <a:gd name="T10" fmla="*/ 18 w 36"/>
                    <a:gd name="T11" fmla="*/ 28 h 28"/>
                    <a:gd name="T12" fmla="*/ 35 w 36"/>
                    <a:gd name="T13" fmla="*/ 26 h 28"/>
                    <a:gd name="T14" fmla="*/ 36 w 36"/>
                    <a:gd name="T15" fmla="*/ 18 h 28"/>
                    <a:gd name="T16" fmla="*/ 27 w 36"/>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6" h="28">
                      <a:moveTo>
                        <a:pt x="27" y="0"/>
                      </a:moveTo>
                      <a:cubicBezTo>
                        <a:pt x="18" y="11"/>
                        <a:pt x="18" y="11"/>
                        <a:pt x="18" y="11"/>
                      </a:cubicBezTo>
                      <a:cubicBezTo>
                        <a:pt x="9" y="0"/>
                        <a:pt x="9" y="0"/>
                        <a:pt x="9" y="0"/>
                      </a:cubicBezTo>
                      <a:cubicBezTo>
                        <a:pt x="3" y="4"/>
                        <a:pt x="0" y="11"/>
                        <a:pt x="0" y="18"/>
                      </a:cubicBezTo>
                      <a:cubicBezTo>
                        <a:pt x="0" y="21"/>
                        <a:pt x="0" y="23"/>
                        <a:pt x="1" y="26"/>
                      </a:cubicBezTo>
                      <a:cubicBezTo>
                        <a:pt x="6" y="27"/>
                        <a:pt x="12" y="28"/>
                        <a:pt x="18" y="28"/>
                      </a:cubicBezTo>
                      <a:cubicBezTo>
                        <a:pt x="24" y="28"/>
                        <a:pt x="30" y="27"/>
                        <a:pt x="35" y="26"/>
                      </a:cubicBezTo>
                      <a:cubicBezTo>
                        <a:pt x="36" y="23"/>
                        <a:pt x="36" y="21"/>
                        <a:pt x="36" y="18"/>
                      </a:cubicBezTo>
                      <a:cubicBezTo>
                        <a:pt x="36" y="11"/>
                        <a:pt x="33" y="4"/>
                        <a:pt x="27" y="0"/>
                      </a:cubicBezTo>
                      <a:close/>
                    </a:path>
                  </a:pathLst>
                </a:custGeom>
                <a:solidFill>
                  <a:srgbClr val="FFFFFF"/>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56" name="Oval 40"/>
                <p:cNvSpPr>
                  <a:spLocks noChangeArrowheads="1"/>
                </p:cNvSpPr>
                <p:nvPr/>
              </p:nvSpPr>
              <p:spPr bwMode="auto">
                <a:xfrm>
                  <a:off x="6958013" y="4395788"/>
                  <a:ext cx="50800" cy="52388"/>
                </a:xfrm>
                <a:prstGeom prst="ellipse">
                  <a:avLst/>
                </a:prstGeom>
                <a:solidFill>
                  <a:srgbClr val="FFFFFF"/>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57" name="Freeform 41"/>
                <p:cNvSpPr/>
                <p:nvPr/>
              </p:nvSpPr>
              <p:spPr bwMode="auto">
                <a:xfrm>
                  <a:off x="6934200" y="4449763"/>
                  <a:ext cx="96838" cy="74613"/>
                </a:xfrm>
                <a:custGeom>
                  <a:avLst/>
                  <a:gdLst>
                    <a:gd name="T0" fmla="*/ 28 w 37"/>
                    <a:gd name="T1" fmla="*/ 0 h 28"/>
                    <a:gd name="T2" fmla="*/ 19 w 37"/>
                    <a:gd name="T3" fmla="*/ 11 h 28"/>
                    <a:gd name="T4" fmla="*/ 9 w 37"/>
                    <a:gd name="T5" fmla="*/ 0 h 28"/>
                    <a:gd name="T6" fmla="*/ 0 w 37"/>
                    <a:gd name="T7" fmla="*/ 18 h 28"/>
                    <a:gd name="T8" fmla="*/ 1 w 37"/>
                    <a:gd name="T9" fmla="*/ 26 h 28"/>
                    <a:gd name="T10" fmla="*/ 19 w 37"/>
                    <a:gd name="T11" fmla="*/ 28 h 28"/>
                    <a:gd name="T12" fmla="*/ 36 w 37"/>
                    <a:gd name="T13" fmla="*/ 26 h 28"/>
                    <a:gd name="T14" fmla="*/ 37 w 37"/>
                    <a:gd name="T15" fmla="*/ 18 h 28"/>
                    <a:gd name="T16" fmla="*/ 28 w 37"/>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28">
                      <a:moveTo>
                        <a:pt x="28" y="0"/>
                      </a:moveTo>
                      <a:cubicBezTo>
                        <a:pt x="19" y="11"/>
                        <a:pt x="19" y="11"/>
                        <a:pt x="19" y="11"/>
                      </a:cubicBezTo>
                      <a:cubicBezTo>
                        <a:pt x="9" y="0"/>
                        <a:pt x="9" y="0"/>
                        <a:pt x="9" y="0"/>
                      </a:cubicBezTo>
                      <a:cubicBezTo>
                        <a:pt x="4" y="4"/>
                        <a:pt x="0" y="11"/>
                        <a:pt x="0" y="18"/>
                      </a:cubicBezTo>
                      <a:cubicBezTo>
                        <a:pt x="0" y="21"/>
                        <a:pt x="1" y="23"/>
                        <a:pt x="1" y="26"/>
                      </a:cubicBezTo>
                      <a:cubicBezTo>
                        <a:pt x="7" y="27"/>
                        <a:pt x="12" y="28"/>
                        <a:pt x="19" y="28"/>
                      </a:cubicBezTo>
                      <a:cubicBezTo>
                        <a:pt x="25" y="28"/>
                        <a:pt x="31" y="27"/>
                        <a:pt x="36" y="26"/>
                      </a:cubicBezTo>
                      <a:cubicBezTo>
                        <a:pt x="37" y="23"/>
                        <a:pt x="37" y="21"/>
                        <a:pt x="37" y="18"/>
                      </a:cubicBezTo>
                      <a:cubicBezTo>
                        <a:pt x="37" y="11"/>
                        <a:pt x="33" y="4"/>
                        <a:pt x="28" y="0"/>
                      </a:cubicBezTo>
                      <a:close/>
                    </a:path>
                  </a:pathLst>
                </a:custGeom>
                <a:solidFill>
                  <a:srgbClr val="FFFFFF"/>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58" name="Oval 42"/>
                <p:cNvSpPr>
                  <a:spLocks noChangeArrowheads="1"/>
                </p:cNvSpPr>
                <p:nvPr/>
              </p:nvSpPr>
              <p:spPr bwMode="auto">
                <a:xfrm>
                  <a:off x="7234238" y="4395788"/>
                  <a:ext cx="49213" cy="52388"/>
                </a:xfrm>
                <a:prstGeom prst="ellipse">
                  <a:avLst/>
                </a:prstGeom>
                <a:solidFill>
                  <a:srgbClr val="FFFFFF"/>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59" name="Freeform 43"/>
                <p:cNvSpPr/>
                <p:nvPr/>
              </p:nvSpPr>
              <p:spPr bwMode="auto">
                <a:xfrm>
                  <a:off x="7210425" y="4449763"/>
                  <a:ext cx="96838" cy="74613"/>
                </a:xfrm>
                <a:custGeom>
                  <a:avLst/>
                  <a:gdLst>
                    <a:gd name="T0" fmla="*/ 28 w 37"/>
                    <a:gd name="T1" fmla="*/ 0 h 28"/>
                    <a:gd name="T2" fmla="*/ 18 w 37"/>
                    <a:gd name="T3" fmla="*/ 11 h 28"/>
                    <a:gd name="T4" fmla="*/ 9 w 37"/>
                    <a:gd name="T5" fmla="*/ 0 h 28"/>
                    <a:gd name="T6" fmla="*/ 0 w 37"/>
                    <a:gd name="T7" fmla="*/ 18 h 28"/>
                    <a:gd name="T8" fmla="*/ 1 w 37"/>
                    <a:gd name="T9" fmla="*/ 26 h 28"/>
                    <a:gd name="T10" fmla="*/ 18 w 37"/>
                    <a:gd name="T11" fmla="*/ 28 h 28"/>
                    <a:gd name="T12" fmla="*/ 36 w 37"/>
                    <a:gd name="T13" fmla="*/ 26 h 28"/>
                    <a:gd name="T14" fmla="*/ 37 w 37"/>
                    <a:gd name="T15" fmla="*/ 18 h 28"/>
                    <a:gd name="T16" fmla="*/ 28 w 37"/>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28">
                      <a:moveTo>
                        <a:pt x="28" y="0"/>
                      </a:moveTo>
                      <a:cubicBezTo>
                        <a:pt x="18" y="11"/>
                        <a:pt x="18" y="11"/>
                        <a:pt x="18" y="11"/>
                      </a:cubicBezTo>
                      <a:cubicBezTo>
                        <a:pt x="9" y="0"/>
                        <a:pt x="9" y="0"/>
                        <a:pt x="9" y="0"/>
                      </a:cubicBezTo>
                      <a:cubicBezTo>
                        <a:pt x="4" y="4"/>
                        <a:pt x="0" y="11"/>
                        <a:pt x="0" y="18"/>
                      </a:cubicBezTo>
                      <a:cubicBezTo>
                        <a:pt x="0" y="21"/>
                        <a:pt x="0" y="23"/>
                        <a:pt x="1" y="26"/>
                      </a:cubicBezTo>
                      <a:cubicBezTo>
                        <a:pt x="6" y="27"/>
                        <a:pt x="12" y="28"/>
                        <a:pt x="18" y="28"/>
                      </a:cubicBezTo>
                      <a:cubicBezTo>
                        <a:pt x="25" y="28"/>
                        <a:pt x="30" y="27"/>
                        <a:pt x="36" y="26"/>
                      </a:cubicBezTo>
                      <a:cubicBezTo>
                        <a:pt x="36" y="23"/>
                        <a:pt x="37" y="21"/>
                        <a:pt x="37" y="18"/>
                      </a:cubicBezTo>
                      <a:cubicBezTo>
                        <a:pt x="37" y="11"/>
                        <a:pt x="33" y="4"/>
                        <a:pt x="28" y="0"/>
                      </a:cubicBezTo>
                      <a:close/>
                    </a:path>
                  </a:pathLst>
                </a:custGeom>
                <a:solidFill>
                  <a:srgbClr val="FFFFFF"/>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60" name="Oval 44"/>
                <p:cNvSpPr>
                  <a:spLocks noChangeArrowheads="1"/>
                </p:cNvSpPr>
                <p:nvPr/>
              </p:nvSpPr>
              <p:spPr bwMode="auto">
                <a:xfrm>
                  <a:off x="7026275" y="4259263"/>
                  <a:ext cx="52388" cy="52388"/>
                </a:xfrm>
                <a:prstGeom prst="ellipse">
                  <a:avLst/>
                </a:prstGeom>
                <a:solidFill>
                  <a:srgbClr val="FFFFFF"/>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61" name="Freeform 45"/>
                <p:cNvSpPr/>
                <p:nvPr/>
              </p:nvSpPr>
              <p:spPr bwMode="auto">
                <a:xfrm>
                  <a:off x="7002463" y="4313238"/>
                  <a:ext cx="96838" cy="74613"/>
                </a:xfrm>
                <a:custGeom>
                  <a:avLst/>
                  <a:gdLst>
                    <a:gd name="T0" fmla="*/ 28 w 37"/>
                    <a:gd name="T1" fmla="*/ 0 h 28"/>
                    <a:gd name="T2" fmla="*/ 19 w 37"/>
                    <a:gd name="T3" fmla="*/ 11 h 28"/>
                    <a:gd name="T4" fmla="*/ 9 w 37"/>
                    <a:gd name="T5" fmla="*/ 0 h 28"/>
                    <a:gd name="T6" fmla="*/ 0 w 37"/>
                    <a:gd name="T7" fmla="*/ 18 h 28"/>
                    <a:gd name="T8" fmla="*/ 2 w 37"/>
                    <a:gd name="T9" fmla="*/ 26 h 28"/>
                    <a:gd name="T10" fmla="*/ 19 w 37"/>
                    <a:gd name="T11" fmla="*/ 28 h 28"/>
                    <a:gd name="T12" fmla="*/ 36 w 37"/>
                    <a:gd name="T13" fmla="*/ 26 h 28"/>
                    <a:gd name="T14" fmla="*/ 37 w 37"/>
                    <a:gd name="T15" fmla="*/ 18 h 28"/>
                    <a:gd name="T16" fmla="*/ 28 w 37"/>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28">
                      <a:moveTo>
                        <a:pt x="28" y="0"/>
                      </a:moveTo>
                      <a:cubicBezTo>
                        <a:pt x="19" y="11"/>
                        <a:pt x="19" y="11"/>
                        <a:pt x="19" y="11"/>
                      </a:cubicBezTo>
                      <a:cubicBezTo>
                        <a:pt x="9" y="0"/>
                        <a:pt x="9" y="0"/>
                        <a:pt x="9" y="0"/>
                      </a:cubicBezTo>
                      <a:cubicBezTo>
                        <a:pt x="4" y="4"/>
                        <a:pt x="0" y="11"/>
                        <a:pt x="0" y="18"/>
                      </a:cubicBezTo>
                      <a:cubicBezTo>
                        <a:pt x="0" y="21"/>
                        <a:pt x="1" y="23"/>
                        <a:pt x="2" y="26"/>
                      </a:cubicBezTo>
                      <a:cubicBezTo>
                        <a:pt x="7" y="27"/>
                        <a:pt x="13" y="28"/>
                        <a:pt x="19" y="28"/>
                      </a:cubicBezTo>
                      <a:cubicBezTo>
                        <a:pt x="25" y="28"/>
                        <a:pt x="31" y="27"/>
                        <a:pt x="36" y="26"/>
                      </a:cubicBezTo>
                      <a:cubicBezTo>
                        <a:pt x="37" y="23"/>
                        <a:pt x="37" y="21"/>
                        <a:pt x="37" y="18"/>
                      </a:cubicBezTo>
                      <a:cubicBezTo>
                        <a:pt x="37" y="11"/>
                        <a:pt x="34" y="4"/>
                        <a:pt x="28" y="0"/>
                      </a:cubicBezTo>
                      <a:close/>
                    </a:path>
                  </a:pathLst>
                </a:custGeom>
                <a:solidFill>
                  <a:srgbClr val="FFFFFF"/>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62" name="Oval 46"/>
                <p:cNvSpPr>
                  <a:spLocks noChangeArrowheads="1"/>
                </p:cNvSpPr>
                <p:nvPr/>
              </p:nvSpPr>
              <p:spPr bwMode="auto">
                <a:xfrm>
                  <a:off x="7162800" y="4259263"/>
                  <a:ext cx="52388" cy="52388"/>
                </a:xfrm>
                <a:prstGeom prst="ellipse">
                  <a:avLst/>
                </a:prstGeom>
                <a:solidFill>
                  <a:srgbClr val="FFFFFF"/>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63" name="Freeform 47"/>
                <p:cNvSpPr/>
                <p:nvPr/>
              </p:nvSpPr>
              <p:spPr bwMode="auto">
                <a:xfrm>
                  <a:off x="7142163" y="4313238"/>
                  <a:ext cx="96838" cy="74613"/>
                </a:xfrm>
                <a:custGeom>
                  <a:avLst/>
                  <a:gdLst>
                    <a:gd name="T0" fmla="*/ 28 w 37"/>
                    <a:gd name="T1" fmla="*/ 0 h 28"/>
                    <a:gd name="T2" fmla="*/ 18 w 37"/>
                    <a:gd name="T3" fmla="*/ 11 h 28"/>
                    <a:gd name="T4" fmla="*/ 9 w 37"/>
                    <a:gd name="T5" fmla="*/ 0 h 28"/>
                    <a:gd name="T6" fmla="*/ 0 w 37"/>
                    <a:gd name="T7" fmla="*/ 18 h 28"/>
                    <a:gd name="T8" fmla="*/ 1 w 37"/>
                    <a:gd name="T9" fmla="*/ 26 h 28"/>
                    <a:gd name="T10" fmla="*/ 18 w 37"/>
                    <a:gd name="T11" fmla="*/ 28 h 28"/>
                    <a:gd name="T12" fmla="*/ 35 w 37"/>
                    <a:gd name="T13" fmla="*/ 26 h 28"/>
                    <a:gd name="T14" fmla="*/ 37 w 37"/>
                    <a:gd name="T15" fmla="*/ 18 h 28"/>
                    <a:gd name="T16" fmla="*/ 28 w 37"/>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28">
                      <a:moveTo>
                        <a:pt x="28" y="0"/>
                      </a:moveTo>
                      <a:cubicBezTo>
                        <a:pt x="18" y="11"/>
                        <a:pt x="18" y="11"/>
                        <a:pt x="18" y="11"/>
                      </a:cubicBezTo>
                      <a:cubicBezTo>
                        <a:pt x="9" y="0"/>
                        <a:pt x="9" y="0"/>
                        <a:pt x="9" y="0"/>
                      </a:cubicBezTo>
                      <a:cubicBezTo>
                        <a:pt x="3" y="4"/>
                        <a:pt x="0" y="11"/>
                        <a:pt x="0" y="18"/>
                      </a:cubicBezTo>
                      <a:cubicBezTo>
                        <a:pt x="0" y="21"/>
                        <a:pt x="0" y="23"/>
                        <a:pt x="1" y="26"/>
                      </a:cubicBezTo>
                      <a:cubicBezTo>
                        <a:pt x="6" y="27"/>
                        <a:pt x="12" y="28"/>
                        <a:pt x="18" y="28"/>
                      </a:cubicBezTo>
                      <a:cubicBezTo>
                        <a:pt x="24" y="28"/>
                        <a:pt x="30" y="27"/>
                        <a:pt x="35" y="26"/>
                      </a:cubicBezTo>
                      <a:cubicBezTo>
                        <a:pt x="36" y="23"/>
                        <a:pt x="37" y="21"/>
                        <a:pt x="37" y="18"/>
                      </a:cubicBezTo>
                      <a:cubicBezTo>
                        <a:pt x="37" y="11"/>
                        <a:pt x="33" y="4"/>
                        <a:pt x="28" y="0"/>
                      </a:cubicBezTo>
                      <a:close/>
                    </a:path>
                  </a:pathLst>
                </a:custGeom>
                <a:solidFill>
                  <a:srgbClr val="FFFFFF"/>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grpSp>
          <p:sp>
            <p:nvSpPr>
              <p:cNvPr id="53" name="文本框 52"/>
              <p:cNvSpPr txBox="1"/>
              <p:nvPr/>
            </p:nvSpPr>
            <p:spPr>
              <a:xfrm>
                <a:off x="3983550" y="5093642"/>
                <a:ext cx="1371600"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lang="en-US" altLang="zh-CN" sz="2000" b="1" dirty="0" smtClean="0">
                    <a:solidFill>
                      <a:prstClr val="white"/>
                    </a:solidFill>
                    <a:latin typeface="微软雅黑" panose="020B0503020204020204" pitchFamily="34" charset="-122"/>
                    <a:ea typeface="微软雅黑" panose="020B0503020204020204" pitchFamily="34" charset="-122"/>
                  </a:rPr>
                  <a:t> </a:t>
                </a:r>
                <a:r>
                  <a:rPr lang="zh-CN" altLang="en-US" sz="2000" b="1" dirty="0" smtClean="0">
                    <a:solidFill>
                      <a:prstClr val="white"/>
                    </a:solidFill>
                    <a:latin typeface="微软雅黑" panose="020B0503020204020204" pitchFamily="34" charset="-122"/>
                    <a:ea typeface="微软雅黑" panose="020B0503020204020204" pitchFamily="34" charset="-122"/>
                  </a:rPr>
                  <a:t>义工项目</a:t>
                </a:r>
                <a:endParaRPr kumimoji="0" lang="zh-CN" altLang="en-US" sz="2000"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grpSp>
        <p:sp>
          <p:nvSpPr>
            <p:cNvPr id="49" name="Oval 17"/>
            <p:cNvSpPr>
              <a:spLocks noChangeArrowheads="1"/>
            </p:cNvSpPr>
            <p:nvPr/>
          </p:nvSpPr>
          <p:spPr bwMode="auto">
            <a:xfrm>
              <a:off x="4724273" y="3147048"/>
              <a:ext cx="1896282" cy="1896282"/>
            </a:xfrm>
            <a:prstGeom prst="ellipse">
              <a:avLst/>
            </a:prstGeom>
            <a:solidFill>
              <a:srgbClr val="F8F4EA"/>
            </a:solidFill>
            <a:ln>
              <a:noFill/>
            </a:ln>
          </p:spPr>
          <p:txBody>
            <a:bodyPr vert="horz" wrap="square" lIns="91440" tIns="45720" rIns="91440" bIns="45720" numCol="1" anchor="t" anchorCtr="0" compatLnSpc="1">
              <a:scene3d>
                <a:camera prst="orthographicFront">
                  <a:rot lat="0" lon="0" rev="0"/>
                </a:camera>
                <a:lightRig rig="contrasting" dir="t">
                  <a:rot lat="0" lon="0" rev="4500000"/>
                </a:lightRig>
              </a:scene3d>
              <a:sp3d contourW="6350" prstMaterial="metal">
                <a:contourClr>
                  <a:schemeClr val="accent1">
                    <a:shade val="75000"/>
                  </a:schemeClr>
                </a:contourClr>
              </a:sp3d>
            </a:bodyPr>
            <a:lstStyle/>
            <a:p>
              <a:pPr lvl="0" algn="ctr">
                <a:defRPr/>
              </a:pPr>
              <a:r>
                <a:rPr lang="en-US" altLang="zh-CN" b="1" cap="all" noProof="0"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latin typeface="Calibri" panose="020F0502020204030204"/>
                  <a:ea typeface="宋体" panose="02010600030101010101" pitchFamily="2" charset="-122"/>
                </a:rPr>
                <a:t> </a:t>
              </a:r>
              <a:r>
                <a:rPr lang="en-US" altLang="zh-CN" sz="2400" b="1" cap="all" noProof="0" dirty="0" smtClean="0">
                  <a:ln w="0"/>
                  <a:effectLst>
                    <a:reflection blurRad="12700" stA="50000" endPos="50000" dist="5000" dir="5400000" sy="-100000" rotWithShape="0"/>
                  </a:effectLst>
                  <a:latin typeface="Calibri" panose="020F0502020204030204"/>
                  <a:ea typeface="宋体" panose="02010600030101010101" pitchFamily="2" charset="-122"/>
                </a:rPr>
                <a:t>¥</a:t>
              </a:r>
              <a:r>
                <a:rPr lang="en-US" altLang="zh-CN" sz="2400" b="1" cap="all" dirty="0" smtClean="0">
                  <a:ln w="0"/>
                  <a:effectLst>
                    <a:reflection blurRad="12700" stA="50000" endPos="50000" dist="5000" dir="5400000" sy="-100000" rotWithShape="0"/>
                  </a:effectLst>
                  <a:latin typeface="Calibri" panose="020F0502020204030204"/>
                  <a:ea typeface="宋体" panose="02010600030101010101" pitchFamily="2" charset="-122"/>
                </a:rPr>
                <a:t>24500</a:t>
              </a:r>
              <a:r>
                <a:rPr lang="zh-CN" altLang="en-US" sz="2400" b="1" cap="all" dirty="0">
                  <a:ln w="0"/>
                  <a:effectLst>
                    <a:reflection blurRad="12700" stA="50000" endPos="50000" dist="5000" dir="5400000" sy="-100000" rotWithShape="0"/>
                  </a:effectLst>
                  <a:latin typeface="Calibri" panose="020F0502020204030204"/>
                  <a:ea typeface="宋体" panose="02010600030101010101" pitchFamily="2" charset="-122"/>
                </a:rPr>
                <a:t>｜</a:t>
              </a:r>
              <a:r>
                <a:rPr lang="en-US" altLang="zh-CN" sz="2400" b="1" cap="all" dirty="0" smtClean="0">
                  <a:ln w="0"/>
                  <a:effectLst>
                    <a:reflection blurRad="12700" stA="50000" endPos="50000" dist="5000" dir="5400000" sy="-100000" rotWithShape="0"/>
                  </a:effectLst>
                  <a:latin typeface="Calibri" panose="020F0502020204030204"/>
                  <a:ea typeface="宋体" panose="02010600030101010101" pitchFamily="2" charset="-122"/>
                </a:rPr>
                <a:t>   ¥25500</a:t>
              </a:r>
              <a:endParaRPr lang="en-US" altLang="zh-CN" sz="2400" b="1" cap="all" noProof="0" dirty="0" smtClean="0">
                <a:ln w="0"/>
                <a:effectLst>
                  <a:reflection blurRad="12700" stA="50000" endPos="50000" dist="5000" dir="5400000" sy="-100000" rotWithShape="0"/>
                </a:effectLst>
                <a:latin typeface="Calibri" panose="020F0502020204030204"/>
                <a:ea typeface="宋体" panose="02010600030101010101" pitchFamily="2" charset="-122"/>
              </a:endParaRPr>
            </a:p>
          </p:txBody>
        </p:sp>
      </p:grpSp>
      <p:cxnSp>
        <p:nvCxnSpPr>
          <p:cNvPr id="96" name="直接连接符 95"/>
          <p:cNvCxnSpPr/>
          <p:nvPr/>
        </p:nvCxnSpPr>
        <p:spPr>
          <a:xfrm>
            <a:off x="8365255" y="3958278"/>
            <a:ext cx="3325440" cy="0"/>
          </a:xfrm>
          <a:prstGeom prst="line">
            <a:avLst/>
          </a:prstGeom>
          <a:ln w="3175">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97" name="文本框 96"/>
          <p:cNvSpPr txBox="1"/>
          <p:nvPr/>
        </p:nvSpPr>
        <p:spPr>
          <a:xfrm>
            <a:off x="8463494" y="2904992"/>
            <a:ext cx="3281476" cy="830997"/>
          </a:xfrm>
          <a:prstGeom prst="rect">
            <a:avLst/>
          </a:prstGeom>
          <a:noFill/>
        </p:spPr>
        <p:txBody>
          <a:bodyPr wrap="square" rtlCol="0">
            <a:spAutoFit/>
          </a:bodyPr>
          <a:lstStyle/>
          <a:p>
            <a:pPr marL="285750" lvl="0" indent="-285750">
              <a:buFont typeface="Arial" panose="020B0604020202020204"/>
              <a:buChar char="•"/>
              <a:defRPr/>
            </a:pPr>
            <a:r>
              <a:rPr lang="zh-CN" altLang="en-US" sz="1600" dirty="0" smtClean="0">
                <a:solidFill>
                  <a:prstClr val="black">
                    <a:lumMod val="75000"/>
                    <a:lumOff val="25000"/>
                  </a:prstClr>
                </a:solidFill>
                <a:latin typeface="微软雅黑" panose="020B0503020204020204" pitchFamily="34" charset="-122"/>
                <a:ea typeface="微软雅黑" panose="020B0503020204020204" pitchFamily="34" charset="-122"/>
              </a:rPr>
              <a:t>寄宿家庭或义工营地</a:t>
            </a:r>
            <a:endParaRPr lang="en-US" altLang="zh-CN" sz="1600" dirty="0" smtClean="0">
              <a:solidFill>
                <a:prstClr val="black">
                  <a:lumMod val="75000"/>
                  <a:lumOff val="25000"/>
                </a:prstClr>
              </a:solidFill>
              <a:latin typeface="微软雅黑" panose="020B0503020204020204" pitchFamily="34" charset="-122"/>
              <a:ea typeface="微软雅黑" panose="020B0503020204020204" pitchFamily="34" charset="-122"/>
            </a:endParaRPr>
          </a:p>
          <a:p>
            <a:pPr marL="285750" lvl="0" indent="-285750">
              <a:buFont typeface="Arial" panose="020B0604020202020204"/>
              <a:buChar char="•"/>
              <a:defRPr/>
            </a:pPr>
            <a:r>
              <a:rPr lang="zh-CN" altLang="en-US" sz="1600" dirty="0" smtClean="0">
                <a:solidFill>
                  <a:prstClr val="black">
                    <a:lumMod val="75000"/>
                    <a:lumOff val="25000"/>
                  </a:prstClr>
                </a:solidFill>
                <a:latin typeface="微软雅黑" panose="020B0503020204020204" pitchFamily="34" charset="-122"/>
                <a:ea typeface="微软雅黑" panose="020B0503020204020204" pitchFamily="34" charset="-122"/>
              </a:rPr>
              <a:t>培训期间，寄宿家庭提供三餐</a:t>
            </a:r>
            <a:endParaRPr lang="en-US" altLang="zh-CN" sz="1600" dirty="0" smtClean="0">
              <a:solidFill>
                <a:prstClr val="black">
                  <a:lumMod val="75000"/>
                  <a:lumOff val="25000"/>
                </a:prstClr>
              </a:solidFill>
              <a:latin typeface="微软雅黑" panose="020B0503020204020204" pitchFamily="34" charset="-122"/>
              <a:ea typeface="微软雅黑" panose="020B0503020204020204" pitchFamily="34" charset="-122"/>
            </a:endParaRPr>
          </a:p>
          <a:p>
            <a:pPr marL="285750" lvl="0" indent="-285750">
              <a:buFont typeface="Arial" panose="020B0604020202020204"/>
              <a:buChar char="•"/>
              <a:defRPr/>
            </a:pPr>
            <a:r>
              <a:rPr lang="zh-CN" altLang="en-US" sz="1600" dirty="0" smtClean="0">
                <a:solidFill>
                  <a:prstClr val="black">
                    <a:lumMod val="75000"/>
                    <a:lumOff val="25000"/>
                  </a:prstClr>
                </a:solidFill>
                <a:latin typeface="微软雅黑" panose="020B0503020204020204" pitchFamily="34" charset="-122"/>
                <a:ea typeface="微软雅黑" panose="020B0503020204020204" pitchFamily="34" charset="-122"/>
              </a:rPr>
              <a:t>义工期间，营地提供三餐</a:t>
            </a:r>
            <a:endParaRPr lang="zh-CN" altLang="en-US" sz="160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98" name="文本框 97"/>
          <p:cNvSpPr txBox="1"/>
          <p:nvPr/>
        </p:nvSpPr>
        <p:spPr>
          <a:xfrm>
            <a:off x="8463494" y="4228702"/>
            <a:ext cx="3281476" cy="830997"/>
          </a:xfrm>
          <a:prstGeom prst="rect">
            <a:avLst/>
          </a:prstGeom>
          <a:noFill/>
        </p:spPr>
        <p:txBody>
          <a:bodyPr wrap="square" rtlCol="0">
            <a:spAutoFit/>
          </a:bodyPr>
          <a:lstStyle/>
          <a:p>
            <a:pPr marL="285750" lvl="0" indent="-285750">
              <a:buFont typeface="Arial" panose="020B0604020202020204"/>
              <a:buChar char="•"/>
              <a:defRPr/>
            </a:pPr>
            <a:r>
              <a:rPr lang="zh-CN" altLang="en-US" sz="1600" dirty="0" smtClean="0">
                <a:solidFill>
                  <a:prstClr val="black">
                    <a:lumMod val="75000"/>
                    <a:lumOff val="25000"/>
                  </a:prstClr>
                </a:solidFill>
                <a:latin typeface="微软雅黑" panose="020B0503020204020204" pitchFamily="34" charset="-122"/>
                <a:ea typeface="微软雅黑" panose="020B0503020204020204" pitchFamily="34" charset="-122"/>
              </a:rPr>
              <a:t>签证费</a:t>
            </a:r>
            <a:endParaRPr lang="en-US" altLang="zh-CN" sz="1600" dirty="0" smtClean="0">
              <a:solidFill>
                <a:prstClr val="black">
                  <a:lumMod val="75000"/>
                  <a:lumOff val="25000"/>
                </a:prstClr>
              </a:solidFill>
              <a:latin typeface="微软雅黑" panose="020B0503020204020204" pitchFamily="34" charset="-122"/>
              <a:ea typeface="微软雅黑" panose="020B0503020204020204" pitchFamily="34" charset="-122"/>
            </a:endParaRPr>
          </a:p>
          <a:p>
            <a:pPr marL="285750" lvl="0" indent="-285750">
              <a:buFont typeface="Arial" panose="020B0604020202020204"/>
              <a:buChar char="•"/>
              <a:defRPr/>
            </a:pPr>
            <a:r>
              <a:rPr lang="zh-CN" altLang="en-US" sz="1600" dirty="0" smtClean="0">
                <a:solidFill>
                  <a:prstClr val="black">
                    <a:lumMod val="75000"/>
                    <a:lumOff val="25000"/>
                  </a:prstClr>
                </a:solidFill>
                <a:latin typeface="微软雅黑" panose="020B0503020204020204" pitchFamily="34" charset="-122"/>
                <a:ea typeface="微软雅黑" panose="020B0503020204020204" pitchFamily="34" charset="-122"/>
              </a:rPr>
              <a:t>签证服务费</a:t>
            </a:r>
            <a:endParaRPr lang="en-US" altLang="zh-CN" sz="1600" dirty="0" smtClean="0">
              <a:solidFill>
                <a:prstClr val="black">
                  <a:lumMod val="75000"/>
                  <a:lumOff val="25000"/>
                </a:prstClr>
              </a:solidFill>
              <a:latin typeface="微软雅黑" panose="020B0503020204020204" pitchFamily="34" charset="-122"/>
              <a:ea typeface="微软雅黑" panose="020B0503020204020204" pitchFamily="34" charset="-122"/>
            </a:endParaRPr>
          </a:p>
          <a:p>
            <a:pPr marL="285750" lvl="0" indent="-285750">
              <a:buFont typeface="Arial" panose="020B0604020202020204"/>
              <a:buChar char="•"/>
              <a:defRPr/>
            </a:pPr>
            <a:r>
              <a:rPr lang="zh-CN" altLang="en-US" sz="1600" dirty="0" smtClean="0">
                <a:solidFill>
                  <a:prstClr val="black">
                    <a:lumMod val="75000"/>
                    <a:lumOff val="25000"/>
                  </a:prstClr>
                </a:solidFill>
                <a:latin typeface="微软雅黑" panose="020B0503020204020204" pitchFamily="34" charset="-122"/>
                <a:ea typeface="微软雅黑" panose="020B0503020204020204" pitchFamily="34" charset="-122"/>
              </a:rPr>
              <a:t>保险费</a:t>
            </a:r>
            <a:endParaRPr lang="zh-CN" altLang="en-US" sz="1600" dirty="0">
              <a:solidFill>
                <a:prstClr val="black">
                  <a:lumMod val="75000"/>
                  <a:lumOff val="25000"/>
                </a:prstClr>
              </a:solidFill>
              <a:latin typeface="微软雅黑" panose="020B0503020204020204" pitchFamily="34" charset="-122"/>
              <a:ea typeface="微软雅黑" panose="020B0503020204020204" pitchFamily="34" charset="-122"/>
            </a:endParaRPr>
          </a:p>
        </p:txBody>
      </p:sp>
      <p:cxnSp>
        <p:nvCxnSpPr>
          <p:cNvPr id="99" name="直接连接符 98"/>
          <p:cNvCxnSpPr/>
          <p:nvPr/>
        </p:nvCxnSpPr>
        <p:spPr>
          <a:xfrm>
            <a:off x="274243" y="3958278"/>
            <a:ext cx="3325440" cy="0"/>
          </a:xfrm>
          <a:prstGeom prst="line">
            <a:avLst/>
          </a:prstGeom>
          <a:ln w="3175">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100" name="文本框 99"/>
          <p:cNvSpPr txBox="1"/>
          <p:nvPr/>
        </p:nvSpPr>
        <p:spPr>
          <a:xfrm>
            <a:off x="340731" y="2723694"/>
            <a:ext cx="3421643" cy="1323439"/>
          </a:xfrm>
          <a:prstGeom prst="rect">
            <a:avLst/>
          </a:prstGeom>
          <a:noFill/>
        </p:spPr>
        <p:txBody>
          <a:bodyPr wrap="square" rtlCol="0">
            <a:spAutoFit/>
          </a:bodyPr>
          <a:lstStyle/>
          <a:p>
            <a:pPr lvl="0">
              <a:defRPr/>
            </a:pPr>
            <a:endParaRPr lang="en-US" altLang="zh-CN" sz="1600" dirty="0" smtClean="0">
              <a:solidFill>
                <a:prstClr val="black">
                  <a:lumMod val="75000"/>
                  <a:lumOff val="25000"/>
                </a:prstClr>
              </a:solidFill>
              <a:latin typeface="微软雅黑" panose="020B0503020204020204" pitchFamily="34" charset="-122"/>
              <a:ea typeface="微软雅黑" panose="020B0503020204020204" pitchFamily="34" charset="-122"/>
            </a:endParaRPr>
          </a:p>
          <a:p>
            <a:pPr marL="285750" lvl="0" indent="-285750">
              <a:buFont typeface="Arial" panose="020B0604020202020204"/>
              <a:buChar char="•"/>
              <a:defRPr/>
            </a:pPr>
            <a:r>
              <a:rPr lang="zh-CN" altLang="en-US" sz="1600" dirty="0" smtClean="0">
                <a:solidFill>
                  <a:prstClr val="black">
                    <a:lumMod val="75000"/>
                    <a:lumOff val="25000"/>
                  </a:prstClr>
                </a:solidFill>
                <a:latin typeface="微软雅黑" panose="020B0503020204020204" pitchFamily="34" charset="-122"/>
                <a:ea typeface="微软雅黑" panose="020B0503020204020204" pitchFamily="34" charset="-122"/>
              </a:rPr>
              <a:t>培训期间的集体活动交通费</a:t>
            </a:r>
            <a:endParaRPr lang="en-US" altLang="zh-CN" sz="1600" dirty="0" smtClean="0">
              <a:solidFill>
                <a:prstClr val="black">
                  <a:lumMod val="75000"/>
                  <a:lumOff val="25000"/>
                </a:prstClr>
              </a:solidFill>
              <a:latin typeface="微软雅黑" panose="020B0503020204020204" pitchFamily="34" charset="-122"/>
              <a:ea typeface="微软雅黑" panose="020B0503020204020204" pitchFamily="34" charset="-122"/>
            </a:endParaRPr>
          </a:p>
          <a:p>
            <a:pPr marL="285750" lvl="0" indent="-285750">
              <a:buFont typeface="Arial" panose="020B0604020202020204"/>
              <a:buChar char="•"/>
              <a:defRPr/>
            </a:pPr>
            <a:r>
              <a:rPr lang="zh-CN" altLang="en-US" sz="1600" dirty="0" smtClean="0">
                <a:solidFill>
                  <a:prstClr val="black">
                    <a:lumMod val="75000"/>
                    <a:lumOff val="25000"/>
                  </a:prstClr>
                </a:solidFill>
                <a:latin typeface="微软雅黑" panose="020B0503020204020204" pitchFamily="34" charset="-122"/>
                <a:ea typeface="微软雅黑" panose="020B0503020204020204" pitchFamily="34" charset="-122"/>
              </a:rPr>
              <a:t>义工期间的营地交通费</a:t>
            </a:r>
            <a:endParaRPr lang="en-US" altLang="zh-CN" sz="1600" dirty="0" smtClean="0">
              <a:solidFill>
                <a:prstClr val="black">
                  <a:lumMod val="75000"/>
                  <a:lumOff val="25000"/>
                </a:prstClr>
              </a:solidFill>
              <a:latin typeface="微软雅黑" panose="020B0503020204020204" pitchFamily="34" charset="-122"/>
              <a:ea typeface="微软雅黑" panose="020B0503020204020204" pitchFamily="34" charset="-122"/>
            </a:endParaRPr>
          </a:p>
          <a:p>
            <a:pPr marL="285750" lvl="0" indent="-285750">
              <a:buFont typeface="Arial" panose="020B0604020202020204"/>
              <a:buChar char="•"/>
              <a:defRPr/>
            </a:pPr>
            <a:r>
              <a:rPr lang="zh-CN" altLang="en-US" sz="1600" dirty="0" smtClean="0">
                <a:solidFill>
                  <a:prstClr val="black">
                    <a:lumMod val="75000"/>
                    <a:lumOff val="25000"/>
                  </a:prstClr>
                </a:solidFill>
                <a:latin typeface="微软雅黑" panose="020B0503020204020204" pitchFamily="34" charset="-122"/>
                <a:ea typeface="微软雅黑" panose="020B0503020204020204" pitchFamily="34" charset="-122"/>
              </a:rPr>
              <a:t>国际机票及燃油税费</a:t>
            </a:r>
            <a:endParaRPr lang="en-US" altLang="zh-CN" sz="1600" dirty="0" smtClean="0">
              <a:solidFill>
                <a:prstClr val="black">
                  <a:lumMod val="75000"/>
                  <a:lumOff val="25000"/>
                </a:prstClr>
              </a:solidFill>
              <a:latin typeface="微软雅黑" panose="020B0503020204020204" pitchFamily="34" charset="-122"/>
              <a:ea typeface="微软雅黑" panose="020B0503020204020204" pitchFamily="34" charset="-122"/>
            </a:endParaRPr>
          </a:p>
          <a:p>
            <a:pPr marL="285750" lvl="0" indent="-285750">
              <a:buFont typeface="Arial" panose="020B0604020202020204"/>
              <a:buChar char="•"/>
              <a:defRPr/>
            </a:pPr>
            <a:endParaRPr lang="zh-CN" altLang="en-US" sz="160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01" name="文本框 100"/>
          <p:cNvSpPr txBox="1"/>
          <p:nvPr/>
        </p:nvSpPr>
        <p:spPr>
          <a:xfrm>
            <a:off x="372482" y="4228702"/>
            <a:ext cx="3281476" cy="584776"/>
          </a:xfrm>
          <a:prstGeom prst="rect">
            <a:avLst/>
          </a:prstGeom>
          <a:noFill/>
        </p:spPr>
        <p:txBody>
          <a:bodyPr wrap="square" rtlCol="0">
            <a:spAutoFit/>
          </a:bodyPr>
          <a:lstStyle/>
          <a:p>
            <a:pPr marL="285750" lvl="0" indent="-285750">
              <a:buFont typeface="Arial" panose="020B0604020202020204"/>
              <a:buChar char="•"/>
              <a:defRPr/>
            </a:pPr>
            <a:r>
              <a:rPr lang="zh-CN" altLang="en-US" sz="1600" dirty="0" smtClean="0">
                <a:solidFill>
                  <a:prstClr val="black">
                    <a:lumMod val="75000"/>
                    <a:lumOff val="25000"/>
                  </a:prstClr>
                </a:solidFill>
                <a:latin typeface="微软雅黑" panose="020B0503020204020204" pitchFamily="34" charset="-122"/>
                <a:ea typeface="微软雅黑" panose="020B0503020204020204" pitchFamily="34" charset="-122"/>
              </a:rPr>
              <a:t>培训期间的资料费、证书费</a:t>
            </a:r>
            <a:endParaRPr lang="en-US" altLang="zh-CN" sz="1600" dirty="0" smtClean="0">
              <a:solidFill>
                <a:prstClr val="black">
                  <a:lumMod val="75000"/>
                  <a:lumOff val="25000"/>
                </a:prstClr>
              </a:solidFill>
              <a:latin typeface="微软雅黑" panose="020B0503020204020204" pitchFamily="34" charset="-122"/>
              <a:ea typeface="微软雅黑" panose="020B0503020204020204" pitchFamily="34" charset="-122"/>
            </a:endParaRPr>
          </a:p>
          <a:p>
            <a:pPr marL="285750" lvl="0" indent="-285750">
              <a:buFont typeface="Arial" panose="020B0604020202020204"/>
              <a:buChar char="•"/>
              <a:defRPr/>
            </a:pPr>
            <a:r>
              <a:rPr lang="zh-CN" altLang="en-US" sz="1600" dirty="0" smtClean="0">
                <a:solidFill>
                  <a:prstClr val="black">
                    <a:lumMod val="75000"/>
                    <a:lumOff val="25000"/>
                  </a:prstClr>
                </a:solidFill>
                <a:latin typeface="微软雅黑" panose="020B0503020204020204" pitchFamily="34" charset="-122"/>
                <a:ea typeface="微软雅黑" panose="020B0503020204020204" pitchFamily="34" charset="-122"/>
              </a:rPr>
              <a:t>一周的义工体验费用</a:t>
            </a:r>
            <a:endParaRPr lang="en-US" altLang="zh-CN" sz="1600" dirty="0" smtClean="0">
              <a:solidFill>
                <a:prstClr val="black">
                  <a:lumMod val="75000"/>
                  <a:lumOff val="25000"/>
                </a:prstClr>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1" cstate="print">
            <a:lum/>
          </a:blip>
          <a:srcRect/>
          <a:stretch>
            <a:fillRect/>
          </a:stretch>
        </a:blipFill>
        <a:effectLst/>
      </p:bgPr>
    </p:bg>
    <p:spTree>
      <p:nvGrpSpPr>
        <p:cNvPr id="1" name=""/>
        <p:cNvGrpSpPr/>
        <p:nvPr/>
      </p:nvGrpSpPr>
      <p:grpSpPr>
        <a:xfrm>
          <a:off x="0" y="0"/>
          <a:ext cx="0" cy="0"/>
          <a:chOff x="0" y="0"/>
          <a:chExt cx="0" cy="0"/>
        </a:xfrm>
      </p:grpSpPr>
      <p:grpSp>
        <p:nvGrpSpPr>
          <p:cNvPr id="46" name="组合 45"/>
          <p:cNvGrpSpPr/>
          <p:nvPr/>
        </p:nvGrpSpPr>
        <p:grpSpPr>
          <a:xfrm>
            <a:off x="0" y="174625"/>
            <a:ext cx="12190828" cy="666623"/>
            <a:chOff x="0" y="174625"/>
            <a:chExt cx="12190828" cy="666623"/>
          </a:xfrm>
        </p:grpSpPr>
        <p:sp>
          <p:nvSpPr>
            <p:cNvPr id="43" name="矩形 42"/>
            <p:cNvSpPr/>
            <p:nvPr/>
          </p:nvSpPr>
          <p:spPr>
            <a:xfrm>
              <a:off x="0" y="174625"/>
              <a:ext cx="3365500" cy="666623"/>
            </a:xfrm>
            <a:custGeom>
              <a:avLst/>
              <a:gdLst>
                <a:gd name="connsiteX0" fmla="*/ 0 w 3118104"/>
                <a:gd name="connsiteY0" fmla="*/ 0 h 539496"/>
                <a:gd name="connsiteX1" fmla="*/ 3118104 w 3118104"/>
                <a:gd name="connsiteY1" fmla="*/ 0 h 539496"/>
                <a:gd name="connsiteX2" fmla="*/ 3118104 w 3118104"/>
                <a:gd name="connsiteY2" fmla="*/ 539496 h 539496"/>
                <a:gd name="connsiteX3" fmla="*/ 0 w 3118104"/>
                <a:gd name="connsiteY3" fmla="*/ 539496 h 539496"/>
                <a:gd name="connsiteX4" fmla="*/ 0 w 3118104"/>
                <a:gd name="connsiteY4" fmla="*/ 0 h 539496"/>
                <a:gd name="connsiteX0-1" fmla="*/ 0 w 3118104"/>
                <a:gd name="connsiteY0-2" fmla="*/ 0 h 539496"/>
                <a:gd name="connsiteX1-3" fmla="*/ 2871216 w 3118104"/>
                <a:gd name="connsiteY1-4" fmla="*/ 0 h 539496"/>
                <a:gd name="connsiteX2-5" fmla="*/ 3118104 w 3118104"/>
                <a:gd name="connsiteY2-6" fmla="*/ 539496 h 539496"/>
                <a:gd name="connsiteX3-7" fmla="*/ 0 w 3118104"/>
                <a:gd name="connsiteY3-8" fmla="*/ 539496 h 539496"/>
                <a:gd name="connsiteX4-9" fmla="*/ 0 w 3118104"/>
                <a:gd name="connsiteY4-10" fmla="*/ 0 h 539496"/>
                <a:gd name="connsiteX0-11" fmla="*/ 0 w 3118104"/>
                <a:gd name="connsiteY0-12" fmla="*/ 9144 h 548640"/>
                <a:gd name="connsiteX1-13" fmla="*/ 2679192 w 3118104"/>
                <a:gd name="connsiteY1-14" fmla="*/ 0 h 548640"/>
                <a:gd name="connsiteX2-15" fmla="*/ 3118104 w 3118104"/>
                <a:gd name="connsiteY2-16" fmla="*/ 548640 h 548640"/>
                <a:gd name="connsiteX3-17" fmla="*/ 0 w 3118104"/>
                <a:gd name="connsiteY3-18" fmla="*/ 548640 h 548640"/>
                <a:gd name="connsiteX4-19" fmla="*/ 0 w 3118104"/>
                <a:gd name="connsiteY4-20" fmla="*/ 9144 h 548640"/>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118104" h="548640">
                  <a:moveTo>
                    <a:pt x="0" y="9144"/>
                  </a:moveTo>
                  <a:lnTo>
                    <a:pt x="2679192" y="0"/>
                  </a:lnTo>
                  <a:lnTo>
                    <a:pt x="3118104" y="548640"/>
                  </a:lnTo>
                  <a:lnTo>
                    <a:pt x="0" y="548640"/>
                  </a:lnTo>
                  <a:lnTo>
                    <a:pt x="0" y="9144"/>
                  </a:lnTo>
                  <a:close/>
                </a:path>
              </a:pathLst>
            </a:custGeom>
            <a:solidFill>
              <a:srgbClr val="5DA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cxnSp>
          <p:nvCxnSpPr>
            <p:cNvPr id="45" name="直接连接符 44"/>
            <p:cNvCxnSpPr/>
            <p:nvPr/>
          </p:nvCxnSpPr>
          <p:spPr>
            <a:xfrm>
              <a:off x="3108960" y="832104"/>
              <a:ext cx="9081868" cy="0"/>
            </a:xfrm>
            <a:prstGeom prst="line">
              <a:avLst/>
            </a:prstGeom>
            <a:ln w="31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sp>
        <p:nvSpPr>
          <p:cNvPr id="48" name="文本框 47"/>
          <p:cNvSpPr txBox="1"/>
          <p:nvPr/>
        </p:nvSpPr>
        <p:spPr>
          <a:xfrm>
            <a:off x="117983" y="208123"/>
            <a:ext cx="3072892"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3600"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费用不包括</a:t>
            </a:r>
            <a:endParaRPr kumimoji="0" lang="zh-CN" altLang="en-US" sz="36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49" name="Freeform 5"/>
          <p:cNvSpPr/>
          <p:nvPr/>
        </p:nvSpPr>
        <p:spPr bwMode="auto">
          <a:xfrm rot="611223">
            <a:off x="3580110" y="1916656"/>
            <a:ext cx="2455863" cy="1901825"/>
          </a:xfrm>
          <a:custGeom>
            <a:avLst/>
            <a:gdLst>
              <a:gd name="T0" fmla="*/ 29 w 96"/>
              <a:gd name="T1" fmla="*/ 44 h 74"/>
              <a:gd name="T2" fmla="*/ 1 w 96"/>
              <a:gd name="T3" fmla="*/ 44 h 74"/>
              <a:gd name="T4" fmla="*/ 0 w 96"/>
              <a:gd name="T5" fmla="*/ 45 h 74"/>
              <a:gd name="T6" fmla="*/ 0 w 96"/>
              <a:gd name="T7" fmla="*/ 73 h 74"/>
              <a:gd name="T8" fmla="*/ 1 w 96"/>
              <a:gd name="T9" fmla="*/ 74 h 74"/>
              <a:gd name="T10" fmla="*/ 23 w 96"/>
              <a:gd name="T11" fmla="*/ 74 h 74"/>
              <a:gd name="T12" fmla="*/ 44 w 96"/>
              <a:gd name="T13" fmla="*/ 74 h 74"/>
              <a:gd name="T14" fmla="*/ 51 w 96"/>
              <a:gd name="T15" fmla="*/ 74 h 74"/>
              <a:gd name="T16" fmla="*/ 96 w 96"/>
              <a:gd name="T17" fmla="*/ 28 h 74"/>
              <a:gd name="T18" fmla="*/ 96 w 96"/>
              <a:gd name="T19" fmla="*/ 0 h 74"/>
              <a:gd name="T20" fmla="*/ 29 w 96"/>
              <a:gd name="T21" fmla="*/ 44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6" h="74">
                <a:moveTo>
                  <a:pt x="29" y="44"/>
                </a:moveTo>
                <a:cubicBezTo>
                  <a:pt x="1" y="44"/>
                  <a:pt x="1" y="44"/>
                  <a:pt x="1" y="44"/>
                </a:cubicBezTo>
                <a:cubicBezTo>
                  <a:pt x="0" y="44"/>
                  <a:pt x="0" y="44"/>
                  <a:pt x="0" y="45"/>
                </a:cubicBezTo>
                <a:cubicBezTo>
                  <a:pt x="0" y="73"/>
                  <a:pt x="0" y="73"/>
                  <a:pt x="0" y="73"/>
                </a:cubicBezTo>
                <a:cubicBezTo>
                  <a:pt x="0" y="73"/>
                  <a:pt x="0" y="74"/>
                  <a:pt x="1" y="74"/>
                </a:cubicBezTo>
                <a:cubicBezTo>
                  <a:pt x="23" y="74"/>
                  <a:pt x="23" y="74"/>
                  <a:pt x="23" y="74"/>
                </a:cubicBezTo>
                <a:cubicBezTo>
                  <a:pt x="44" y="74"/>
                  <a:pt x="44" y="74"/>
                  <a:pt x="44" y="74"/>
                </a:cubicBezTo>
                <a:cubicBezTo>
                  <a:pt x="51" y="74"/>
                  <a:pt x="51" y="74"/>
                  <a:pt x="51" y="74"/>
                </a:cubicBezTo>
                <a:cubicBezTo>
                  <a:pt x="51" y="49"/>
                  <a:pt x="71" y="28"/>
                  <a:pt x="96" y="28"/>
                </a:cubicBezTo>
                <a:cubicBezTo>
                  <a:pt x="96" y="0"/>
                  <a:pt x="96" y="0"/>
                  <a:pt x="96" y="0"/>
                </a:cubicBezTo>
                <a:cubicBezTo>
                  <a:pt x="66" y="0"/>
                  <a:pt x="41" y="18"/>
                  <a:pt x="29" y="44"/>
                </a:cubicBezTo>
                <a:close/>
              </a:path>
            </a:pathLst>
          </a:custGeom>
          <a:solidFill>
            <a:srgbClr val="7CC8EC"/>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51" name="Freeform 5"/>
          <p:cNvSpPr/>
          <p:nvPr/>
        </p:nvSpPr>
        <p:spPr bwMode="auto">
          <a:xfrm rot="1014712" flipH="1" flipV="1">
            <a:off x="6086773" y="3886280"/>
            <a:ext cx="2455863" cy="1901825"/>
          </a:xfrm>
          <a:custGeom>
            <a:avLst/>
            <a:gdLst>
              <a:gd name="T0" fmla="*/ 29 w 96"/>
              <a:gd name="T1" fmla="*/ 44 h 74"/>
              <a:gd name="T2" fmla="*/ 1 w 96"/>
              <a:gd name="T3" fmla="*/ 44 h 74"/>
              <a:gd name="T4" fmla="*/ 0 w 96"/>
              <a:gd name="T5" fmla="*/ 45 h 74"/>
              <a:gd name="T6" fmla="*/ 0 w 96"/>
              <a:gd name="T7" fmla="*/ 73 h 74"/>
              <a:gd name="T8" fmla="*/ 1 w 96"/>
              <a:gd name="T9" fmla="*/ 74 h 74"/>
              <a:gd name="T10" fmla="*/ 23 w 96"/>
              <a:gd name="T11" fmla="*/ 74 h 74"/>
              <a:gd name="T12" fmla="*/ 44 w 96"/>
              <a:gd name="T13" fmla="*/ 74 h 74"/>
              <a:gd name="T14" fmla="*/ 51 w 96"/>
              <a:gd name="T15" fmla="*/ 74 h 74"/>
              <a:gd name="T16" fmla="*/ 96 w 96"/>
              <a:gd name="T17" fmla="*/ 28 h 74"/>
              <a:gd name="T18" fmla="*/ 96 w 96"/>
              <a:gd name="T19" fmla="*/ 0 h 74"/>
              <a:gd name="T20" fmla="*/ 29 w 96"/>
              <a:gd name="T21" fmla="*/ 44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6" h="74">
                <a:moveTo>
                  <a:pt x="29" y="44"/>
                </a:moveTo>
                <a:cubicBezTo>
                  <a:pt x="1" y="44"/>
                  <a:pt x="1" y="44"/>
                  <a:pt x="1" y="44"/>
                </a:cubicBezTo>
                <a:cubicBezTo>
                  <a:pt x="0" y="44"/>
                  <a:pt x="0" y="44"/>
                  <a:pt x="0" y="45"/>
                </a:cubicBezTo>
                <a:cubicBezTo>
                  <a:pt x="0" y="73"/>
                  <a:pt x="0" y="73"/>
                  <a:pt x="0" y="73"/>
                </a:cubicBezTo>
                <a:cubicBezTo>
                  <a:pt x="0" y="73"/>
                  <a:pt x="0" y="74"/>
                  <a:pt x="1" y="74"/>
                </a:cubicBezTo>
                <a:cubicBezTo>
                  <a:pt x="23" y="74"/>
                  <a:pt x="23" y="74"/>
                  <a:pt x="23" y="74"/>
                </a:cubicBezTo>
                <a:cubicBezTo>
                  <a:pt x="44" y="74"/>
                  <a:pt x="44" y="74"/>
                  <a:pt x="44" y="74"/>
                </a:cubicBezTo>
                <a:cubicBezTo>
                  <a:pt x="51" y="74"/>
                  <a:pt x="51" y="74"/>
                  <a:pt x="51" y="74"/>
                </a:cubicBezTo>
                <a:cubicBezTo>
                  <a:pt x="51" y="49"/>
                  <a:pt x="71" y="28"/>
                  <a:pt x="96" y="28"/>
                </a:cubicBezTo>
                <a:cubicBezTo>
                  <a:pt x="96" y="0"/>
                  <a:pt x="96" y="0"/>
                  <a:pt x="96" y="0"/>
                </a:cubicBezTo>
                <a:cubicBezTo>
                  <a:pt x="66" y="0"/>
                  <a:pt x="41" y="18"/>
                  <a:pt x="29" y="44"/>
                </a:cubicBezTo>
                <a:close/>
              </a:path>
            </a:pathLst>
          </a:custGeom>
          <a:solidFill>
            <a:srgbClr val="84CBC5"/>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cxnSp>
        <p:nvCxnSpPr>
          <p:cNvPr id="53" name="直接连接符 52"/>
          <p:cNvCxnSpPr/>
          <p:nvPr/>
        </p:nvCxnSpPr>
        <p:spPr>
          <a:xfrm>
            <a:off x="94127" y="3863130"/>
            <a:ext cx="3297975"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54" name="直接连接符 53"/>
          <p:cNvCxnSpPr/>
          <p:nvPr/>
        </p:nvCxnSpPr>
        <p:spPr>
          <a:xfrm>
            <a:off x="8649748" y="3858989"/>
            <a:ext cx="3297975"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56" name="文本框 55"/>
          <p:cNvSpPr txBox="1"/>
          <p:nvPr/>
        </p:nvSpPr>
        <p:spPr>
          <a:xfrm>
            <a:off x="11168527" y="3726024"/>
            <a:ext cx="1250066" cy="144655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8800" b="1" i="0" u="none" strike="noStrike" kern="1200" cap="none" spc="0" normalizeH="0" baseline="0" noProof="0" dirty="0" smtClean="0">
                <a:ln>
                  <a:noFill/>
                </a:ln>
                <a:solidFill>
                  <a:srgbClr val="84CBC5"/>
                </a:solidFill>
                <a:effectLst/>
                <a:uLnTx/>
                <a:uFillTx/>
                <a:latin typeface="微软雅黑" panose="020B0503020204020204" pitchFamily="34" charset="-122"/>
                <a:ea typeface="微软雅黑" panose="020B0503020204020204" pitchFamily="34" charset="-122"/>
                <a:cs typeface="+mn-cs"/>
              </a:rPr>
              <a:t>B</a:t>
            </a:r>
            <a:endParaRPr kumimoji="0" lang="zh-CN" altLang="en-US" sz="8800" b="1" i="0" u="none" strike="noStrike" kern="1200" cap="none" spc="0" normalizeH="0" baseline="0" noProof="0" dirty="0">
              <a:ln>
                <a:noFill/>
              </a:ln>
              <a:solidFill>
                <a:srgbClr val="84CBC5"/>
              </a:solidFill>
              <a:effectLst/>
              <a:uLnTx/>
              <a:uFillTx/>
              <a:latin typeface="微软雅黑" panose="020B0503020204020204" pitchFamily="34" charset="-122"/>
              <a:ea typeface="微软雅黑" panose="020B0503020204020204" pitchFamily="34" charset="-122"/>
              <a:cs typeface="+mn-cs"/>
            </a:endParaRPr>
          </a:p>
        </p:txBody>
      </p:sp>
      <p:grpSp>
        <p:nvGrpSpPr>
          <p:cNvPr id="57" name="组合 56"/>
          <p:cNvGrpSpPr/>
          <p:nvPr/>
        </p:nvGrpSpPr>
        <p:grpSpPr>
          <a:xfrm>
            <a:off x="154452" y="1783125"/>
            <a:ext cx="3342756" cy="3032709"/>
            <a:chOff x="100477" y="2424475"/>
            <a:chExt cx="3342756" cy="3032709"/>
          </a:xfrm>
        </p:grpSpPr>
        <p:sp>
          <p:nvSpPr>
            <p:cNvPr id="58" name="文本框 57"/>
            <p:cNvSpPr txBox="1"/>
            <p:nvPr/>
          </p:nvSpPr>
          <p:spPr>
            <a:xfrm>
              <a:off x="100477" y="2424475"/>
              <a:ext cx="1250066" cy="144655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8800" b="1" i="0" u="none" strike="noStrike" kern="1200" cap="none" spc="0" normalizeH="0" baseline="0" noProof="0" dirty="0" smtClean="0">
                  <a:ln>
                    <a:noFill/>
                  </a:ln>
                  <a:solidFill>
                    <a:srgbClr val="00AFF0"/>
                  </a:solidFill>
                  <a:effectLst/>
                  <a:uLnTx/>
                  <a:uFillTx/>
                  <a:latin typeface="微软雅黑" panose="020B0503020204020204" pitchFamily="34" charset="-122"/>
                  <a:ea typeface="微软雅黑" panose="020B0503020204020204" pitchFamily="34" charset="-122"/>
                  <a:cs typeface="+mn-cs"/>
                </a:rPr>
                <a:t>A</a:t>
              </a:r>
              <a:endParaRPr kumimoji="0" lang="zh-CN" altLang="en-US" sz="8800" b="1" i="0" u="none" strike="noStrike" kern="1200" cap="none" spc="0" normalizeH="0" baseline="0" noProof="0" dirty="0">
                <a:ln>
                  <a:noFill/>
                </a:ln>
                <a:solidFill>
                  <a:srgbClr val="00AFF0"/>
                </a:solidFill>
                <a:effectLst/>
                <a:uLnTx/>
                <a:uFillTx/>
                <a:latin typeface="微软雅黑" panose="020B0503020204020204" pitchFamily="34" charset="-122"/>
                <a:ea typeface="微软雅黑" panose="020B0503020204020204" pitchFamily="34" charset="-122"/>
                <a:cs typeface="+mn-cs"/>
              </a:endParaRPr>
            </a:p>
          </p:txBody>
        </p:sp>
        <p:sp>
          <p:nvSpPr>
            <p:cNvPr id="59" name="矩形 58"/>
            <p:cNvSpPr/>
            <p:nvPr/>
          </p:nvSpPr>
          <p:spPr>
            <a:xfrm>
              <a:off x="964711" y="2533306"/>
              <a:ext cx="2478522" cy="2923878"/>
            </a:xfrm>
            <a:prstGeom prst="rect">
              <a:avLst/>
            </a:prstGeom>
          </p:spPr>
          <p:txBody>
            <a:bodyPr wrap="square">
              <a:spAutoFit/>
            </a:bodyPr>
            <a:lstStyle/>
            <a:p>
              <a:pPr marL="285750" lvl="0" indent="-285750">
                <a:buFont typeface="Arial" panose="020B0604020202020204"/>
                <a:buChar char="•"/>
                <a:defRPr/>
              </a:pPr>
              <a:r>
                <a:rPr lang="zh-CN" altLang="en-US" sz="1600" dirty="0" smtClean="0">
                  <a:solidFill>
                    <a:prstClr val="black">
                      <a:lumMod val="75000"/>
                      <a:lumOff val="25000"/>
                    </a:prstClr>
                  </a:solidFill>
                  <a:latin typeface="宋体" panose="02010600030101010101" pitchFamily="2" charset="-122"/>
                  <a:ea typeface="宋体" panose="02010600030101010101" pitchFamily="2" charset="-122"/>
                  <a:cs typeface="宋体" panose="02010600030101010101" pitchFamily="2" charset="-122"/>
                </a:rPr>
                <a:t>发票税</a:t>
              </a:r>
              <a:endParaRPr lang="en-US" altLang="zh-CN" sz="1600" dirty="0" smtClean="0">
                <a:solidFill>
                  <a:prstClr val="black">
                    <a:lumMod val="75000"/>
                    <a:lumOff val="25000"/>
                  </a:prstClr>
                </a:solidFill>
                <a:latin typeface="宋体" panose="02010600030101010101" pitchFamily="2" charset="-122"/>
                <a:ea typeface="宋体" panose="02010600030101010101" pitchFamily="2" charset="-122"/>
                <a:cs typeface="宋体" panose="02010600030101010101" pitchFamily="2" charset="-122"/>
              </a:endParaRPr>
            </a:p>
            <a:p>
              <a:pPr marL="285750" lvl="0" indent="-285750">
                <a:buFont typeface="Arial" panose="020B0604020202020204"/>
                <a:buChar char="•"/>
                <a:defRPr/>
              </a:pPr>
              <a:r>
                <a:rPr lang="zh-CN" altLang="en-US" sz="1600" dirty="0" smtClean="0">
                  <a:solidFill>
                    <a:prstClr val="black">
                      <a:lumMod val="75000"/>
                      <a:lumOff val="25000"/>
                    </a:prstClr>
                  </a:solidFill>
                  <a:latin typeface="宋体" panose="02010600030101010101" pitchFamily="2" charset="-122"/>
                  <a:ea typeface="宋体" panose="02010600030101010101" pitchFamily="2" charset="-122"/>
                  <a:cs typeface="宋体" panose="02010600030101010101" pitchFamily="2" charset="-122"/>
                </a:rPr>
                <a:t>护照办理费</a:t>
              </a:r>
              <a:endParaRPr lang="en-US" altLang="zh-CN" sz="1600" dirty="0" smtClean="0">
                <a:solidFill>
                  <a:prstClr val="black">
                    <a:lumMod val="75000"/>
                    <a:lumOff val="25000"/>
                  </a:prstClr>
                </a:solidFill>
                <a:latin typeface="宋体" panose="02010600030101010101" pitchFamily="2" charset="-122"/>
                <a:ea typeface="宋体" panose="02010600030101010101" pitchFamily="2" charset="-122"/>
                <a:cs typeface="宋体" panose="02010600030101010101" pitchFamily="2" charset="-122"/>
              </a:endParaRPr>
            </a:p>
            <a:p>
              <a:pPr marL="285750" lvl="0" indent="-285750">
                <a:buFont typeface="Arial" panose="020B0604020202020204"/>
                <a:buChar char="•"/>
                <a:defRPr/>
              </a:pPr>
              <a:r>
                <a:rPr lang="zh-CN" altLang="ja-JP" sz="1600" dirty="0" smtClean="0">
                  <a:latin typeface="宋体" panose="02010600030101010101" pitchFamily="2" charset="-122"/>
                  <a:ea typeface="宋体" panose="02010600030101010101" pitchFamily="2" charset="-122"/>
                  <a:cs typeface="宋体" panose="02010600030101010101" pitchFamily="2" charset="-122"/>
                </a:rPr>
                <a:t>因气候或飞</a:t>
              </a:r>
              <a:r>
                <a:rPr lang="zh-CN" altLang="ja-JP" sz="1600" dirty="0">
                  <a:latin typeface="宋体" panose="02010600030101010101" pitchFamily="2" charset="-122"/>
                  <a:ea typeface="宋体" panose="02010600030101010101" pitchFamily="2" charset="-122"/>
                  <a:cs typeface="宋体" panose="02010600030101010101" pitchFamily="2" charset="-122"/>
                </a:rPr>
                <a:t>机、车辆、船只等交通工具发生故障导致时间延误或行程更改引起的经济损失和责任</a:t>
              </a:r>
              <a:r>
                <a:rPr lang="en-AU" altLang="ja-JP" sz="1600" dirty="0">
                  <a:latin typeface="宋体" panose="02010600030101010101" pitchFamily="2" charset="-122"/>
                  <a:ea typeface="宋体" panose="02010600030101010101" pitchFamily="2" charset="-122"/>
                  <a:cs typeface="宋体" panose="02010600030101010101" pitchFamily="2" charset="-122"/>
                </a:rPr>
                <a:t> </a:t>
              </a:r>
              <a:endParaRPr lang="en-US" altLang="zh-CN" sz="1600" dirty="0" smtClean="0">
                <a:solidFill>
                  <a:prstClr val="black">
                    <a:lumMod val="75000"/>
                    <a:lumOff val="25000"/>
                  </a:prstClr>
                </a:solidFill>
                <a:latin typeface="宋体" panose="02010600030101010101" pitchFamily="2" charset="-122"/>
                <a:ea typeface="宋体" panose="02010600030101010101" pitchFamily="2" charset="-122"/>
                <a:cs typeface="宋体" panose="02010600030101010101" pitchFamily="2" charset="-122"/>
              </a:endParaRPr>
            </a:p>
            <a:p>
              <a:pPr marL="285750" lvl="0" indent="-285750">
                <a:buFont typeface="Arial" panose="020B0604020202020204"/>
                <a:buChar char="•"/>
                <a:defRPr/>
              </a:pPr>
              <a:endParaRPr lang="en-US" altLang="zh-CN" dirty="0" smtClean="0">
                <a:solidFill>
                  <a:prstClr val="black">
                    <a:lumMod val="75000"/>
                    <a:lumOff val="25000"/>
                  </a:prstClr>
                </a:solidFill>
                <a:latin typeface="微软雅黑" panose="020B0503020204020204" pitchFamily="34" charset="-122"/>
                <a:ea typeface="微软雅黑" panose="020B0503020204020204" pitchFamily="34" charset="-122"/>
              </a:endParaRPr>
            </a:p>
            <a:p>
              <a:pPr marL="285750" lvl="0" indent="-285750">
                <a:buFont typeface="Arial" panose="020B0604020202020204"/>
                <a:buChar char="•"/>
                <a:defRPr/>
              </a:pPr>
              <a:endParaRPr lang="en-US" altLang="zh-CN" dirty="0" smtClean="0">
                <a:solidFill>
                  <a:prstClr val="black">
                    <a:lumMod val="75000"/>
                    <a:lumOff val="25000"/>
                  </a:prstClr>
                </a:solidFill>
                <a:latin typeface="微软雅黑" panose="020B0503020204020204" pitchFamily="34" charset="-122"/>
                <a:ea typeface="微软雅黑" panose="020B0503020204020204" pitchFamily="34" charset="-122"/>
              </a:endParaRPr>
            </a:p>
            <a:p>
              <a:pPr marL="285750" lvl="0" indent="-285750">
                <a:buFont typeface="Arial" panose="020B0604020202020204"/>
                <a:buChar char="•"/>
                <a:defRPr/>
              </a:pPr>
              <a:endParaRPr lang="en-US" altLang="zh-CN" dirty="0" smtClean="0">
                <a:solidFill>
                  <a:prstClr val="black">
                    <a:lumMod val="75000"/>
                    <a:lumOff val="25000"/>
                  </a:prstClr>
                </a:solidFill>
                <a:latin typeface="微软雅黑" panose="020B0503020204020204" pitchFamily="34" charset="-122"/>
                <a:ea typeface="微软雅黑" panose="020B0503020204020204" pitchFamily="34" charset="-122"/>
              </a:endParaRPr>
            </a:p>
            <a:p>
              <a:pPr lvl="0">
                <a:defRPr/>
              </a:pPr>
              <a:endParaRPr lang="zh-CN" altLang="en-US" dirty="0">
                <a:solidFill>
                  <a:prstClr val="black">
                    <a:lumMod val="75000"/>
                    <a:lumOff val="25000"/>
                  </a:prstClr>
                </a:solidFill>
                <a:latin typeface="微软雅黑" panose="020B0503020204020204" pitchFamily="34" charset="-122"/>
                <a:ea typeface="微软雅黑" panose="020B0503020204020204" pitchFamily="34" charset="-122"/>
              </a:endParaRPr>
            </a:p>
          </p:txBody>
        </p:sp>
      </p:grpSp>
      <p:sp>
        <p:nvSpPr>
          <p:cNvPr id="64" name="矩形 63"/>
          <p:cNvSpPr/>
          <p:nvPr/>
        </p:nvSpPr>
        <p:spPr>
          <a:xfrm>
            <a:off x="8683986" y="4071050"/>
            <a:ext cx="2478522" cy="1354217"/>
          </a:xfrm>
          <a:prstGeom prst="rect">
            <a:avLst/>
          </a:prstGeom>
        </p:spPr>
        <p:txBody>
          <a:bodyPr wrap="square">
            <a:spAutoFit/>
          </a:bodyPr>
          <a:lstStyle/>
          <a:p>
            <a:pPr marL="285750" indent="-285750">
              <a:buFont typeface="Arial" panose="020B0604020202020204"/>
              <a:buChar char="•"/>
              <a:defRPr/>
            </a:pPr>
            <a:r>
              <a:rPr lang="zh-CN" altLang="ja-JP" sz="1600" dirty="0" smtClean="0">
                <a:latin typeface="宋体" panose="02010600030101010101" pitchFamily="2" charset="-122"/>
                <a:ea typeface="宋体" panose="02010600030101010101" pitchFamily="2" charset="-122"/>
                <a:cs typeface="宋体" panose="02010600030101010101" pitchFamily="2" charset="-122"/>
              </a:rPr>
              <a:t>一切</a:t>
            </a:r>
            <a:r>
              <a:rPr lang="zh-CN" altLang="en-US" sz="1600" dirty="0" smtClean="0">
                <a:latin typeface="宋体" panose="02010600030101010101" pitchFamily="2" charset="-122"/>
                <a:ea typeface="宋体" panose="02010600030101010101" pitchFamily="2" charset="-122"/>
                <a:cs typeface="宋体" panose="02010600030101010101" pitchFamily="2" charset="-122"/>
              </a:rPr>
              <a:t>私人</a:t>
            </a:r>
            <a:r>
              <a:rPr lang="zh-CN" altLang="ja-JP" sz="1600" dirty="0" smtClean="0">
                <a:latin typeface="宋体" panose="02010600030101010101" pitchFamily="2" charset="-122"/>
                <a:ea typeface="宋体" panose="02010600030101010101" pitchFamily="2" charset="-122"/>
                <a:cs typeface="宋体" panose="02010600030101010101" pitchFamily="2" charset="-122"/>
              </a:rPr>
              <a:t>费用</a:t>
            </a:r>
            <a:endParaRPr lang="en-US" altLang="zh-CN" sz="1600" dirty="0" smtClean="0">
              <a:latin typeface="宋体" panose="02010600030101010101" pitchFamily="2" charset="-122"/>
              <a:ea typeface="宋体" panose="02010600030101010101" pitchFamily="2" charset="-122"/>
              <a:cs typeface="宋体" panose="02010600030101010101" pitchFamily="2" charset="-122"/>
            </a:endParaRPr>
          </a:p>
          <a:p>
            <a:pPr marL="285750" indent="-285750">
              <a:buFont typeface="Arial" panose="020B0604020202020204"/>
              <a:buChar char="•"/>
              <a:defRPr/>
            </a:pPr>
            <a:r>
              <a:rPr lang="zh-CN" altLang="ja-JP" sz="1600" dirty="0">
                <a:latin typeface="宋体" panose="02010600030101010101" pitchFamily="2" charset="-122"/>
                <a:ea typeface="宋体" panose="02010600030101010101" pitchFamily="2" charset="-122"/>
                <a:cs typeface="宋体" panose="02010600030101010101" pitchFamily="2" charset="-122"/>
              </a:rPr>
              <a:t>行程中未提及</a:t>
            </a:r>
            <a:r>
              <a:rPr lang="zh-CN" altLang="ja-JP" sz="1600" dirty="0" smtClean="0">
                <a:latin typeface="宋体" panose="02010600030101010101" pitchFamily="2" charset="-122"/>
                <a:ea typeface="宋体" panose="02010600030101010101" pitchFamily="2" charset="-122"/>
                <a:cs typeface="宋体" panose="02010600030101010101" pitchFamily="2" charset="-122"/>
              </a:rPr>
              <a:t>的项目</a:t>
            </a:r>
            <a:endParaRPr lang="en-US" altLang="zh-CN" sz="1600" dirty="0">
              <a:latin typeface="宋体" panose="02010600030101010101" pitchFamily="2" charset="-122"/>
              <a:ea typeface="宋体" panose="02010600030101010101" pitchFamily="2" charset="-122"/>
              <a:cs typeface="宋体" panose="02010600030101010101" pitchFamily="2" charset="-122"/>
            </a:endParaRPr>
          </a:p>
          <a:p>
            <a:pPr marL="285750" indent="-285750">
              <a:buFont typeface="Arial" panose="020B0604020202020204"/>
              <a:buChar char="•"/>
              <a:defRPr/>
            </a:pPr>
            <a:r>
              <a:rPr lang="zh-CN" altLang="en-US" sz="1600" dirty="0" smtClean="0">
                <a:latin typeface="宋体" panose="02010600030101010101" pitchFamily="2" charset="-122"/>
                <a:ea typeface="宋体" panose="02010600030101010101" pitchFamily="2" charset="-122"/>
                <a:cs typeface="宋体" panose="02010600030101010101" pitchFamily="2" charset="-122"/>
              </a:rPr>
              <a:t>未明确包含在内的其他费用</a:t>
            </a:r>
            <a:endParaRPr lang="en-AU" altLang="ja-JP" sz="1600" dirty="0">
              <a:latin typeface="宋体" panose="02010600030101010101" pitchFamily="2" charset="-122"/>
              <a:ea typeface="宋体" panose="02010600030101010101" pitchFamily="2" charset="-122"/>
              <a:cs typeface="宋体" panose="02010600030101010101" pitchFamily="2" charset="-122"/>
            </a:endParaRPr>
          </a:p>
          <a:p>
            <a:pPr marL="285750" lvl="0" indent="-285750">
              <a:buFont typeface="Arial" panose="020B0604020202020204"/>
              <a:buChar char="•"/>
              <a:defRPr/>
            </a:pPr>
            <a:endParaRPr lang="zh-CN" altLang="en-US"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2" name="TextBox 1"/>
          <p:cNvSpPr txBox="1"/>
          <p:nvPr/>
        </p:nvSpPr>
        <p:spPr>
          <a:xfrm>
            <a:off x="3654590" y="3017903"/>
            <a:ext cx="1063625" cy="492443"/>
          </a:xfrm>
          <a:prstGeom prst="rect">
            <a:avLst/>
          </a:prstGeom>
          <a:noFill/>
        </p:spPr>
        <p:txBody>
          <a:bodyPr wrap="square" rtlCol="0">
            <a:spAutoFit/>
          </a:bodyPr>
          <a:lstStyle/>
          <a:p>
            <a:r>
              <a:rPr kumimoji="1" lang="zh-CN" altLang="en-US" sz="2600" b="1" dirty="0" smtClean="0">
                <a:solidFill>
                  <a:schemeClr val="bg1"/>
                </a:solidFill>
              </a:rPr>
              <a:t>交通</a:t>
            </a:r>
            <a:endParaRPr kumimoji="1" lang="ja-JP" altLang="en-US" sz="2600" b="1" dirty="0">
              <a:solidFill>
                <a:schemeClr val="bg1"/>
              </a:solidFill>
            </a:endParaRPr>
          </a:p>
        </p:txBody>
      </p:sp>
      <p:sp>
        <p:nvSpPr>
          <p:cNvPr id="6" name="TextBox 5"/>
          <p:cNvSpPr txBox="1"/>
          <p:nvPr/>
        </p:nvSpPr>
        <p:spPr>
          <a:xfrm>
            <a:off x="7634205" y="4197693"/>
            <a:ext cx="1031875" cy="492443"/>
          </a:xfrm>
          <a:prstGeom prst="rect">
            <a:avLst/>
          </a:prstGeom>
          <a:noFill/>
        </p:spPr>
        <p:txBody>
          <a:bodyPr wrap="square" rtlCol="0">
            <a:spAutoFit/>
          </a:bodyPr>
          <a:lstStyle/>
          <a:p>
            <a:r>
              <a:rPr kumimoji="1" lang="zh-CN" altLang="en-US" sz="2600" b="1" dirty="0" smtClean="0">
                <a:solidFill>
                  <a:srgbClr val="FFFFFF"/>
                </a:solidFill>
              </a:rPr>
              <a:t>其他</a:t>
            </a:r>
            <a:endParaRPr kumimoji="1" lang="ja-JP" altLang="en-US" sz="2600" b="1" dirty="0">
              <a:solidFill>
                <a:srgbClr val="FFFFFF"/>
              </a:solidFill>
            </a:endParaRPr>
          </a:p>
        </p:txBody>
      </p:sp>
      <p:sp>
        <p:nvSpPr>
          <p:cNvPr id="7" name="TextBox 6"/>
          <p:cNvSpPr txBox="1"/>
          <p:nvPr/>
        </p:nvSpPr>
        <p:spPr>
          <a:xfrm>
            <a:off x="4953000" y="3508375"/>
            <a:ext cx="2296898" cy="492443"/>
          </a:xfrm>
          <a:prstGeom prst="rect">
            <a:avLst/>
          </a:prstGeom>
          <a:noFill/>
        </p:spPr>
        <p:txBody>
          <a:bodyPr wrap="none" rtlCol="0">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r>
              <a:rPr kumimoji="1" lang="en-US" altLang="zh-CN" sz="2600" b="1" cap="all" dirty="0" smtClean="0">
                <a:ln w="0"/>
                <a:solidFill>
                  <a:srgbClr val="000000"/>
                </a:solidFill>
                <a:effectLst>
                  <a:reflection blurRad="12700" stA="50000" endPos="50000" dist="5000" dir="5400000" sy="-100000" rotWithShape="0"/>
                </a:effectLst>
              </a:rPr>
              <a:t>NOT</a:t>
            </a:r>
            <a:r>
              <a:rPr kumimoji="1" lang="zh-CN" altLang="en-US" sz="2600" b="1" cap="all" dirty="0" smtClean="0">
                <a:ln w="0"/>
                <a:solidFill>
                  <a:srgbClr val="000000"/>
                </a:solidFill>
                <a:effectLst>
                  <a:reflection blurRad="12700" stA="50000" endPos="50000" dist="5000" dir="5400000" sy="-100000" rotWithShape="0"/>
                </a:effectLst>
              </a:rPr>
              <a:t> </a:t>
            </a:r>
            <a:r>
              <a:rPr kumimoji="1" lang="en-US" altLang="zh-CN" sz="2600" b="1" cap="all" dirty="0" smtClean="0">
                <a:ln w="0"/>
                <a:solidFill>
                  <a:srgbClr val="000000"/>
                </a:solidFill>
                <a:effectLst>
                  <a:reflection blurRad="12700" stA="50000" endPos="50000" dist="5000" dir="5400000" sy="-100000" rotWithShape="0"/>
                </a:effectLst>
              </a:rPr>
              <a:t>INCLUDED</a:t>
            </a:r>
            <a:endParaRPr kumimoji="1" lang="ja-JP" altLang="en-US" sz="2600" b="1" cap="all" dirty="0">
              <a:ln w="0"/>
              <a:solidFill>
                <a:srgbClr val="000000"/>
              </a:solidFill>
              <a:effectLst>
                <a:reflection blurRad="12700" stA="50000" endPos="50000" dist="5000" dir="5400000" sy="-100000" rotWithShape="0"/>
              </a:effectLst>
            </a:endParaRP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1" cstate="print">
            <a:lum/>
          </a:blip>
          <a:srcRect/>
          <a:stretch>
            <a:fillRect/>
          </a:stretch>
        </a:blipFill>
        <a:effectLst/>
      </p:bgPr>
    </p:bg>
    <p:spTree>
      <p:nvGrpSpPr>
        <p:cNvPr id="1" name=""/>
        <p:cNvGrpSpPr/>
        <p:nvPr/>
      </p:nvGrpSpPr>
      <p:grpSpPr>
        <a:xfrm>
          <a:off x="0" y="0"/>
          <a:ext cx="0" cy="0"/>
          <a:chOff x="0" y="0"/>
          <a:chExt cx="0" cy="0"/>
        </a:xfrm>
      </p:grpSpPr>
      <p:grpSp>
        <p:nvGrpSpPr>
          <p:cNvPr id="46" name="组合 45"/>
          <p:cNvGrpSpPr/>
          <p:nvPr/>
        </p:nvGrpSpPr>
        <p:grpSpPr>
          <a:xfrm>
            <a:off x="0" y="174625"/>
            <a:ext cx="12190828" cy="666623"/>
            <a:chOff x="0" y="174625"/>
            <a:chExt cx="12190828" cy="666623"/>
          </a:xfrm>
        </p:grpSpPr>
        <p:sp>
          <p:nvSpPr>
            <p:cNvPr id="43" name="矩形 42"/>
            <p:cNvSpPr/>
            <p:nvPr/>
          </p:nvSpPr>
          <p:spPr>
            <a:xfrm>
              <a:off x="0" y="174625"/>
              <a:ext cx="3365500" cy="666623"/>
            </a:xfrm>
            <a:custGeom>
              <a:avLst/>
              <a:gdLst>
                <a:gd name="connsiteX0" fmla="*/ 0 w 3118104"/>
                <a:gd name="connsiteY0" fmla="*/ 0 h 539496"/>
                <a:gd name="connsiteX1" fmla="*/ 3118104 w 3118104"/>
                <a:gd name="connsiteY1" fmla="*/ 0 h 539496"/>
                <a:gd name="connsiteX2" fmla="*/ 3118104 w 3118104"/>
                <a:gd name="connsiteY2" fmla="*/ 539496 h 539496"/>
                <a:gd name="connsiteX3" fmla="*/ 0 w 3118104"/>
                <a:gd name="connsiteY3" fmla="*/ 539496 h 539496"/>
                <a:gd name="connsiteX4" fmla="*/ 0 w 3118104"/>
                <a:gd name="connsiteY4" fmla="*/ 0 h 539496"/>
                <a:gd name="connsiteX0-1" fmla="*/ 0 w 3118104"/>
                <a:gd name="connsiteY0-2" fmla="*/ 0 h 539496"/>
                <a:gd name="connsiteX1-3" fmla="*/ 2871216 w 3118104"/>
                <a:gd name="connsiteY1-4" fmla="*/ 0 h 539496"/>
                <a:gd name="connsiteX2-5" fmla="*/ 3118104 w 3118104"/>
                <a:gd name="connsiteY2-6" fmla="*/ 539496 h 539496"/>
                <a:gd name="connsiteX3-7" fmla="*/ 0 w 3118104"/>
                <a:gd name="connsiteY3-8" fmla="*/ 539496 h 539496"/>
                <a:gd name="connsiteX4-9" fmla="*/ 0 w 3118104"/>
                <a:gd name="connsiteY4-10" fmla="*/ 0 h 539496"/>
                <a:gd name="connsiteX0-11" fmla="*/ 0 w 3118104"/>
                <a:gd name="connsiteY0-12" fmla="*/ 9144 h 548640"/>
                <a:gd name="connsiteX1-13" fmla="*/ 2679192 w 3118104"/>
                <a:gd name="connsiteY1-14" fmla="*/ 0 h 548640"/>
                <a:gd name="connsiteX2-15" fmla="*/ 3118104 w 3118104"/>
                <a:gd name="connsiteY2-16" fmla="*/ 548640 h 548640"/>
                <a:gd name="connsiteX3-17" fmla="*/ 0 w 3118104"/>
                <a:gd name="connsiteY3-18" fmla="*/ 548640 h 548640"/>
                <a:gd name="connsiteX4-19" fmla="*/ 0 w 3118104"/>
                <a:gd name="connsiteY4-20" fmla="*/ 9144 h 548640"/>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118104" h="548640">
                  <a:moveTo>
                    <a:pt x="0" y="9144"/>
                  </a:moveTo>
                  <a:lnTo>
                    <a:pt x="2679192" y="0"/>
                  </a:lnTo>
                  <a:lnTo>
                    <a:pt x="3118104" y="548640"/>
                  </a:lnTo>
                  <a:lnTo>
                    <a:pt x="0" y="548640"/>
                  </a:lnTo>
                  <a:lnTo>
                    <a:pt x="0" y="9144"/>
                  </a:lnTo>
                  <a:close/>
                </a:path>
              </a:pathLst>
            </a:custGeom>
            <a:solidFill>
              <a:srgbClr val="5DA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cxnSp>
          <p:nvCxnSpPr>
            <p:cNvPr id="45" name="直接连接符 44"/>
            <p:cNvCxnSpPr/>
            <p:nvPr/>
          </p:nvCxnSpPr>
          <p:spPr>
            <a:xfrm>
              <a:off x="3108960" y="832104"/>
              <a:ext cx="9081868" cy="0"/>
            </a:xfrm>
            <a:prstGeom prst="line">
              <a:avLst/>
            </a:prstGeom>
            <a:ln w="31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sp>
        <p:nvSpPr>
          <p:cNvPr id="48" name="文本框 47"/>
          <p:cNvSpPr txBox="1"/>
          <p:nvPr/>
        </p:nvSpPr>
        <p:spPr>
          <a:xfrm>
            <a:off x="117983" y="208123"/>
            <a:ext cx="3072892"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3600"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  </a:t>
            </a:r>
            <a:r>
              <a:rPr kumimoji="0" lang="zh-CN" altLang="en-US" sz="3600"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奖励机制</a:t>
            </a:r>
            <a:endParaRPr kumimoji="0" lang="zh-CN" altLang="en-US" sz="36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cxnSp>
        <p:nvCxnSpPr>
          <p:cNvPr id="53" name="直接连接符 52"/>
          <p:cNvCxnSpPr/>
          <p:nvPr/>
        </p:nvCxnSpPr>
        <p:spPr>
          <a:xfrm>
            <a:off x="94127" y="3863130"/>
            <a:ext cx="3297975"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54" name="直接连接符 53"/>
          <p:cNvCxnSpPr/>
          <p:nvPr/>
        </p:nvCxnSpPr>
        <p:spPr>
          <a:xfrm>
            <a:off x="7759159" y="3825998"/>
            <a:ext cx="3297975"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64" name="矩形 63"/>
          <p:cNvSpPr/>
          <p:nvPr/>
        </p:nvSpPr>
        <p:spPr>
          <a:xfrm>
            <a:off x="7751424" y="3889599"/>
            <a:ext cx="3133554" cy="1569660"/>
          </a:xfrm>
          <a:prstGeom prst="rect">
            <a:avLst/>
          </a:prstGeom>
        </p:spPr>
        <p:txBody>
          <a:bodyPr wrap="square">
            <a:spAutoFit/>
          </a:bodyPr>
          <a:lstStyle/>
          <a:p>
            <a:pPr lvl="0">
              <a:defRPr/>
            </a:pPr>
            <a:r>
              <a:rPr lang="zh-CN" altLang="en-US" sz="2400" b="1" dirty="0" smtClean="0">
                <a:ln w="10541" cmpd="sng">
                  <a:solidFill>
                    <a:srgbClr val="7D7D7D">
                      <a:tint val="100000"/>
                      <a:shade val="100000"/>
                      <a:satMod val="110000"/>
                    </a:srgbClr>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宋体" panose="02010600030101010101" pitchFamily="2" charset="-122"/>
                <a:ea typeface="宋体" panose="02010600030101010101" pitchFamily="2" charset="-122"/>
                <a:cs typeface="宋体" panose="02010600030101010101" pitchFamily="2" charset="-122"/>
              </a:rPr>
              <a:t>精彩体验点评奖励</a:t>
            </a:r>
            <a:endParaRPr lang="en-AU" altLang="zh-CN" sz="2400" b="1" dirty="0" smtClean="0">
              <a:ln w="10541" cmpd="sng">
                <a:solidFill>
                  <a:srgbClr val="7D7D7D">
                    <a:tint val="100000"/>
                    <a:shade val="100000"/>
                    <a:satMod val="110000"/>
                  </a:srgbClr>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宋体" panose="02010600030101010101" pitchFamily="2" charset="-122"/>
              <a:ea typeface="宋体" panose="02010600030101010101" pitchFamily="2" charset="-122"/>
              <a:cs typeface="宋体" panose="02010600030101010101" pitchFamily="2" charset="-122"/>
            </a:endParaRPr>
          </a:p>
          <a:p>
            <a:pPr lvl="0">
              <a:defRPr/>
            </a:pPr>
            <a:r>
              <a:rPr lang="zh-CN" altLang="en-US" dirty="0" smtClean="0">
                <a:solidFill>
                  <a:prstClr val="black">
                    <a:lumMod val="75000"/>
                    <a:lumOff val="25000"/>
                  </a:prstClr>
                </a:solidFill>
                <a:latin typeface="宋体" panose="02010600030101010101" pitchFamily="2" charset="-122"/>
                <a:ea typeface="宋体" panose="02010600030101010101" pitchFamily="2" charset="-122"/>
                <a:cs typeface="宋体" panose="02010600030101010101" pitchFamily="2" charset="-122"/>
              </a:rPr>
              <a:t>项目结束返回中国后，以图文形式在公司网站上发布</a:t>
            </a:r>
            <a:r>
              <a:rPr lang="zh-CN" altLang="zh-CN" dirty="0">
                <a:solidFill>
                  <a:prstClr val="black">
                    <a:lumMod val="75000"/>
                    <a:lumOff val="25000"/>
                  </a:prstClr>
                </a:solidFill>
                <a:latin typeface="宋体" panose="02010600030101010101" pitchFamily="2" charset="-122"/>
                <a:ea typeface="宋体" panose="02010600030101010101" pitchFamily="2" charset="-122"/>
                <a:cs typeface="宋体" panose="02010600030101010101" pitchFamily="2" charset="-122"/>
              </a:rPr>
              <a:t>2</a:t>
            </a:r>
            <a:r>
              <a:rPr lang="en-US" altLang="zh-CN" dirty="0" smtClean="0">
                <a:solidFill>
                  <a:prstClr val="black">
                    <a:lumMod val="75000"/>
                    <a:lumOff val="25000"/>
                  </a:prstClr>
                </a:solidFill>
                <a:latin typeface="宋体" panose="02010600030101010101" pitchFamily="2" charset="-122"/>
                <a:ea typeface="宋体" panose="02010600030101010101" pitchFamily="2" charset="-122"/>
                <a:cs typeface="宋体" panose="02010600030101010101" pitchFamily="2" charset="-122"/>
              </a:rPr>
              <a:t>00</a:t>
            </a:r>
            <a:r>
              <a:rPr lang="zh-CN" altLang="en-US" dirty="0" smtClean="0">
                <a:solidFill>
                  <a:prstClr val="black">
                    <a:lumMod val="75000"/>
                    <a:lumOff val="25000"/>
                  </a:prstClr>
                </a:solidFill>
                <a:latin typeface="宋体" panose="02010600030101010101" pitchFamily="2" charset="-122"/>
                <a:ea typeface="宋体" panose="02010600030101010101" pitchFamily="2" charset="-122"/>
                <a:cs typeface="宋体" panose="02010600030101010101" pitchFamily="2" charset="-122"/>
              </a:rPr>
              <a:t>字以上体验感受，将获得</a:t>
            </a:r>
            <a:r>
              <a:rPr lang="en-US" altLang="zh-CN" dirty="0" smtClean="0">
                <a:solidFill>
                  <a:prstClr val="black">
                    <a:lumMod val="75000"/>
                    <a:lumOff val="25000"/>
                  </a:prstClr>
                </a:solidFill>
                <a:latin typeface="宋体" panose="02010600030101010101" pitchFamily="2" charset="-122"/>
                <a:ea typeface="宋体" panose="02010600030101010101" pitchFamily="2" charset="-122"/>
                <a:cs typeface="宋体" panose="02010600030101010101" pitchFamily="2" charset="-122"/>
              </a:rPr>
              <a:t>200-500</a:t>
            </a:r>
            <a:r>
              <a:rPr lang="zh-CN" altLang="en-US" dirty="0" smtClean="0">
                <a:solidFill>
                  <a:prstClr val="black">
                    <a:lumMod val="75000"/>
                    <a:lumOff val="25000"/>
                  </a:prstClr>
                </a:solidFill>
                <a:latin typeface="宋体" panose="02010600030101010101" pitchFamily="2" charset="-122"/>
                <a:ea typeface="宋体" panose="02010600030101010101" pitchFamily="2" charset="-122"/>
                <a:cs typeface="宋体" panose="02010600030101010101" pitchFamily="2" charset="-122"/>
              </a:rPr>
              <a:t>元不等的项目奖励。</a:t>
            </a:r>
            <a:endParaRPr lang="zh-CN" altLang="en-US" dirty="0">
              <a:solidFill>
                <a:prstClr val="black">
                  <a:lumMod val="75000"/>
                  <a:lumOff val="25000"/>
                </a:prstClr>
              </a:solidFill>
              <a:latin typeface="宋体" panose="02010600030101010101" pitchFamily="2" charset="-122"/>
              <a:ea typeface="宋体" panose="02010600030101010101" pitchFamily="2" charset="-122"/>
              <a:cs typeface="宋体" panose="02010600030101010101" pitchFamily="2" charset="-122"/>
            </a:endParaRPr>
          </a:p>
        </p:txBody>
      </p:sp>
      <p:sp>
        <p:nvSpPr>
          <p:cNvPr id="2" name="TextBox 1"/>
          <p:cNvSpPr txBox="1"/>
          <p:nvPr/>
        </p:nvSpPr>
        <p:spPr>
          <a:xfrm>
            <a:off x="3654590" y="3017903"/>
            <a:ext cx="1063625" cy="492443"/>
          </a:xfrm>
          <a:prstGeom prst="rect">
            <a:avLst/>
          </a:prstGeom>
          <a:noFill/>
        </p:spPr>
        <p:txBody>
          <a:bodyPr wrap="square" rtlCol="0">
            <a:spAutoFit/>
          </a:bodyPr>
          <a:lstStyle/>
          <a:p>
            <a:r>
              <a:rPr kumimoji="1" lang="zh-CN" altLang="en-US" sz="2600" b="1" dirty="0" smtClean="0">
                <a:solidFill>
                  <a:schemeClr val="bg1"/>
                </a:solidFill>
              </a:rPr>
              <a:t>交通</a:t>
            </a:r>
            <a:endParaRPr kumimoji="1" lang="ja-JP" altLang="en-US" sz="2600" b="1" dirty="0">
              <a:solidFill>
                <a:schemeClr val="bg1"/>
              </a:solidFill>
            </a:endParaRPr>
          </a:p>
        </p:txBody>
      </p:sp>
      <p:grpSp>
        <p:nvGrpSpPr>
          <p:cNvPr id="18" name="组合 9"/>
          <p:cNvGrpSpPr/>
          <p:nvPr/>
        </p:nvGrpSpPr>
        <p:grpSpPr>
          <a:xfrm>
            <a:off x="4139206" y="1808609"/>
            <a:ext cx="3035368" cy="4531556"/>
            <a:chOff x="4427885" y="1694063"/>
            <a:chExt cx="3035368" cy="4531556"/>
          </a:xfrm>
        </p:grpSpPr>
        <p:sp>
          <p:nvSpPr>
            <p:cNvPr id="19" name="圆角矩形 54"/>
            <p:cNvSpPr/>
            <p:nvPr/>
          </p:nvSpPr>
          <p:spPr>
            <a:xfrm>
              <a:off x="6261618" y="2016810"/>
              <a:ext cx="1201635" cy="427222"/>
            </a:xfrm>
            <a:custGeom>
              <a:avLst/>
              <a:gdLst>
                <a:gd name="connsiteX0" fmla="*/ 0 w 2187215"/>
                <a:gd name="connsiteY0" fmla="*/ 144148 h 864869"/>
                <a:gd name="connsiteX1" fmla="*/ 144148 w 2187215"/>
                <a:gd name="connsiteY1" fmla="*/ 0 h 864869"/>
                <a:gd name="connsiteX2" fmla="*/ 2043067 w 2187215"/>
                <a:gd name="connsiteY2" fmla="*/ 0 h 864869"/>
                <a:gd name="connsiteX3" fmla="*/ 2187215 w 2187215"/>
                <a:gd name="connsiteY3" fmla="*/ 144148 h 864869"/>
                <a:gd name="connsiteX4" fmla="*/ 2187215 w 2187215"/>
                <a:gd name="connsiteY4" fmla="*/ 720721 h 864869"/>
                <a:gd name="connsiteX5" fmla="*/ 2043067 w 2187215"/>
                <a:gd name="connsiteY5" fmla="*/ 864869 h 864869"/>
                <a:gd name="connsiteX6" fmla="*/ 144148 w 2187215"/>
                <a:gd name="connsiteY6" fmla="*/ 864869 h 864869"/>
                <a:gd name="connsiteX7" fmla="*/ 0 w 2187215"/>
                <a:gd name="connsiteY7" fmla="*/ 720721 h 864869"/>
                <a:gd name="connsiteX8" fmla="*/ 0 w 2187215"/>
                <a:gd name="connsiteY8" fmla="*/ 144148 h 864869"/>
                <a:gd name="connsiteX0-1" fmla="*/ 0 w 2187215"/>
                <a:gd name="connsiteY0-2" fmla="*/ 332833 h 1053554"/>
                <a:gd name="connsiteX1-3" fmla="*/ 855348 w 2187215"/>
                <a:gd name="connsiteY1-4" fmla="*/ 0 h 1053554"/>
                <a:gd name="connsiteX2-5" fmla="*/ 2043067 w 2187215"/>
                <a:gd name="connsiteY2-6" fmla="*/ 188685 h 1053554"/>
                <a:gd name="connsiteX3-7" fmla="*/ 2187215 w 2187215"/>
                <a:gd name="connsiteY3-8" fmla="*/ 332833 h 1053554"/>
                <a:gd name="connsiteX4-9" fmla="*/ 2187215 w 2187215"/>
                <a:gd name="connsiteY4-10" fmla="*/ 909406 h 1053554"/>
                <a:gd name="connsiteX5-11" fmla="*/ 2043067 w 2187215"/>
                <a:gd name="connsiteY5-12" fmla="*/ 1053554 h 1053554"/>
                <a:gd name="connsiteX6-13" fmla="*/ 144148 w 2187215"/>
                <a:gd name="connsiteY6-14" fmla="*/ 1053554 h 1053554"/>
                <a:gd name="connsiteX7-15" fmla="*/ 0 w 2187215"/>
                <a:gd name="connsiteY7-16" fmla="*/ 909406 h 1053554"/>
                <a:gd name="connsiteX8-17" fmla="*/ 0 w 2187215"/>
                <a:gd name="connsiteY8-18" fmla="*/ 332833 h 1053554"/>
                <a:gd name="connsiteX0-19" fmla="*/ 0 w 2187215"/>
                <a:gd name="connsiteY0-20" fmla="*/ 332833 h 1053554"/>
                <a:gd name="connsiteX1-21" fmla="*/ 855348 w 2187215"/>
                <a:gd name="connsiteY1-22" fmla="*/ 0 h 1053554"/>
                <a:gd name="connsiteX2-23" fmla="*/ 2043067 w 2187215"/>
                <a:gd name="connsiteY2-24" fmla="*/ 188685 h 1053554"/>
                <a:gd name="connsiteX3-25" fmla="*/ 2187215 w 2187215"/>
                <a:gd name="connsiteY3-26" fmla="*/ 332833 h 1053554"/>
                <a:gd name="connsiteX4-27" fmla="*/ 2187215 w 2187215"/>
                <a:gd name="connsiteY4-28" fmla="*/ 909406 h 1053554"/>
                <a:gd name="connsiteX5-29" fmla="*/ 2043067 w 2187215"/>
                <a:gd name="connsiteY5-30" fmla="*/ 1053554 h 1053554"/>
                <a:gd name="connsiteX6-31" fmla="*/ 144148 w 2187215"/>
                <a:gd name="connsiteY6-32" fmla="*/ 1053554 h 1053554"/>
                <a:gd name="connsiteX7-33" fmla="*/ 203200 w 2187215"/>
                <a:gd name="connsiteY7-34" fmla="*/ 503006 h 1053554"/>
                <a:gd name="connsiteX8-35" fmla="*/ 0 w 2187215"/>
                <a:gd name="connsiteY8-36" fmla="*/ 332833 h 1053554"/>
                <a:gd name="connsiteX0-37" fmla="*/ 0 w 2187215"/>
                <a:gd name="connsiteY0-38" fmla="*/ 332833 h 1053554"/>
                <a:gd name="connsiteX1-39" fmla="*/ 855348 w 2187215"/>
                <a:gd name="connsiteY1-40" fmla="*/ 0 h 1053554"/>
                <a:gd name="connsiteX2-41" fmla="*/ 2043067 w 2187215"/>
                <a:gd name="connsiteY2-42" fmla="*/ 188685 h 1053554"/>
                <a:gd name="connsiteX3-43" fmla="*/ 2187215 w 2187215"/>
                <a:gd name="connsiteY3-44" fmla="*/ 332833 h 1053554"/>
                <a:gd name="connsiteX4-45" fmla="*/ 2187215 w 2187215"/>
                <a:gd name="connsiteY4-46" fmla="*/ 909406 h 1053554"/>
                <a:gd name="connsiteX5-47" fmla="*/ 2043067 w 2187215"/>
                <a:gd name="connsiteY5-48" fmla="*/ 1053554 h 1053554"/>
                <a:gd name="connsiteX6-49" fmla="*/ 144148 w 2187215"/>
                <a:gd name="connsiteY6-50" fmla="*/ 1053554 h 1053554"/>
                <a:gd name="connsiteX7-51" fmla="*/ 203200 w 2187215"/>
                <a:gd name="connsiteY7-52" fmla="*/ 503006 h 1053554"/>
                <a:gd name="connsiteX8-53" fmla="*/ 0 w 2187215"/>
                <a:gd name="connsiteY8-54" fmla="*/ 332833 h 1053554"/>
                <a:gd name="connsiteX0-55" fmla="*/ 896507 w 2067722"/>
                <a:gd name="connsiteY0-56" fmla="*/ 492491 h 1053554"/>
                <a:gd name="connsiteX1-57" fmla="*/ 735855 w 2067722"/>
                <a:gd name="connsiteY1-58" fmla="*/ 0 h 1053554"/>
                <a:gd name="connsiteX2-59" fmla="*/ 1923574 w 2067722"/>
                <a:gd name="connsiteY2-60" fmla="*/ 188685 h 1053554"/>
                <a:gd name="connsiteX3-61" fmla="*/ 2067722 w 2067722"/>
                <a:gd name="connsiteY3-62" fmla="*/ 332833 h 1053554"/>
                <a:gd name="connsiteX4-63" fmla="*/ 2067722 w 2067722"/>
                <a:gd name="connsiteY4-64" fmla="*/ 909406 h 1053554"/>
                <a:gd name="connsiteX5-65" fmla="*/ 1923574 w 2067722"/>
                <a:gd name="connsiteY5-66" fmla="*/ 1053554 h 1053554"/>
                <a:gd name="connsiteX6-67" fmla="*/ 24655 w 2067722"/>
                <a:gd name="connsiteY6-68" fmla="*/ 1053554 h 1053554"/>
                <a:gd name="connsiteX7-69" fmla="*/ 83707 w 2067722"/>
                <a:gd name="connsiteY7-70" fmla="*/ 503006 h 1053554"/>
                <a:gd name="connsiteX8-71" fmla="*/ 896507 w 2067722"/>
                <a:gd name="connsiteY8-72" fmla="*/ 492491 h 1053554"/>
                <a:gd name="connsiteX0-73" fmla="*/ 891984 w 2063199"/>
                <a:gd name="connsiteY0-74" fmla="*/ 492491 h 1053554"/>
                <a:gd name="connsiteX1-75" fmla="*/ 731332 w 2063199"/>
                <a:gd name="connsiteY1-76" fmla="*/ 0 h 1053554"/>
                <a:gd name="connsiteX2-77" fmla="*/ 1919051 w 2063199"/>
                <a:gd name="connsiteY2-78" fmla="*/ 188685 h 1053554"/>
                <a:gd name="connsiteX3-79" fmla="*/ 2063199 w 2063199"/>
                <a:gd name="connsiteY3-80" fmla="*/ 332833 h 1053554"/>
                <a:gd name="connsiteX4-81" fmla="*/ 2063199 w 2063199"/>
                <a:gd name="connsiteY4-82" fmla="*/ 909406 h 1053554"/>
                <a:gd name="connsiteX5-83" fmla="*/ 1919051 w 2063199"/>
                <a:gd name="connsiteY5-84" fmla="*/ 1053554 h 1053554"/>
                <a:gd name="connsiteX6-85" fmla="*/ 20132 w 2063199"/>
                <a:gd name="connsiteY6-86" fmla="*/ 1053554 h 1053554"/>
                <a:gd name="connsiteX7-87" fmla="*/ 122727 w 2063199"/>
                <a:gd name="connsiteY7-88" fmla="*/ 764263 h 1053554"/>
                <a:gd name="connsiteX8-89" fmla="*/ 891984 w 2063199"/>
                <a:gd name="connsiteY8-90" fmla="*/ 492491 h 1053554"/>
                <a:gd name="connsiteX0-91" fmla="*/ 904102 w 2075317"/>
                <a:gd name="connsiteY0-92" fmla="*/ 492491 h 1053554"/>
                <a:gd name="connsiteX1-93" fmla="*/ 743450 w 2075317"/>
                <a:gd name="connsiteY1-94" fmla="*/ 0 h 1053554"/>
                <a:gd name="connsiteX2-95" fmla="*/ 1931169 w 2075317"/>
                <a:gd name="connsiteY2-96" fmla="*/ 188685 h 1053554"/>
                <a:gd name="connsiteX3-97" fmla="*/ 2075317 w 2075317"/>
                <a:gd name="connsiteY3-98" fmla="*/ 332833 h 1053554"/>
                <a:gd name="connsiteX4-99" fmla="*/ 2075317 w 2075317"/>
                <a:gd name="connsiteY4-100" fmla="*/ 909406 h 1053554"/>
                <a:gd name="connsiteX5-101" fmla="*/ 1931169 w 2075317"/>
                <a:gd name="connsiteY5-102" fmla="*/ 1053554 h 1053554"/>
                <a:gd name="connsiteX6-103" fmla="*/ 32250 w 2075317"/>
                <a:gd name="connsiteY6-104" fmla="*/ 1053554 h 1053554"/>
                <a:gd name="connsiteX7-105" fmla="*/ 134845 w 2075317"/>
                <a:gd name="connsiteY7-106" fmla="*/ 764263 h 1053554"/>
                <a:gd name="connsiteX8-107" fmla="*/ 904102 w 2075317"/>
                <a:gd name="connsiteY8-108" fmla="*/ 492491 h 1053554"/>
                <a:gd name="connsiteX0-109" fmla="*/ 897224 w 2068439"/>
                <a:gd name="connsiteY0-110" fmla="*/ 492491 h 1053554"/>
                <a:gd name="connsiteX1-111" fmla="*/ 736572 w 2068439"/>
                <a:gd name="connsiteY1-112" fmla="*/ 0 h 1053554"/>
                <a:gd name="connsiteX2-113" fmla="*/ 1924291 w 2068439"/>
                <a:gd name="connsiteY2-114" fmla="*/ 188685 h 1053554"/>
                <a:gd name="connsiteX3-115" fmla="*/ 2068439 w 2068439"/>
                <a:gd name="connsiteY3-116" fmla="*/ 332833 h 1053554"/>
                <a:gd name="connsiteX4-117" fmla="*/ 2068439 w 2068439"/>
                <a:gd name="connsiteY4-118" fmla="*/ 909406 h 1053554"/>
                <a:gd name="connsiteX5-119" fmla="*/ 1924291 w 2068439"/>
                <a:gd name="connsiteY5-120" fmla="*/ 1053554 h 1053554"/>
                <a:gd name="connsiteX6-121" fmla="*/ 25372 w 2068439"/>
                <a:gd name="connsiteY6-122" fmla="*/ 1053554 h 1053554"/>
                <a:gd name="connsiteX7-123" fmla="*/ 171510 w 2068439"/>
                <a:gd name="connsiteY7-124" fmla="*/ 706206 h 1053554"/>
                <a:gd name="connsiteX8-125" fmla="*/ 897224 w 2068439"/>
                <a:gd name="connsiteY8-126" fmla="*/ 492491 h 1053554"/>
                <a:gd name="connsiteX0-127" fmla="*/ 505338 w 2068439"/>
                <a:gd name="connsiteY0-128" fmla="*/ 652148 h 1053554"/>
                <a:gd name="connsiteX1-129" fmla="*/ 736572 w 2068439"/>
                <a:gd name="connsiteY1-130" fmla="*/ 0 h 1053554"/>
                <a:gd name="connsiteX2-131" fmla="*/ 1924291 w 2068439"/>
                <a:gd name="connsiteY2-132" fmla="*/ 188685 h 1053554"/>
                <a:gd name="connsiteX3-133" fmla="*/ 2068439 w 2068439"/>
                <a:gd name="connsiteY3-134" fmla="*/ 332833 h 1053554"/>
                <a:gd name="connsiteX4-135" fmla="*/ 2068439 w 2068439"/>
                <a:gd name="connsiteY4-136" fmla="*/ 909406 h 1053554"/>
                <a:gd name="connsiteX5-137" fmla="*/ 1924291 w 2068439"/>
                <a:gd name="connsiteY5-138" fmla="*/ 1053554 h 1053554"/>
                <a:gd name="connsiteX6-139" fmla="*/ 25372 w 2068439"/>
                <a:gd name="connsiteY6-140" fmla="*/ 1053554 h 1053554"/>
                <a:gd name="connsiteX7-141" fmla="*/ 171510 w 2068439"/>
                <a:gd name="connsiteY7-142" fmla="*/ 706206 h 1053554"/>
                <a:gd name="connsiteX8-143" fmla="*/ 505338 w 2068439"/>
                <a:gd name="connsiteY8-144" fmla="*/ 652148 h 1053554"/>
                <a:gd name="connsiteX0-145" fmla="*/ 505338 w 2068439"/>
                <a:gd name="connsiteY0-146" fmla="*/ 463463 h 864869"/>
                <a:gd name="connsiteX1-147" fmla="*/ 809144 w 2068439"/>
                <a:gd name="connsiteY1-148" fmla="*/ 43544 h 864869"/>
                <a:gd name="connsiteX2-149" fmla="*/ 1924291 w 2068439"/>
                <a:gd name="connsiteY2-150" fmla="*/ 0 h 864869"/>
                <a:gd name="connsiteX3-151" fmla="*/ 2068439 w 2068439"/>
                <a:gd name="connsiteY3-152" fmla="*/ 144148 h 864869"/>
                <a:gd name="connsiteX4-153" fmla="*/ 2068439 w 2068439"/>
                <a:gd name="connsiteY4-154" fmla="*/ 720721 h 864869"/>
                <a:gd name="connsiteX5-155" fmla="*/ 1924291 w 2068439"/>
                <a:gd name="connsiteY5-156" fmla="*/ 864869 h 864869"/>
                <a:gd name="connsiteX6-157" fmla="*/ 25372 w 2068439"/>
                <a:gd name="connsiteY6-158" fmla="*/ 864869 h 864869"/>
                <a:gd name="connsiteX7-159" fmla="*/ 171510 w 2068439"/>
                <a:gd name="connsiteY7-160" fmla="*/ 517521 h 864869"/>
                <a:gd name="connsiteX8-161" fmla="*/ 505338 w 2068439"/>
                <a:gd name="connsiteY8-162" fmla="*/ 463463 h 864869"/>
                <a:gd name="connsiteX0-163" fmla="*/ 516443 w 2079544"/>
                <a:gd name="connsiteY0-164" fmla="*/ 463463 h 864869"/>
                <a:gd name="connsiteX1-165" fmla="*/ 820249 w 2079544"/>
                <a:gd name="connsiteY1-166" fmla="*/ 43544 h 864869"/>
                <a:gd name="connsiteX2-167" fmla="*/ 1935396 w 2079544"/>
                <a:gd name="connsiteY2-168" fmla="*/ 0 h 864869"/>
                <a:gd name="connsiteX3-169" fmla="*/ 2079544 w 2079544"/>
                <a:gd name="connsiteY3-170" fmla="*/ 144148 h 864869"/>
                <a:gd name="connsiteX4-171" fmla="*/ 2079544 w 2079544"/>
                <a:gd name="connsiteY4-172" fmla="*/ 720721 h 864869"/>
                <a:gd name="connsiteX5-173" fmla="*/ 1935396 w 2079544"/>
                <a:gd name="connsiteY5-174" fmla="*/ 864869 h 864869"/>
                <a:gd name="connsiteX6-175" fmla="*/ 36477 w 2079544"/>
                <a:gd name="connsiteY6-176" fmla="*/ 864869 h 864869"/>
                <a:gd name="connsiteX7-177" fmla="*/ 182615 w 2079544"/>
                <a:gd name="connsiteY7-178" fmla="*/ 517521 h 864869"/>
                <a:gd name="connsiteX8-179" fmla="*/ 516443 w 2079544"/>
                <a:gd name="connsiteY8-180" fmla="*/ 463463 h 864869"/>
                <a:gd name="connsiteX0-181" fmla="*/ 564441 w 2127542"/>
                <a:gd name="connsiteY0-182" fmla="*/ 463463 h 864869"/>
                <a:gd name="connsiteX1-183" fmla="*/ 868247 w 2127542"/>
                <a:gd name="connsiteY1-184" fmla="*/ 43544 h 864869"/>
                <a:gd name="connsiteX2-185" fmla="*/ 1983394 w 2127542"/>
                <a:gd name="connsiteY2-186" fmla="*/ 0 h 864869"/>
                <a:gd name="connsiteX3-187" fmla="*/ 2127542 w 2127542"/>
                <a:gd name="connsiteY3-188" fmla="*/ 144148 h 864869"/>
                <a:gd name="connsiteX4-189" fmla="*/ 2127542 w 2127542"/>
                <a:gd name="connsiteY4-190" fmla="*/ 720721 h 864869"/>
                <a:gd name="connsiteX5-191" fmla="*/ 1983394 w 2127542"/>
                <a:gd name="connsiteY5-192" fmla="*/ 864869 h 864869"/>
                <a:gd name="connsiteX6-193" fmla="*/ 26418 w 2127542"/>
                <a:gd name="connsiteY6-194" fmla="*/ 864869 h 864869"/>
                <a:gd name="connsiteX7-195" fmla="*/ 230613 w 2127542"/>
                <a:gd name="connsiteY7-196" fmla="*/ 517521 h 864869"/>
                <a:gd name="connsiteX8-197" fmla="*/ 564441 w 2127542"/>
                <a:gd name="connsiteY8-198" fmla="*/ 463463 h 864869"/>
                <a:gd name="connsiteX0-199" fmla="*/ 568802 w 2131903"/>
                <a:gd name="connsiteY0-200" fmla="*/ 463463 h 864869"/>
                <a:gd name="connsiteX1-201" fmla="*/ 872608 w 2131903"/>
                <a:gd name="connsiteY1-202" fmla="*/ 43544 h 864869"/>
                <a:gd name="connsiteX2-203" fmla="*/ 1987755 w 2131903"/>
                <a:gd name="connsiteY2-204" fmla="*/ 0 h 864869"/>
                <a:gd name="connsiteX3-205" fmla="*/ 2131903 w 2131903"/>
                <a:gd name="connsiteY3-206" fmla="*/ 144148 h 864869"/>
                <a:gd name="connsiteX4-207" fmla="*/ 2131903 w 2131903"/>
                <a:gd name="connsiteY4-208" fmla="*/ 720721 h 864869"/>
                <a:gd name="connsiteX5-209" fmla="*/ 1987755 w 2131903"/>
                <a:gd name="connsiteY5-210" fmla="*/ 864869 h 864869"/>
                <a:gd name="connsiteX6-211" fmla="*/ 30779 w 2131903"/>
                <a:gd name="connsiteY6-212" fmla="*/ 864869 h 864869"/>
                <a:gd name="connsiteX7-213" fmla="*/ 205945 w 2131903"/>
                <a:gd name="connsiteY7-214" fmla="*/ 575578 h 864869"/>
                <a:gd name="connsiteX8-215" fmla="*/ 568802 w 2131903"/>
                <a:gd name="connsiteY8-216" fmla="*/ 463463 h 864869"/>
                <a:gd name="connsiteX0-217" fmla="*/ 917145 w 2131903"/>
                <a:gd name="connsiteY0-218" fmla="*/ 753749 h 864869"/>
                <a:gd name="connsiteX1-219" fmla="*/ 872608 w 2131903"/>
                <a:gd name="connsiteY1-220" fmla="*/ 43544 h 864869"/>
                <a:gd name="connsiteX2-221" fmla="*/ 1987755 w 2131903"/>
                <a:gd name="connsiteY2-222" fmla="*/ 0 h 864869"/>
                <a:gd name="connsiteX3-223" fmla="*/ 2131903 w 2131903"/>
                <a:gd name="connsiteY3-224" fmla="*/ 144148 h 864869"/>
                <a:gd name="connsiteX4-225" fmla="*/ 2131903 w 2131903"/>
                <a:gd name="connsiteY4-226" fmla="*/ 720721 h 864869"/>
                <a:gd name="connsiteX5-227" fmla="*/ 1987755 w 2131903"/>
                <a:gd name="connsiteY5-228" fmla="*/ 864869 h 864869"/>
                <a:gd name="connsiteX6-229" fmla="*/ 30779 w 2131903"/>
                <a:gd name="connsiteY6-230" fmla="*/ 864869 h 864869"/>
                <a:gd name="connsiteX7-231" fmla="*/ 205945 w 2131903"/>
                <a:gd name="connsiteY7-232" fmla="*/ 575578 h 864869"/>
                <a:gd name="connsiteX8-233" fmla="*/ 917145 w 2131903"/>
                <a:gd name="connsiteY8-234" fmla="*/ 753749 h 864869"/>
                <a:gd name="connsiteX0-235" fmla="*/ 931659 w 2131903"/>
                <a:gd name="connsiteY0-236" fmla="*/ 448949 h 864869"/>
                <a:gd name="connsiteX1-237" fmla="*/ 872608 w 2131903"/>
                <a:gd name="connsiteY1-238" fmla="*/ 43544 h 864869"/>
                <a:gd name="connsiteX2-239" fmla="*/ 1987755 w 2131903"/>
                <a:gd name="connsiteY2-240" fmla="*/ 0 h 864869"/>
                <a:gd name="connsiteX3-241" fmla="*/ 2131903 w 2131903"/>
                <a:gd name="connsiteY3-242" fmla="*/ 144148 h 864869"/>
                <a:gd name="connsiteX4-243" fmla="*/ 2131903 w 2131903"/>
                <a:gd name="connsiteY4-244" fmla="*/ 720721 h 864869"/>
                <a:gd name="connsiteX5-245" fmla="*/ 1987755 w 2131903"/>
                <a:gd name="connsiteY5-246" fmla="*/ 864869 h 864869"/>
                <a:gd name="connsiteX6-247" fmla="*/ 30779 w 2131903"/>
                <a:gd name="connsiteY6-248" fmla="*/ 864869 h 864869"/>
                <a:gd name="connsiteX7-249" fmla="*/ 205945 w 2131903"/>
                <a:gd name="connsiteY7-250" fmla="*/ 575578 h 864869"/>
                <a:gd name="connsiteX8-251" fmla="*/ 931659 w 2131903"/>
                <a:gd name="connsiteY8-252" fmla="*/ 448949 h 864869"/>
                <a:gd name="connsiteX0-253" fmla="*/ 815544 w 2131903"/>
                <a:gd name="connsiteY0-254" fmla="*/ 608606 h 864869"/>
                <a:gd name="connsiteX1-255" fmla="*/ 872608 w 2131903"/>
                <a:gd name="connsiteY1-256" fmla="*/ 43544 h 864869"/>
                <a:gd name="connsiteX2-257" fmla="*/ 1987755 w 2131903"/>
                <a:gd name="connsiteY2-258" fmla="*/ 0 h 864869"/>
                <a:gd name="connsiteX3-259" fmla="*/ 2131903 w 2131903"/>
                <a:gd name="connsiteY3-260" fmla="*/ 144148 h 864869"/>
                <a:gd name="connsiteX4-261" fmla="*/ 2131903 w 2131903"/>
                <a:gd name="connsiteY4-262" fmla="*/ 720721 h 864869"/>
                <a:gd name="connsiteX5-263" fmla="*/ 1987755 w 2131903"/>
                <a:gd name="connsiteY5-264" fmla="*/ 864869 h 864869"/>
                <a:gd name="connsiteX6-265" fmla="*/ 30779 w 2131903"/>
                <a:gd name="connsiteY6-266" fmla="*/ 864869 h 864869"/>
                <a:gd name="connsiteX7-267" fmla="*/ 205945 w 2131903"/>
                <a:gd name="connsiteY7-268" fmla="*/ 575578 h 864869"/>
                <a:gd name="connsiteX8-269" fmla="*/ 815544 w 2131903"/>
                <a:gd name="connsiteY8-270" fmla="*/ 608606 h 864869"/>
                <a:gd name="connsiteX0-271" fmla="*/ 850614 w 2166973"/>
                <a:gd name="connsiteY0-272" fmla="*/ 608606 h 864869"/>
                <a:gd name="connsiteX1-273" fmla="*/ 907678 w 2166973"/>
                <a:gd name="connsiteY1-274" fmla="*/ 43544 h 864869"/>
                <a:gd name="connsiteX2-275" fmla="*/ 2022825 w 2166973"/>
                <a:gd name="connsiteY2-276" fmla="*/ 0 h 864869"/>
                <a:gd name="connsiteX3-277" fmla="*/ 2166973 w 2166973"/>
                <a:gd name="connsiteY3-278" fmla="*/ 144148 h 864869"/>
                <a:gd name="connsiteX4-279" fmla="*/ 2166973 w 2166973"/>
                <a:gd name="connsiteY4-280" fmla="*/ 720721 h 864869"/>
                <a:gd name="connsiteX5-281" fmla="*/ 2022825 w 2166973"/>
                <a:gd name="connsiteY5-282" fmla="*/ 864869 h 864869"/>
                <a:gd name="connsiteX6-283" fmla="*/ 65849 w 2166973"/>
                <a:gd name="connsiteY6-284" fmla="*/ 864869 h 864869"/>
                <a:gd name="connsiteX7-285" fmla="*/ 124901 w 2166973"/>
                <a:gd name="connsiteY7-286" fmla="*/ 575578 h 864869"/>
                <a:gd name="connsiteX8-287" fmla="*/ 850614 w 2166973"/>
                <a:gd name="connsiteY8-288" fmla="*/ 608606 h 864869"/>
                <a:gd name="connsiteX0-289" fmla="*/ 943849 w 2260208"/>
                <a:gd name="connsiteY0-290" fmla="*/ 608606 h 864869"/>
                <a:gd name="connsiteX1-291" fmla="*/ 1000913 w 2260208"/>
                <a:gd name="connsiteY1-292" fmla="*/ 43544 h 864869"/>
                <a:gd name="connsiteX2-293" fmla="*/ 2116060 w 2260208"/>
                <a:gd name="connsiteY2-294" fmla="*/ 0 h 864869"/>
                <a:gd name="connsiteX3-295" fmla="*/ 2260208 w 2260208"/>
                <a:gd name="connsiteY3-296" fmla="*/ 144148 h 864869"/>
                <a:gd name="connsiteX4-297" fmla="*/ 2260208 w 2260208"/>
                <a:gd name="connsiteY4-298" fmla="*/ 720721 h 864869"/>
                <a:gd name="connsiteX5-299" fmla="*/ 2116060 w 2260208"/>
                <a:gd name="connsiteY5-300" fmla="*/ 864869 h 864869"/>
                <a:gd name="connsiteX6-301" fmla="*/ 28456 w 2260208"/>
                <a:gd name="connsiteY6-302" fmla="*/ 864869 h 864869"/>
                <a:gd name="connsiteX7-303" fmla="*/ 218136 w 2260208"/>
                <a:gd name="connsiteY7-304" fmla="*/ 575578 h 864869"/>
                <a:gd name="connsiteX8-305" fmla="*/ 943849 w 2260208"/>
                <a:gd name="connsiteY8-306" fmla="*/ 608606 h 864869"/>
                <a:gd name="connsiteX0-307" fmla="*/ 914821 w 2260208"/>
                <a:gd name="connsiteY0-308" fmla="*/ 507006 h 864869"/>
                <a:gd name="connsiteX1-309" fmla="*/ 1000913 w 2260208"/>
                <a:gd name="connsiteY1-310" fmla="*/ 43544 h 864869"/>
                <a:gd name="connsiteX2-311" fmla="*/ 2116060 w 2260208"/>
                <a:gd name="connsiteY2-312" fmla="*/ 0 h 864869"/>
                <a:gd name="connsiteX3-313" fmla="*/ 2260208 w 2260208"/>
                <a:gd name="connsiteY3-314" fmla="*/ 144148 h 864869"/>
                <a:gd name="connsiteX4-315" fmla="*/ 2260208 w 2260208"/>
                <a:gd name="connsiteY4-316" fmla="*/ 720721 h 864869"/>
                <a:gd name="connsiteX5-317" fmla="*/ 2116060 w 2260208"/>
                <a:gd name="connsiteY5-318" fmla="*/ 864869 h 864869"/>
                <a:gd name="connsiteX6-319" fmla="*/ 28456 w 2260208"/>
                <a:gd name="connsiteY6-320" fmla="*/ 864869 h 864869"/>
                <a:gd name="connsiteX7-321" fmla="*/ 218136 w 2260208"/>
                <a:gd name="connsiteY7-322" fmla="*/ 575578 h 864869"/>
                <a:gd name="connsiteX8-323" fmla="*/ 914821 w 2260208"/>
                <a:gd name="connsiteY8-324" fmla="*/ 507006 h 864869"/>
                <a:gd name="connsiteX0-325" fmla="*/ 218136 w 2260208"/>
                <a:gd name="connsiteY0-326" fmla="*/ 575578 h 864869"/>
                <a:gd name="connsiteX1-327" fmla="*/ 1000913 w 2260208"/>
                <a:gd name="connsiteY1-328" fmla="*/ 43544 h 864869"/>
                <a:gd name="connsiteX2-329" fmla="*/ 2116060 w 2260208"/>
                <a:gd name="connsiteY2-330" fmla="*/ 0 h 864869"/>
                <a:gd name="connsiteX3-331" fmla="*/ 2260208 w 2260208"/>
                <a:gd name="connsiteY3-332" fmla="*/ 144148 h 864869"/>
                <a:gd name="connsiteX4-333" fmla="*/ 2260208 w 2260208"/>
                <a:gd name="connsiteY4-334" fmla="*/ 720721 h 864869"/>
                <a:gd name="connsiteX5-335" fmla="*/ 2116060 w 2260208"/>
                <a:gd name="connsiteY5-336" fmla="*/ 864869 h 864869"/>
                <a:gd name="connsiteX6-337" fmla="*/ 28456 w 2260208"/>
                <a:gd name="connsiteY6-338" fmla="*/ 864869 h 864869"/>
                <a:gd name="connsiteX7-339" fmla="*/ 218136 w 2260208"/>
                <a:gd name="connsiteY7-340" fmla="*/ 575578 h 864869"/>
                <a:gd name="connsiteX0-341" fmla="*/ 218136 w 2260208"/>
                <a:gd name="connsiteY0-342" fmla="*/ 575578 h 864869"/>
                <a:gd name="connsiteX1-343" fmla="*/ 1000913 w 2260208"/>
                <a:gd name="connsiteY1-344" fmla="*/ 43544 h 864869"/>
                <a:gd name="connsiteX2-345" fmla="*/ 2116060 w 2260208"/>
                <a:gd name="connsiteY2-346" fmla="*/ 0 h 864869"/>
                <a:gd name="connsiteX3-347" fmla="*/ 2260208 w 2260208"/>
                <a:gd name="connsiteY3-348" fmla="*/ 144148 h 864869"/>
                <a:gd name="connsiteX4-349" fmla="*/ 2260208 w 2260208"/>
                <a:gd name="connsiteY4-350" fmla="*/ 720721 h 864869"/>
                <a:gd name="connsiteX5-351" fmla="*/ 2116060 w 2260208"/>
                <a:gd name="connsiteY5-352" fmla="*/ 864869 h 864869"/>
                <a:gd name="connsiteX6-353" fmla="*/ 28456 w 2260208"/>
                <a:gd name="connsiteY6-354" fmla="*/ 864869 h 864869"/>
                <a:gd name="connsiteX7-355" fmla="*/ 218136 w 2260208"/>
                <a:gd name="connsiteY7-356" fmla="*/ 575578 h 864869"/>
                <a:gd name="connsiteX0-357" fmla="*/ 218136 w 2260208"/>
                <a:gd name="connsiteY0-358" fmla="*/ 575578 h 864869"/>
                <a:gd name="connsiteX1-359" fmla="*/ 682593 w 2260208"/>
                <a:gd name="connsiteY1-360" fmla="*/ 608770 h 864869"/>
                <a:gd name="connsiteX2-361" fmla="*/ 1000913 w 2260208"/>
                <a:gd name="connsiteY2-362" fmla="*/ 43544 h 864869"/>
                <a:gd name="connsiteX3-363" fmla="*/ 2116060 w 2260208"/>
                <a:gd name="connsiteY3-364" fmla="*/ 0 h 864869"/>
                <a:gd name="connsiteX4-365" fmla="*/ 2260208 w 2260208"/>
                <a:gd name="connsiteY4-366" fmla="*/ 144148 h 864869"/>
                <a:gd name="connsiteX5-367" fmla="*/ 2260208 w 2260208"/>
                <a:gd name="connsiteY5-368" fmla="*/ 720721 h 864869"/>
                <a:gd name="connsiteX6-369" fmla="*/ 2116060 w 2260208"/>
                <a:gd name="connsiteY6-370" fmla="*/ 864869 h 864869"/>
                <a:gd name="connsiteX7-371" fmla="*/ 28456 w 2260208"/>
                <a:gd name="connsiteY7-372" fmla="*/ 864869 h 864869"/>
                <a:gd name="connsiteX8-373" fmla="*/ 218136 w 2260208"/>
                <a:gd name="connsiteY8-374" fmla="*/ 575578 h 864869"/>
                <a:gd name="connsiteX0-375" fmla="*/ 218136 w 2260208"/>
                <a:gd name="connsiteY0-376" fmla="*/ 575578 h 864869"/>
                <a:gd name="connsiteX1-377" fmla="*/ 682593 w 2260208"/>
                <a:gd name="connsiteY1-378" fmla="*/ 608770 h 864869"/>
                <a:gd name="connsiteX2-379" fmla="*/ 1000913 w 2260208"/>
                <a:gd name="connsiteY2-380" fmla="*/ 43544 h 864869"/>
                <a:gd name="connsiteX3-381" fmla="*/ 2116060 w 2260208"/>
                <a:gd name="connsiteY3-382" fmla="*/ 0 h 864869"/>
                <a:gd name="connsiteX4-383" fmla="*/ 2260208 w 2260208"/>
                <a:gd name="connsiteY4-384" fmla="*/ 144148 h 864869"/>
                <a:gd name="connsiteX5-385" fmla="*/ 2260208 w 2260208"/>
                <a:gd name="connsiteY5-386" fmla="*/ 720721 h 864869"/>
                <a:gd name="connsiteX6-387" fmla="*/ 2116060 w 2260208"/>
                <a:gd name="connsiteY6-388" fmla="*/ 864869 h 864869"/>
                <a:gd name="connsiteX7-389" fmla="*/ 28456 w 2260208"/>
                <a:gd name="connsiteY7-390" fmla="*/ 864869 h 864869"/>
                <a:gd name="connsiteX8-391" fmla="*/ 218136 w 2260208"/>
                <a:gd name="connsiteY8-392" fmla="*/ 575578 h 864869"/>
                <a:gd name="connsiteX0-393" fmla="*/ 218136 w 2260208"/>
                <a:gd name="connsiteY0-394" fmla="*/ 575578 h 864869"/>
                <a:gd name="connsiteX1-395" fmla="*/ 595507 w 2260208"/>
                <a:gd name="connsiteY1-396" fmla="*/ 637799 h 864869"/>
                <a:gd name="connsiteX2-397" fmla="*/ 1000913 w 2260208"/>
                <a:gd name="connsiteY2-398" fmla="*/ 43544 h 864869"/>
                <a:gd name="connsiteX3-399" fmla="*/ 2116060 w 2260208"/>
                <a:gd name="connsiteY3-400" fmla="*/ 0 h 864869"/>
                <a:gd name="connsiteX4-401" fmla="*/ 2260208 w 2260208"/>
                <a:gd name="connsiteY4-402" fmla="*/ 144148 h 864869"/>
                <a:gd name="connsiteX5-403" fmla="*/ 2260208 w 2260208"/>
                <a:gd name="connsiteY5-404" fmla="*/ 720721 h 864869"/>
                <a:gd name="connsiteX6-405" fmla="*/ 2116060 w 2260208"/>
                <a:gd name="connsiteY6-406" fmla="*/ 864869 h 864869"/>
                <a:gd name="connsiteX7-407" fmla="*/ 28456 w 2260208"/>
                <a:gd name="connsiteY7-408" fmla="*/ 864869 h 864869"/>
                <a:gd name="connsiteX8-409" fmla="*/ 218136 w 2260208"/>
                <a:gd name="connsiteY8-410" fmla="*/ 575578 h 864869"/>
                <a:gd name="connsiteX0-411" fmla="*/ 141726 w 2285398"/>
                <a:gd name="connsiteY0-412" fmla="*/ 575578 h 864869"/>
                <a:gd name="connsiteX1-413" fmla="*/ 620697 w 2285398"/>
                <a:gd name="connsiteY1-414" fmla="*/ 637799 h 864869"/>
                <a:gd name="connsiteX2-415" fmla="*/ 1026103 w 2285398"/>
                <a:gd name="connsiteY2-416" fmla="*/ 43544 h 864869"/>
                <a:gd name="connsiteX3-417" fmla="*/ 2141250 w 2285398"/>
                <a:gd name="connsiteY3-418" fmla="*/ 0 h 864869"/>
                <a:gd name="connsiteX4-419" fmla="*/ 2285398 w 2285398"/>
                <a:gd name="connsiteY4-420" fmla="*/ 144148 h 864869"/>
                <a:gd name="connsiteX5-421" fmla="*/ 2285398 w 2285398"/>
                <a:gd name="connsiteY5-422" fmla="*/ 720721 h 864869"/>
                <a:gd name="connsiteX6-423" fmla="*/ 2141250 w 2285398"/>
                <a:gd name="connsiteY6-424" fmla="*/ 864869 h 864869"/>
                <a:gd name="connsiteX7-425" fmla="*/ 53646 w 2285398"/>
                <a:gd name="connsiteY7-426" fmla="*/ 864869 h 864869"/>
                <a:gd name="connsiteX8-427" fmla="*/ 141726 w 2285398"/>
                <a:gd name="connsiteY8-428" fmla="*/ 575578 h 864869"/>
                <a:gd name="connsiteX0-429" fmla="*/ 141726 w 2285398"/>
                <a:gd name="connsiteY0-430" fmla="*/ 575578 h 864869"/>
                <a:gd name="connsiteX1-431" fmla="*/ 620697 w 2285398"/>
                <a:gd name="connsiteY1-432" fmla="*/ 637799 h 864869"/>
                <a:gd name="connsiteX2-433" fmla="*/ 1026103 w 2285398"/>
                <a:gd name="connsiteY2-434" fmla="*/ 43544 h 864869"/>
                <a:gd name="connsiteX3-435" fmla="*/ 2141250 w 2285398"/>
                <a:gd name="connsiteY3-436" fmla="*/ 0 h 864869"/>
                <a:gd name="connsiteX4-437" fmla="*/ 2285398 w 2285398"/>
                <a:gd name="connsiteY4-438" fmla="*/ 144148 h 864869"/>
                <a:gd name="connsiteX5-439" fmla="*/ 2285398 w 2285398"/>
                <a:gd name="connsiteY5-440" fmla="*/ 720721 h 864869"/>
                <a:gd name="connsiteX6-441" fmla="*/ 2141250 w 2285398"/>
                <a:gd name="connsiteY6-442" fmla="*/ 864869 h 864869"/>
                <a:gd name="connsiteX7-443" fmla="*/ 53646 w 2285398"/>
                <a:gd name="connsiteY7-444" fmla="*/ 864869 h 864869"/>
                <a:gd name="connsiteX8-445" fmla="*/ 141726 w 2285398"/>
                <a:gd name="connsiteY8-446" fmla="*/ 575578 h 864869"/>
                <a:gd name="connsiteX0-447" fmla="*/ 218136 w 2361808"/>
                <a:gd name="connsiteY0-448" fmla="*/ 575578 h 864869"/>
                <a:gd name="connsiteX1-449" fmla="*/ 697107 w 2361808"/>
                <a:gd name="connsiteY1-450" fmla="*/ 637799 h 864869"/>
                <a:gd name="connsiteX2-451" fmla="*/ 1102513 w 2361808"/>
                <a:gd name="connsiteY2-452" fmla="*/ 43544 h 864869"/>
                <a:gd name="connsiteX3-453" fmla="*/ 2217660 w 2361808"/>
                <a:gd name="connsiteY3-454" fmla="*/ 0 h 864869"/>
                <a:gd name="connsiteX4-455" fmla="*/ 2361808 w 2361808"/>
                <a:gd name="connsiteY4-456" fmla="*/ 144148 h 864869"/>
                <a:gd name="connsiteX5-457" fmla="*/ 2361808 w 2361808"/>
                <a:gd name="connsiteY5-458" fmla="*/ 720721 h 864869"/>
                <a:gd name="connsiteX6-459" fmla="*/ 2217660 w 2361808"/>
                <a:gd name="connsiteY6-460" fmla="*/ 864869 h 864869"/>
                <a:gd name="connsiteX7-461" fmla="*/ 28456 w 2361808"/>
                <a:gd name="connsiteY7-462" fmla="*/ 864869 h 864869"/>
                <a:gd name="connsiteX8-463" fmla="*/ 218136 w 2361808"/>
                <a:gd name="connsiteY8-464" fmla="*/ 575578 h 864869"/>
                <a:gd name="connsiteX0-465" fmla="*/ 218136 w 2361808"/>
                <a:gd name="connsiteY0-466" fmla="*/ 575578 h 864869"/>
                <a:gd name="connsiteX1-467" fmla="*/ 697107 w 2361808"/>
                <a:gd name="connsiteY1-468" fmla="*/ 637799 h 864869"/>
                <a:gd name="connsiteX2-469" fmla="*/ 1102513 w 2361808"/>
                <a:gd name="connsiteY2-470" fmla="*/ 43544 h 864869"/>
                <a:gd name="connsiteX3-471" fmla="*/ 2217660 w 2361808"/>
                <a:gd name="connsiteY3-472" fmla="*/ 0 h 864869"/>
                <a:gd name="connsiteX4-473" fmla="*/ 2361808 w 2361808"/>
                <a:gd name="connsiteY4-474" fmla="*/ 144148 h 864869"/>
                <a:gd name="connsiteX5-475" fmla="*/ 2361808 w 2361808"/>
                <a:gd name="connsiteY5-476" fmla="*/ 720721 h 864869"/>
                <a:gd name="connsiteX6-477" fmla="*/ 2217660 w 2361808"/>
                <a:gd name="connsiteY6-478" fmla="*/ 864869 h 864869"/>
                <a:gd name="connsiteX7-479" fmla="*/ 28456 w 2361808"/>
                <a:gd name="connsiteY7-480" fmla="*/ 864869 h 864869"/>
                <a:gd name="connsiteX8-481" fmla="*/ 218136 w 2361808"/>
                <a:gd name="connsiteY8-482" fmla="*/ 575578 h 864869"/>
                <a:gd name="connsiteX0-483" fmla="*/ 218136 w 2361808"/>
                <a:gd name="connsiteY0-484" fmla="*/ 575578 h 864869"/>
                <a:gd name="connsiteX1-485" fmla="*/ 697107 w 2361808"/>
                <a:gd name="connsiteY1-486" fmla="*/ 637799 h 864869"/>
                <a:gd name="connsiteX2-487" fmla="*/ 942856 w 2361808"/>
                <a:gd name="connsiteY2-488" fmla="*/ 101601 h 864869"/>
                <a:gd name="connsiteX3-489" fmla="*/ 2217660 w 2361808"/>
                <a:gd name="connsiteY3-490" fmla="*/ 0 h 864869"/>
                <a:gd name="connsiteX4-491" fmla="*/ 2361808 w 2361808"/>
                <a:gd name="connsiteY4-492" fmla="*/ 144148 h 864869"/>
                <a:gd name="connsiteX5-493" fmla="*/ 2361808 w 2361808"/>
                <a:gd name="connsiteY5-494" fmla="*/ 720721 h 864869"/>
                <a:gd name="connsiteX6-495" fmla="*/ 2217660 w 2361808"/>
                <a:gd name="connsiteY6-496" fmla="*/ 864869 h 864869"/>
                <a:gd name="connsiteX7-497" fmla="*/ 28456 w 2361808"/>
                <a:gd name="connsiteY7-498" fmla="*/ 864869 h 864869"/>
                <a:gd name="connsiteX8-499" fmla="*/ 218136 w 2361808"/>
                <a:gd name="connsiteY8-500" fmla="*/ 575578 h 864869"/>
                <a:gd name="connsiteX0-501" fmla="*/ 218136 w 2361808"/>
                <a:gd name="connsiteY0-502" fmla="*/ 575578 h 864869"/>
                <a:gd name="connsiteX1-503" fmla="*/ 595507 w 2361808"/>
                <a:gd name="connsiteY1-504" fmla="*/ 550713 h 864869"/>
                <a:gd name="connsiteX2-505" fmla="*/ 942856 w 2361808"/>
                <a:gd name="connsiteY2-506" fmla="*/ 101601 h 864869"/>
                <a:gd name="connsiteX3-507" fmla="*/ 2217660 w 2361808"/>
                <a:gd name="connsiteY3-508" fmla="*/ 0 h 864869"/>
                <a:gd name="connsiteX4-509" fmla="*/ 2361808 w 2361808"/>
                <a:gd name="connsiteY4-510" fmla="*/ 144148 h 864869"/>
                <a:gd name="connsiteX5-511" fmla="*/ 2361808 w 2361808"/>
                <a:gd name="connsiteY5-512" fmla="*/ 720721 h 864869"/>
                <a:gd name="connsiteX6-513" fmla="*/ 2217660 w 2361808"/>
                <a:gd name="connsiteY6-514" fmla="*/ 864869 h 864869"/>
                <a:gd name="connsiteX7-515" fmla="*/ 28456 w 2361808"/>
                <a:gd name="connsiteY7-516" fmla="*/ 864869 h 864869"/>
                <a:gd name="connsiteX8-517" fmla="*/ 218136 w 2361808"/>
                <a:gd name="connsiteY8-518" fmla="*/ 575578 h 864869"/>
                <a:gd name="connsiteX0-519" fmla="*/ 218136 w 2361808"/>
                <a:gd name="connsiteY0-520" fmla="*/ 575578 h 864869"/>
                <a:gd name="connsiteX1-521" fmla="*/ 595507 w 2361808"/>
                <a:gd name="connsiteY1-522" fmla="*/ 550713 h 864869"/>
                <a:gd name="connsiteX2-523" fmla="*/ 870285 w 2361808"/>
                <a:gd name="connsiteY2-524" fmla="*/ 72573 h 864869"/>
                <a:gd name="connsiteX3-525" fmla="*/ 2217660 w 2361808"/>
                <a:gd name="connsiteY3-526" fmla="*/ 0 h 864869"/>
                <a:gd name="connsiteX4-527" fmla="*/ 2361808 w 2361808"/>
                <a:gd name="connsiteY4-528" fmla="*/ 144148 h 864869"/>
                <a:gd name="connsiteX5-529" fmla="*/ 2361808 w 2361808"/>
                <a:gd name="connsiteY5-530" fmla="*/ 720721 h 864869"/>
                <a:gd name="connsiteX6-531" fmla="*/ 2217660 w 2361808"/>
                <a:gd name="connsiteY6-532" fmla="*/ 864869 h 864869"/>
                <a:gd name="connsiteX7-533" fmla="*/ 28456 w 2361808"/>
                <a:gd name="connsiteY7-534" fmla="*/ 864869 h 864869"/>
                <a:gd name="connsiteX8-535" fmla="*/ 218136 w 2361808"/>
                <a:gd name="connsiteY8-536" fmla="*/ 575578 h 864869"/>
                <a:gd name="connsiteX0-537" fmla="*/ 218136 w 2361808"/>
                <a:gd name="connsiteY0-538" fmla="*/ 575578 h 864869"/>
                <a:gd name="connsiteX1-539" fmla="*/ 595507 w 2361808"/>
                <a:gd name="connsiteY1-540" fmla="*/ 550713 h 864869"/>
                <a:gd name="connsiteX2-541" fmla="*/ 870285 w 2361808"/>
                <a:gd name="connsiteY2-542" fmla="*/ 72573 h 864869"/>
                <a:gd name="connsiteX3-543" fmla="*/ 2217660 w 2361808"/>
                <a:gd name="connsiteY3-544" fmla="*/ 0 h 864869"/>
                <a:gd name="connsiteX4-545" fmla="*/ 2361808 w 2361808"/>
                <a:gd name="connsiteY4-546" fmla="*/ 144148 h 864869"/>
                <a:gd name="connsiteX5-547" fmla="*/ 2361808 w 2361808"/>
                <a:gd name="connsiteY5-548" fmla="*/ 720721 h 864869"/>
                <a:gd name="connsiteX6-549" fmla="*/ 2217660 w 2361808"/>
                <a:gd name="connsiteY6-550" fmla="*/ 864869 h 864869"/>
                <a:gd name="connsiteX7-551" fmla="*/ 28456 w 2361808"/>
                <a:gd name="connsiteY7-552" fmla="*/ 864869 h 864869"/>
                <a:gd name="connsiteX8-553" fmla="*/ 218136 w 2361808"/>
                <a:gd name="connsiteY8-554" fmla="*/ 575578 h 864869"/>
                <a:gd name="connsiteX0-555" fmla="*/ 218136 w 2361808"/>
                <a:gd name="connsiteY0-556" fmla="*/ 575578 h 864869"/>
                <a:gd name="connsiteX1-557" fmla="*/ 595507 w 2361808"/>
                <a:gd name="connsiteY1-558" fmla="*/ 550713 h 864869"/>
                <a:gd name="connsiteX2-559" fmla="*/ 1058970 w 2361808"/>
                <a:gd name="connsiteY2-560" fmla="*/ 72573 h 864869"/>
                <a:gd name="connsiteX3-561" fmla="*/ 2217660 w 2361808"/>
                <a:gd name="connsiteY3-562" fmla="*/ 0 h 864869"/>
                <a:gd name="connsiteX4-563" fmla="*/ 2361808 w 2361808"/>
                <a:gd name="connsiteY4-564" fmla="*/ 144148 h 864869"/>
                <a:gd name="connsiteX5-565" fmla="*/ 2361808 w 2361808"/>
                <a:gd name="connsiteY5-566" fmla="*/ 720721 h 864869"/>
                <a:gd name="connsiteX6-567" fmla="*/ 2217660 w 2361808"/>
                <a:gd name="connsiteY6-568" fmla="*/ 864869 h 864869"/>
                <a:gd name="connsiteX7-569" fmla="*/ 28456 w 2361808"/>
                <a:gd name="connsiteY7-570" fmla="*/ 864869 h 864869"/>
                <a:gd name="connsiteX8-571" fmla="*/ 218136 w 2361808"/>
                <a:gd name="connsiteY8-572" fmla="*/ 575578 h 864869"/>
                <a:gd name="connsiteX0-573" fmla="*/ 218136 w 2361808"/>
                <a:gd name="connsiteY0-574" fmla="*/ 575578 h 864869"/>
                <a:gd name="connsiteX1-575" fmla="*/ 595507 w 2361808"/>
                <a:gd name="connsiteY1-576" fmla="*/ 550713 h 864869"/>
                <a:gd name="connsiteX2-577" fmla="*/ 1058970 w 2361808"/>
                <a:gd name="connsiteY2-578" fmla="*/ 72573 h 864869"/>
                <a:gd name="connsiteX3-579" fmla="*/ 2217660 w 2361808"/>
                <a:gd name="connsiteY3-580" fmla="*/ 0 h 864869"/>
                <a:gd name="connsiteX4-581" fmla="*/ 2361808 w 2361808"/>
                <a:gd name="connsiteY4-582" fmla="*/ 144148 h 864869"/>
                <a:gd name="connsiteX5-583" fmla="*/ 2361808 w 2361808"/>
                <a:gd name="connsiteY5-584" fmla="*/ 720721 h 864869"/>
                <a:gd name="connsiteX6-585" fmla="*/ 2217660 w 2361808"/>
                <a:gd name="connsiteY6-586" fmla="*/ 864869 h 864869"/>
                <a:gd name="connsiteX7-587" fmla="*/ 28456 w 2361808"/>
                <a:gd name="connsiteY7-588" fmla="*/ 864869 h 864869"/>
                <a:gd name="connsiteX8-589" fmla="*/ 218136 w 2361808"/>
                <a:gd name="connsiteY8-590" fmla="*/ 575578 h 864869"/>
                <a:gd name="connsiteX0-591" fmla="*/ 218136 w 2361808"/>
                <a:gd name="connsiteY0-592" fmla="*/ 575578 h 864869"/>
                <a:gd name="connsiteX1-593" fmla="*/ 595507 w 2361808"/>
                <a:gd name="connsiteY1-594" fmla="*/ 550713 h 864869"/>
                <a:gd name="connsiteX2-595" fmla="*/ 1058970 w 2361808"/>
                <a:gd name="connsiteY2-596" fmla="*/ 72573 h 864869"/>
                <a:gd name="connsiteX3-597" fmla="*/ 1466364 w 2361808"/>
                <a:gd name="connsiteY3-598" fmla="*/ 187856 h 864869"/>
                <a:gd name="connsiteX4-599" fmla="*/ 2217660 w 2361808"/>
                <a:gd name="connsiteY4-600" fmla="*/ 0 h 864869"/>
                <a:gd name="connsiteX5-601" fmla="*/ 2361808 w 2361808"/>
                <a:gd name="connsiteY5-602" fmla="*/ 144148 h 864869"/>
                <a:gd name="connsiteX6-603" fmla="*/ 2361808 w 2361808"/>
                <a:gd name="connsiteY6-604" fmla="*/ 720721 h 864869"/>
                <a:gd name="connsiteX7-605" fmla="*/ 2217660 w 2361808"/>
                <a:gd name="connsiteY7-606" fmla="*/ 864869 h 864869"/>
                <a:gd name="connsiteX8-607" fmla="*/ 28456 w 2361808"/>
                <a:gd name="connsiteY8-608" fmla="*/ 864869 h 864869"/>
                <a:gd name="connsiteX9" fmla="*/ 218136 w 2361808"/>
                <a:gd name="connsiteY9" fmla="*/ 575578 h 864869"/>
                <a:gd name="connsiteX0-609" fmla="*/ 218136 w 2361808"/>
                <a:gd name="connsiteY0-610" fmla="*/ 575578 h 864869"/>
                <a:gd name="connsiteX1-611" fmla="*/ 595507 w 2361808"/>
                <a:gd name="connsiteY1-612" fmla="*/ 550713 h 864869"/>
                <a:gd name="connsiteX2-613" fmla="*/ 1058970 w 2361808"/>
                <a:gd name="connsiteY2-614" fmla="*/ 72573 h 864869"/>
                <a:gd name="connsiteX3-615" fmla="*/ 1335736 w 2361808"/>
                <a:gd name="connsiteY3-616" fmla="*/ 434599 h 864869"/>
                <a:gd name="connsiteX4-617" fmla="*/ 2217660 w 2361808"/>
                <a:gd name="connsiteY4-618" fmla="*/ 0 h 864869"/>
                <a:gd name="connsiteX5-619" fmla="*/ 2361808 w 2361808"/>
                <a:gd name="connsiteY5-620" fmla="*/ 144148 h 864869"/>
                <a:gd name="connsiteX6-621" fmla="*/ 2361808 w 2361808"/>
                <a:gd name="connsiteY6-622" fmla="*/ 720721 h 864869"/>
                <a:gd name="connsiteX7-623" fmla="*/ 2217660 w 2361808"/>
                <a:gd name="connsiteY7-624" fmla="*/ 864869 h 864869"/>
                <a:gd name="connsiteX8-625" fmla="*/ 28456 w 2361808"/>
                <a:gd name="connsiteY8-626" fmla="*/ 864869 h 864869"/>
                <a:gd name="connsiteX9-627" fmla="*/ 218136 w 2361808"/>
                <a:gd name="connsiteY9-628" fmla="*/ 575578 h 864869"/>
                <a:gd name="connsiteX0-629" fmla="*/ 218136 w 2361808"/>
                <a:gd name="connsiteY0-630" fmla="*/ 575578 h 864869"/>
                <a:gd name="connsiteX1-631" fmla="*/ 595507 w 2361808"/>
                <a:gd name="connsiteY1-632" fmla="*/ 550713 h 864869"/>
                <a:gd name="connsiteX2-633" fmla="*/ 870285 w 2361808"/>
                <a:gd name="connsiteY2-634" fmla="*/ 174173 h 864869"/>
                <a:gd name="connsiteX3-635" fmla="*/ 1335736 w 2361808"/>
                <a:gd name="connsiteY3-636" fmla="*/ 434599 h 864869"/>
                <a:gd name="connsiteX4-637" fmla="*/ 2217660 w 2361808"/>
                <a:gd name="connsiteY4-638" fmla="*/ 0 h 864869"/>
                <a:gd name="connsiteX5-639" fmla="*/ 2361808 w 2361808"/>
                <a:gd name="connsiteY5-640" fmla="*/ 144148 h 864869"/>
                <a:gd name="connsiteX6-641" fmla="*/ 2361808 w 2361808"/>
                <a:gd name="connsiteY6-642" fmla="*/ 720721 h 864869"/>
                <a:gd name="connsiteX7-643" fmla="*/ 2217660 w 2361808"/>
                <a:gd name="connsiteY7-644" fmla="*/ 864869 h 864869"/>
                <a:gd name="connsiteX8-645" fmla="*/ 28456 w 2361808"/>
                <a:gd name="connsiteY8-646" fmla="*/ 864869 h 864869"/>
                <a:gd name="connsiteX9-647" fmla="*/ 218136 w 2361808"/>
                <a:gd name="connsiteY9-648" fmla="*/ 575578 h 864869"/>
                <a:gd name="connsiteX0-649" fmla="*/ 218136 w 2361808"/>
                <a:gd name="connsiteY0-650" fmla="*/ 575578 h 864869"/>
                <a:gd name="connsiteX1-651" fmla="*/ 595507 w 2361808"/>
                <a:gd name="connsiteY1-652" fmla="*/ 550713 h 864869"/>
                <a:gd name="connsiteX2-653" fmla="*/ 870285 w 2361808"/>
                <a:gd name="connsiteY2-654" fmla="*/ 174173 h 864869"/>
                <a:gd name="connsiteX3-655" fmla="*/ 1335736 w 2361808"/>
                <a:gd name="connsiteY3-656" fmla="*/ 434599 h 864869"/>
                <a:gd name="connsiteX4-657" fmla="*/ 2217660 w 2361808"/>
                <a:gd name="connsiteY4-658" fmla="*/ 0 h 864869"/>
                <a:gd name="connsiteX5-659" fmla="*/ 2361808 w 2361808"/>
                <a:gd name="connsiteY5-660" fmla="*/ 144148 h 864869"/>
                <a:gd name="connsiteX6-661" fmla="*/ 2361808 w 2361808"/>
                <a:gd name="connsiteY6-662" fmla="*/ 720721 h 864869"/>
                <a:gd name="connsiteX7-663" fmla="*/ 2217660 w 2361808"/>
                <a:gd name="connsiteY7-664" fmla="*/ 864869 h 864869"/>
                <a:gd name="connsiteX8-665" fmla="*/ 28456 w 2361808"/>
                <a:gd name="connsiteY8-666" fmla="*/ 864869 h 864869"/>
                <a:gd name="connsiteX9-667" fmla="*/ 218136 w 2361808"/>
                <a:gd name="connsiteY9-668" fmla="*/ 575578 h 864869"/>
                <a:gd name="connsiteX0-669" fmla="*/ 218136 w 2361808"/>
                <a:gd name="connsiteY0-670" fmla="*/ 575578 h 864869"/>
                <a:gd name="connsiteX1-671" fmla="*/ 595507 w 2361808"/>
                <a:gd name="connsiteY1-672" fmla="*/ 550713 h 864869"/>
                <a:gd name="connsiteX2-673" fmla="*/ 841257 w 2361808"/>
                <a:gd name="connsiteY2-674" fmla="*/ 43545 h 864869"/>
                <a:gd name="connsiteX3-675" fmla="*/ 1335736 w 2361808"/>
                <a:gd name="connsiteY3-676" fmla="*/ 434599 h 864869"/>
                <a:gd name="connsiteX4-677" fmla="*/ 2217660 w 2361808"/>
                <a:gd name="connsiteY4-678" fmla="*/ 0 h 864869"/>
                <a:gd name="connsiteX5-679" fmla="*/ 2361808 w 2361808"/>
                <a:gd name="connsiteY5-680" fmla="*/ 144148 h 864869"/>
                <a:gd name="connsiteX6-681" fmla="*/ 2361808 w 2361808"/>
                <a:gd name="connsiteY6-682" fmla="*/ 720721 h 864869"/>
                <a:gd name="connsiteX7-683" fmla="*/ 2217660 w 2361808"/>
                <a:gd name="connsiteY7-684" fmla="*/ 864869 h 864869"/>
                <a:gd name="connsiteX8-685" fmla="*/ 28456 w 2361808"/>
                <a:gd name="connsiteY8-686" fmla="*/ 864869 h 864869"/>
                <a:gd name="connsiteX9-687" fmla="*/ 218136 w 2361808"/>
                <a:gd name="connsiteY9-688" fmla="*/ 575578 h 864869"/>
                <a:gd name="connsiteX0-689" fmla="*/ 218136 w 2361808"/>
                <a:gd name="connsiteY0-690" fmla="*/ 575578 h 864869"/>
                <a:gd name="connsiteX1-691" fmla="*/ 595507 w 2361808"/>
                <a:gd name="connsiteY1-692" fmla="*/ 550713 h 864869"/>
                <a:gd name="connsiteX2-693" fmla="*/ 841257 w 2361808"/>
                <a:gd name="connsiteY2-694" fmla="*/ 43545 h 864869"/>
                <a:gd name="connsiteX3-695" fmla="*/ 1335736 w 2361808"/>
                <a:gd name="connsiteY3-696" fmla="*/ 434599 h 864869"/>
                <a:gd name="connsiteX4-697" fmla="*/ 2217660 w 2361808"/>
                <a:gd name="connsiteY4-698" fmla="*/ 0 h 864869"/>
                <a:gd name="connsiteX5-699" fmla="*/ 2361808 w 2361808"/>
                <a:gd name="connsiteY5-700" fmla="*/ 144148 h 864869"/>
                <a:gd name="connsiteX6-701" fmla="*/ 2361808 w 2361808"/>
                <a:gd name="connsiteY6-702" fmla="*/ 720721 h 864869"/>
                <a:gd name="connsiteX7-703" fmla="*/ 2217660 w 2361808"/>
                <a:gd name="connsiteY7-704" fmla="*/ 864869 h 864869"/>
                <a:gd name="connsiteX8-705" fmla="*/ 28456 w 2361808"/>
                <a:gd name="connsiteY8-706" fmla="*/ 864869 h 864869"/>
                <a:gd name="connsiteX9-707" fmla="*/ 218136 w 2361808"/>
                <a:gd name="connsiteY9-708" fmla="*/ 575578 h 864869"/>
                <a:gd name="connsiteX0-709" fmla="*/ 218136 w 2361808"/>
                <a:gd name="connsiteY0-710" fmla="*/ 575578 h 864869"/>
                <a:gd name="connsiteX1-711" fmla="*/ 595507 w 2361808"/>
                <a:gd name="connsiteY1-712" fmla="*/ 550713 h 864869"/>
                <a:gd name="connsiteX2-713" fmla="*/ 841257 w 2361808"/>
                <a:gd name="connsiteY2-714" fmla="*/ 43545 h 864869"/>
                <a:gd name="connsiteX3-715" fmla="*/ 1335736 w 2361808"/>
                <a:gd name="connsiteY3-716" fmla="*/ 434599 h 864869"/>
                <a:gd name="connsiteX4-717" fmla="*/ 2217660 w 2361808"/>
                <a:gd name="connsiteY4-718" fmla="*/ 0 h 864869"/>
                <a:gd name="connsiteX5-719" fmla="*/ 2361808 w 2361808"/>
                <a:gd name="connsiteY5-720" fmla="*/ 144148 h 864869"/>
                <a:gd name="connsiteX6-721" fmla="*/ 2361808 w 2361808"/>
                <a:gd name="connsiteY6-722" fmla="*/ 720721 h 864869"/>
                <a:gd name="connsiteX7-723" fmla="*/ 2217660 w 2361808"/>
                <a:gd name="connsiteY7-724" fmla="*/ 864869 h 864869"/>
                <a:gd name="connsiteX8-725" fmla="*/ 28456 w 2361808"/>
                <a:gd name="connsiteY8-726" fmla="*/ 864869 h 864869"/>
                <a:gd name="connsiteX9-727" fmla="*/ 218136 w 2361808"/>
                <a:gd name="connsiteY9-728" fmla="*/ 575578 h 864869"/>
                <a:gd name="connsiteX0-729" fmla="*/ 218136 w 2361808"/>
                <a:gd name="connsiteY0-730" fmla="*/ 575578 h 864869"/>
                <a:gd name="connsiteX1-731" fmla="*/ 595507 w 2361808"/>
                <a:gd name="connsiteY1-732" fmla="*/ 550713 h 864869"/>
                <a:gd name="connsiteX2-733" fmla="*/ 899314 w 2361808"/>
                <a:gd name="connsiteY2-734" fmla="*/ 174173 h 864869"/>
                <a:gd name="connsiteX3-735" fmla="*/ 1335736 w 2361808"/>
                <a:gd name="connsiteY3-736" fmla="*/ 434599 h 864869"/>
                <a:gd name="connsiteX4-737" fmla="*/ 2217660 w 2361808"/>
                <a:gd name="connsiteY4-738" fmla="*/ 0 h 864869"/>
                <a:gd name="connsiteX5-739" fmla="*/ 2361808 w 2361808"/>
                <a:gd name="connsiteY5-740" fmla="*/ 144148 h 864869"/>
                <a:gd name="connsiteX6-741" fmla="*/ 2361808 w 2361808"/>
                <a:gd name="connsiteY6-742" fmla="*/ 720721 h 864869"/>
                <a:gd name="connsiteX7-743" fmla="*/ 2217660 w 2361808"/>
                <a:gd name="connsiteY7-744" fmla="*/ 864869 h 864869"/>
                <a:gd name="connsiteX8-745" fmla="*/ 28456 w 2361808"/>
                <a:gd name="connsiteY8-746" fmla="*/ 864869 h 864869"/>
                <a:gd name="connsiteX9-747" fmla="*/ 218136 w 2361808"/>
                <a:gd name="connsiteY9-748" fmla="*/ 575578 h 864869"/>
                <a:gd name="connsiteX0-749" fmla="*/ 218136 w 2361808"/>
                <a:gd name="connsiteY0-750" fmla="*/ 575578 h 864869"/>
                <a:gd name="connsiteX1-751" fmla="*/ 595507 w 2361808"/>
                <a:gd name="connsiteY1-752" fmla="*/ 550713 h 864869"/>
                <a:gd name="connsiteX2-753" fmla="*/ 899314 w 2361808"/>
                <a:gd name="connsiteY2-754" fmla="*/ 174173 h 864869"/>
                <a:gd name="connsiteX3-755" fmla="*/ 1335736 w 2361808"/>
                <a:gd name="connsiteY3-756" fmla="*/ 434599 h 864869"/>
                <a:gd name="connsiteX4-757" fmla="*/ 2217660 w 2361808"/>
                <a:gd name="connsiteY4-758" fmla="*/ 0 h 864869"/>
                <a:gd name="connsiteX5-759" fmla="*/ 2361808 w 2361808"/>
                <a:gd name="connsiteY5-760" fmla="*/ 144148 h 864869"/>
                <a:gd name="connsiteX6-761" fmla="*/ 2361808 w 2361808"/>
                <a:gd name="connsiteY6-762" fmla="*/ 720721 h 864869"/>
                <a:gd name="connsiteX7-763" fmla="*/ 2217660 w 2361808"/>
                <a:gd name="connsiteY7-764" fmla="*/ 864869 h 864869"/>
                <a:gd name="connsiteX8-765" fmla="*/ 28456 w 2361808"/>
                <a:gd name="connsiteY8-766" fmla="*/ 864869 h 864869"/>
                <a:gd name="connsiteX9-767" fmla="*/ 218136 w 2361808"/>
                <a:gd name="connsiteY9-768" fmla="*/ 575578 h 864869"/>
                <a:gd name="connsiteX0-769" fmla="*/ 218136 w 2361808"/>
                <a:gd name="connsiteY0-770" fmla="*/ 575578 h 864869"/>
                <a:gd name="connsiteX1-771" fmla="*/ 595507 w 2361808"/>
                <a:gd name="connsiteY1-772" fmla="*/ 550713 h 864869"/>
                <a:gd name="connsiteX2-773" fmla="*/ 899314 w 2361808"/>
                <a:gd name="connsiteY2-774" fmla="*/ 174173 h 864869"/>
                <a:gd name="connsiteX3-775" fmla="*/ 1335736 w 2361808"/>
                <a:gd name="connsiteY3-776" fmla="*/ 434599 h 864869"/>
                <a:gd name="connsiteX4-777" fmla="*/ 2217660 w 2361808"/>
                <a:gd name="connsiteY4-778" fmla="*/ 0 h 864869"/>
                <a:gd name="connsiteX5-779" fmla="*/ 2361808 w 2361808"/>
                <a:gd name="connsiteY5-780" fmla="*/ 144148 h 864869"/>
                <a:gd name="connsiteX6-781" fmla="*/ 2361808 w 2361808"/>
                <a:gd name="connsiteY6-782" fmla="*/ 720721 h 864869"/>
                <a:gd name="connsiteX7-783" fmla="*/ 2217660 w 2361808"/>
                <a:gd name="connsiteY7-784" fmla="*/ 864869 h 864869"/>
                <a:gd name="connsiteX8-785" fmla="*/ 28456 w 2361808"/>
                <a:gd name="connsiteY8-786" fmla="*/ 864869 h 864869"/>
                <a:gd name="connsiteX9-787" fmla="*/ 218136 w 2361808"/>
                <a:gd name="connsiteY9-788" fmla="*/ 575578 h 864869"/>
                <a:gd name="connsiteX0-789" fmla="*/ 218136 w 2361808"/>
                <a:gd name="connsiteY0-790" fmla="*/ 575578 h 864869"/>
                <a:gd name="connsiteX1-791" fmla="*/ 595507 w 2361808"/>
                <a:gd name="connsiteY1-792" fmla="*/ 550713 h 864869"/>
                <a:gd name="connsiteX2-793" fmla="*/ 899314 w 2361808"/>
                <a:gd name="connsiteY2-794" fmla="*/ 174173 h 864869"/>
                <a:gd name="connsiteX3-795" fmla="*/ 1335736 w 2361808"/>
                <a:gd name="connsiteY3-796" fmla="*/ 434599 h 864869"/>
                <a:gd name="connsiteX4-797" fmla="*/ 2217660 w 2361808"/>
                <a:gd name="connsiteY4-798" fmla="*/ 0 h 864869"/>
                <a:gd name="connsiteX5-799" fmla="*/ 2361808 w 2361808"/>
                <a:gd name="connsiteY5-800" fmla="*/ 144148 h 864869"/>
                <a:gd name="connsiteX6-801" fmla="*/ 2361808 w 2361808"/>
                <a:gd name="connsiteY6-802" fmla="*/ 720721 h 864869"/>
                <a:gd name="connsiteX7-803" fmla="*/ 2217660 w 2361808"/>
                <a:gd name="connsiteY7-804" fmla="*/ 864869 h 864869"/>
                <a:gd name="connsiteX8-805" fmla="*/ 28456 w 2361808"/>
                <a:gd name="connsiteY8-806" fmla="*/ 864869 h 864869"/>
                <a:gd name="connsiteX9-807" fmla="*/ 218136 w 2361808"/>
                <a:gd name="connsiteY9-808" fmla="*/ 575578 h 864869"/>
                <a:gd name="connsiteX0-809" fmla="*/ 218136 w 2361808"/>
                <a:gd name="connsiteY0-810" fmla="*/ 575578 h 864869"/>
                <a:gd name="connsiteX1-811" fmla="*/ 595507 w 2361808"/>
                <a:gd name="connsiteY1-812" fmla="*/ 550713 h 864869"/>
                <a:gd name="connsiteX2-813" fmla="*/ 1029942 w 2361808"/>
                <a:gd name="connsiteY2-814" fmla="*/ 145144 h 864869"/>
                <a:gd name="connsiteX3-815" fmla="*/ 1335736 w 2361808"/>
                <a:gd name="connsiteY3-816" fmla="*/ 434599 h 864869"/>
                <a:gd name="connsiteX4-817" fmla="*/ 2217660 w 2361808"/>
                <a:gd name="connsiteY4-818" fmla="*/ 0 h 864869"/>
                <a:gd name="connsiteX5-819" fmla="*/ 2361808 w 2361808"/>
                <a:gd name="connsiteY5-820" fmla="*/ 144148 h 864869"/>
                <a:gd name="connsiteX6-821" fmla="*/ 2361808 w 2361808"/>
                <a:gd name="connsiteY6-822" fmla="*/ 720721 h 864869"/>
                <a:gd name="connsiteX7-823" fmla="*/ 2217660 w 2361808"/>
                <a:gd name="connsiteY7-824" fmla="*/ 864869 h 864869"/>
                <a:gd name="connsiteX8-825" fmla="*/ 28456 w 2361808"/>
                <a:gd name="connsiteY8-826" fmla="*/ 864869 h 864869"/>
                <a:gd name="connsiteX9-827" fmla="*/ 218136 w 2361808"/>
                <a:gd name="connsiteY9-828" fmla="*/ 575578 h 864869"/>
                <a:gd name="connsiteX0-829" fmla="*/ 218136 w 2361808"/>
                <a:gd name="connsiteY0-830" fmla="*/ 575578 h 864869"/>
                <a:gd name="connsiteX1-831" fmla="*/ 595507 w 2361808"/>
                <a:gd name="connsiteY1-832" fmla="*/ 550713 h 864869"/>
                <a:gd name="connsiteX2-833" fmla="*/ 1029942 w 2361808"/>
                <a:gd name="connsiteY2-834" fmla="*/ 145144 h 864869"/>
                <a:gd name="connsiteX3-835" fmla="*/ 1335736 w 2361808"/>
                <a:gd name="connsiteY3-836" fmla="*/ 434599 h 864869"/>
                <a:gd name="connsiteX4-837" fmla="*/ 2217660 w 2361808"/>
                <a:gd name="connsiteY4-838" fmla="*/ 0 h 864869"/>
                <a:gd name="connsiteX5-839" fmla="*/ 2361808 w 2361808"/>
                <a:gd name="connsiteY5-840" fmla="*/ 144148 h 864869"/>
                <a:gd name="connsiteX6-841" fmla="*/ 2361808 w 2361808"/>
                <a:gd name="connsiteY6-842" fmla="*/ 720721 h 864869"/>
                <a:gd name="connsiteX7-843" fmla="*/ 2217660 w 2361808"/>
                <a:gd name="connsiteY7-844" fmla="*/ 864869 h 864869"/>
                <a:gd name="connsiteX8-845" fmla="*/ 28456 w 2361808"/>
                <a:gd name="connsiteY8-846" fmla="*/ 864869 h 864869"/>
                <a:gd name="connsiteX9-847" fmla="*/ 218136 w 2361808"/>
                <a:gd name="connsiteY9-848" fmla="*/ 575578 h 864869"/>
                <a:gd name="connsiteX0-849" fmla="*/ 218136 w 2361808"/>
                <a:gd name="connsiteY0-850" fmla="*/ 575578 h 864869"/>
                <a:gd name="connsiteX1-851" fmla="*/ 595507 w 2361808"/>
                <a:gd name="connsiteY1-852" fmla="*/ 550713 h 864869"/>
                <a:gd name="connsiteX2-853" fmla="*/ 1000913 w 2361808"/>
                <a:gd name="connsiteY2-854" fmla="*/ 174172 h 864869"/>
                <a:gd name="connsiteX3-855" fmla="*/ 1335736 w 2361808"/>
                <a:gd name="connsiteY3-856" fmla="*/ 434599 h 864869"/>
                <a:gd name="connsiteX4-857" fmla="*/ 2217660 w 2361808"/>
                <a:gd name="connsiteY4-858" fmla="*/ 0 h 864869"/>
                <a:gd name="connsiteX5-859" fmla="*/ 2361808 w 2361808"/>
                <a:gd name="connsiteY5-860" fmla="*/ 144148 h 864869"/>
                <a:gd name="connsiteX6-861" fmla="*/ 2361808 w 2361808"/>
                <a:gd name="connsiteY6-862" fmla="*/ 720721 h 864869"/>
                <a:gd name="connsiteX7-863" fmla="*/ 2217660 w 2361808"/>
                <a:gd name="connsiteY7-864" fmla="*/ 864869 h 864869"/>
                <a:gd name="connsiteX8-865" fmla="*/ 28456 w 2361808"/>
                <a:gd name="connsiteY8-866" fmla="*/ 864869 h 864869"/>
                <a:gd name="connsiteX9-867" fmla="*/ 218136 w 2361808"/>
                <a:gd name="connsiteY9-868" fmla="*/ 575578 h 864869"/>
                <a:gd name="connsiteX0-869" fmla="*/ 218136 w 2361808"/>
                <a:gd name="connsiteY0-870" fmla="*/ 575578 h 864869"/>
                <a:gd name="connsiteX1-871" fmla="*/ 595507 w 2361808"/>
                <a:gd name="connsiteY1-872" fmla="*/ 550713 h 864869"/>
                <a:gd name="connsiteX2-873" fmla="*/ 1000913 w 2361808"/>
                <a:gd name="connsiteY2-874" fmla="*/ 174172 h 864869"/>
                <a:gd name="connsiteX3-875" fmla="*/ 1335736 w 2361808"/>
                <a:gd name="connsiteY3-876" fmla="*/ 434599 h 864869"/>
                <a:gd name="connsiteX4-877" fmla="*/ 2217660 w 2361808"/>
                <a:gd name="connsiteY4-878" fmla="*/ 0 h 864869"/>
                <a:gd name="connsiteX5-879" fmla="*/ 2361808 w 2361808"/>
                <a:gd name="connsiteY5-880" fmla="*/ 144148 h 864869"/>
                <a:gd name="connsiteX6-881" fmla="*/ 2361808 w 2361808"/>
                <a:gd name="connsiteY6-882" fmla="*/ 720721 h 864869"/>
                <a:gd name="connsiteX7-883" fmla="*/ 2217660 w 2361808"/>
                <a:gd name="connsiteY7-884" fmla="*/ 864869 h 864869"/>
                <a:gd name="connsiteX8-885" fmla="*/ 28456 w 2361808"/>
                <a:gd name="connsiteY8-886" fmla="*/ 864869 h 864869"/>
                <a:gd name="connsiteX9-887" fmla="*/ 218136 w 2361808"/>
                <a:gd name="connsiteY9-888" fmla="*/ 575578 h 864869"/>
                <a:gd name="connsiteX0-889" fmla="*/ 218136 w 2361808"/>
                <a:gd name="connsiteY0-890" fmla="*/ 575578 h 864869"/>
                <a:gd name="connsiteX1-891" fmla="*/ 595507 w 2361808"/>
                <a:gd name="connsiteY1-892" fmla="*/ 550713 h 864869"/>
                <a:gd name="connsiteX2-893" fmla="*/ 1000913 w 2361808"/>
                <a:gd name="connsiteY2-894" fmla="*/ 174172 h 864869"/>
                <a:gd name="connsiteX3-895" fmla="*/ 1335736 w 2361808"/>
                <a:gd name="connsiteY3-896" fmla="*/ 434599 h 864869"/>
                <a:gd name="connsiteX4-897" fmla="*/ 2217660 w 2361808"/>
                <a:gd name="connsiteY4-898" fmla="*/ 0 h 864869"/>
                <a:gd name="connsiteX5-899" fmla="*/ 2361808 w 2361808"/>
                <a:gd name="connsiteY5-900" fmla="*/ 144148 h 864869"/>
                <a:gd name="connsiteX6-901" fmla="*/ 2361808 w 2361808"/>
                <a:gd name="connsiteY6-902" fmla="*/ 720721 h 864869"/>
                <a:gd name="connsiteX7-903" fmla="*/ 2217660 w 2361808"/>
                <a:gd name="connsiteY7-904" fmla="*/ 864869 h 864869"/>
                <a:gd name="connsiteX8-905" fmla="*/ 28456 w 2361808"/>
                <a:gd name="connsiteY8-906" fmla="*/ 864869 h 864869"/>
                <a:gd name="connsiteX9-907" fmla="*/ 218136 w 2361808"/>
                <a:gd name="connsiteY9-908" fmla="*/ 575578 h 864869"/>
                <a:gd name="connsiteX0-909" fmla="*/ 218136 w 2361808"/>
                <a:gd name="connsiteY0-910" fmla="*/ 575578 h 864869"/>
                <a:gd name="connsiteX1-911" fmla="*/ 595507 w 2361808"/>
                <a:gd name="connsiteY1-912" fmla="*/ 550713 h 864869"/>
                <a:gd name="connsiteX2-913" fmla="*/ 986399 w 2361808"/>
                <a:gd name="connsiteY2-914" fmla="*/ 159658 h 864869"/>
                <a:gd name="connsiteX3-915" fmla="*/ 1335736 w 2361808"/>
                <a:gd name="connsiteY3-916" fmla="*/ 434599 h 864869"/>
                <a:gd name="connsiteX4-917" fmla="*/ 2217660 w 2361808"/>
                <a:gd name="connsiteY4-918" fmla="*/ 0 h 864869"/>
                <a:gd name="connsiteX5-919" fmla="*/ 2361808 w 2361808"/>
                <a:gd name="connsiteY5-920" fmla="*/ 144148 h 864869"/>
                <a:gd name="connsiteX6-921" fmla="*/ 2361808 w 2361808"/>
                <a:gd name="connsiteY6-922" fmla="*/ 720721 h 864869"/>
                <a:gd name="connsiteX7-923" fmla="*/ 2217660 w 2361808"/>
                <a:gd name="connsiteY7-924" fmla="*/ 864869 h 864869"/>
                <a:gd name="connsiteX8-925" fmla="*/ 28456 w 2361808"/>
                <a:gd name="connsiteY8-926" fmla="*/ 864869 h 864869"/>
                <a:gd name="connsiteX9-927" fmla="*/ 218136 w 2361808"/>
                <a:gd name="connsiteY9-928" fmla="*/ 575578 h 864869"/>
                <a:gd name="connsiteX0-929" fmla="*/ 218136 w 2361808"/>
                <a:gd name="connsiteY0-930" fmla="*/ 575578 h 864869"/>
                <a:gd name="connsiteX1-931" fmla="*/ 595507 w 2361808"/>
                <a:gd name="connsiteY1-932" fmla="*/ 550713 h 864869"/>
                <a:gd name="connsiteX2-933" fmla="*/ 986399 w 2361808"/>
                <a:gd name="connsiteY2-934" fmla="*/ 159658 h 864869"/>
                <a:gd name="connsiteX3-935" fmla="*/ 1335736 w 2361808"/>
                <a:gd name="connsiteY3-936" fmla="*/ 434599 h 864869"/>
                <a:gd name="connsiteX4-937" fmla="*/ 2217660 w 2361808"/>
                <a:gd name="connsiteY4-938" fmla="*/ 0 h 864869"/>
                <a:gd name="connsiteX5-939" fmla="*/ 2361808 w 2361808"/>
                <a:gd name="connsiteY5-940" fmla="*/ 144148 h 864869"/>
                <a:gd name="connsiteX6-941" fmla="*/ 2361808 w 2361808"/>
                <a:gd name="connsiteY6-942" fmla="*/ 720721 h 864869"/>
                <a:gd name="connsiteX7-943" fmla="*/ 2217660 w 2361808"/>
                <a:gd name="connsiteY7-944" fmla="*/ 864869 h 864869"/>
                <a:gd name="connsiteX8-945" fmla="*/ 28456 w 2361808"/>
                <a:gd name="connsiteY8-946" fmla="*/ 864869 h 864869"/>
                <a:gd name="connsiteX9-947" fmla="*/ 218136 w 2361808"/>
                <a:gd name="connsiteY9-948" fmla="*/ 575578 h 864869"/>
                <a:gd name="connsiteX0-949" fmla="*/ 218136 w 2361808"/>
                <a:gd name="connsiteY0-950" fmla="*/ 598793 h 888084"/>
                <a:gd name="connsiteX1-951" fmla="*/ 595507 w 2361808"/>
                <a:gd name="connsiteY1-952" fmla="*/ 573928 h 888084"/>
                <a:gd name="connsiteX2-953" fmla="*/ 986399 w 2361808"/>
                <a:gd name="connsiteY2-954" fmla="*/ 182873 h 888084"/>
                <a:gd name="connsiteX3-955" fmla="*/ 1335736 w 2361808"/>
                <a:gd name="connsiteY3-956" fmla="*/ 457814 h 888084"/>
                <a:gd name="connsiteX4-957" fmla="*/ 2217660 w 2361808"/>
                <a:gd name="connsiteY4-958" fmla="*/ 23215 h 888084"/>
                <a:gd name="connsiteX5-959" fmla="*/ 2361808 w 2361808"/>
                <a:gd name="connsiteY5-960" fmla="*/ 167363 h 888084"/>
                <a:gd name="connsiteX6-961" fmla="*/ 2361808 w 2361808"/>
                <a:gd name="connsiteY6-962" fmla="*/ 743936 h 888084"/>
                <a:gd name="connsiteX7-963" fmla="*/ 2217660 w 2361808"/>
                <a:gd name="connsiteY7-964" fmla="*/ 888084 h 888084"/>
                <a:gd name="connsiteX8-965" fmla="*/ 28456 w 2361808"/>
                <a:gd name="connsiteY8-966" fmla="*/ 888084 h 888084"/>
                <a:gd name="connsiteX9-967" fmla="*/ 218136 w 2361808"/>
                <a:gd name="connsiteY9-968" fmla="*/ 598793 h 888084"/>
                <a:gd name="connsiteX0-969" fmla="*/ 218136 w 2361808"/>
                <a:gd name="connsiteY0-970" fmla="*/ 608861 h 898152"/>
                <a:gd name="connsiteX1-971" fmla="*/ 595507 w 2361808"/>
                <a:gd name="connsiteY1-972" fmla="*/ 583996 h 898152"/>
                <a:gd name="connsiteX2-973" fmla="*/ 986399 w 2361808"/>
                <a:gd name="connsiteY2-974" fmla="*/ 192941 h 898152"/>
                <a:gd name="connsiteX3-975" fmla="*/ 1335736 w 2361808"/>
                <a:gd name="connsiteY3-976" fmla="*/ 467882 h 898152"/>
                <a:gd name="connsiteX4-977" fmla="*/ 1811260 w 2361808"/>
                <a:gd name="connsiteY4-978" fmla="*/ 18769 h 898152"/>
                <a:gd name="connsiteX5-979" fmla="*/ 2361808 w 2361808"/>
                <a:gd name="connsiteY5-980" fmla="*/ 177431 h 898152"/>
                <a:gd name="connsiteX6-981" fmla="*/ 2361808 w 2361808"/>
                <a:gd name="connsiteY6-982" fmla="*/ 754004 h 898152"/>
                <a:gd name="connsiteX7-983" fmla="*/ 2217660 w 2361808"/>
                <a:gd name="connsiteY7-984" fmla="*/ 898152 h 898152"/>
                <a:gd name="connsiteX8-985" fmla="*/ 28456 w 2361808"/>
                <a:gd name="connsiteY8-986" fmla="*/ 898152 h 898152"/>
                <a:gd name="connsiteX9-987" fmla="*/ 218136 w 2361808"/>
                <a:gd name="connsiteY9-988" fmla="*/ 608861 h 898152"/>
                <a:gd name="connsiteX0-989" fmla="*/ 218136 w 2361808"/>
                <a:gd name="connsiteY0-990" fmla="*/ 673230 h 962521"/>
                <a:gd name="connsiteX1-991" fmla="*/ 595507 w 2361808"/>
                <a:gd name="connsiteY1-992" fmla="*/ 648365 h 962521"/>
                <a:gd name="connsiteX2-993" fmla="*/ 986399 w 2361808"/>
                <a:gd name="connsiteY2-994" fmla="*/ 257310 h 962521"/>
                <a:gd name="connsiteX3-995" fmla="*/ 1335736 w 2361808"/>
                <a:gd name="connsiteY3-996" fmla="*/ 532251 h 962521"/>
                <a:gd name="connsiteX4-997" fmla="*/ 1811260 w 2361808"/>
                <a:gd name="connsiteY4-998" fmla="*/ 83138 h 962521"/>
                <a:gd name="connsiteX5-999" fmla="*/ 2361808 w 2361808"/>
                <a:gd name="connsiteY5-1000" fmla="*/ 241800 h 962521"/>
                <a:gd name="connsiteX6-1001" fmla="*/ 2361808 w 2361808"/>
                <a:gd name="connsiteY6-1002" fmla="*/ 818373 h 962521"/>
                <a:gd name="connsiteX7-1003" fmla="*/ 2217660 w 2361808"/>
                <a:gd name="connsiteY7-1004" fmla="*/ 962521 h 962521"/>
                <a:gd name="connsiteX8-1005" fmla="*/ 28456 w 2361808"/>
                <a:gd name="connsiteY8-1006" fmla="*/ 962521 h 962521"/>
                <a:gd name="connsiteX9-1007" fmla="*/ 218136 w 2361808"/>
                <a:gd name="connsiteY9-1008" fmla="*/ 673230 h 962521"/>
                <a:gd name="connsiteX0-1009" fmla="*/ 218136 w 2361808"/>
                <a:gd name="connsiteY0-1010" fmla="*/ 673230 h 962521"/>
                <a:gd name="connsiteX1-1011" fmla="*/ 595507 w 2361808"/>
                <a:gd name="connsiteY1-1012" fmla="*/ 648365 h 962521"/>
                <a:gd name="connsiteX2-1013" fmla="*/ 986399 w 2361808"/>
                <a:gd name="connsiteY2-1014" fmla="*/ 257310 h 962521"/>
                <a:gd name="connsiteX3-1015" fmla="*/ 1335736 w 2361808"/>
                <a:gd name="connsiteY3-1016" fmla="*/ 532251 h 962521"/>
                <a:gd name="connsiteX4-1017" fmla="*/ 1811260 w 2361808"/>
                <a:gd name="connsiteY4-1018" fmla="*/ 83138 h 962521"/>
                <a:gd name="connsiteX5-1019" fmla="*/ 2361808 w 2361808"/>
                <a:gd name="connsiteY5-1020" fmla="*/ 241800 h 962521"/>
                <a:gd name="connsiteX6-1021" fmla="*/ 2361808 w 2361808"/>
                <a:gd name="connsiteY6-1022" fmla="*/ 818373 h 962521"/>
                <a:gd name="connsiteX7-1023" fmla="*/ 2217660 w 2361808"/>
                <a:gd name="connsiteY7-1024" fmla="*/ 962521 h 962521"/>
                <a:gd name="connsiteX8-1025" fmla="*/ 28456 w 2361808"/>
                <a:gd name="connsiteY8-1026" fmla="*/ 962521 h 962521"/>
                <a:gd name="connsiteX9-1027" fmla="*/ 218136 w 2361808"/>
                <a:gd name="connsiteY9-1028" fmla="*/ 673230 h 962521"/>
                <a:gd name="connsiteX0-1029" fmla="*/ 218136 w 2363985"/>
                <a:gd name="connsiteY0-1030" fmla="*/ 571684 h 860975"/>
                <a:gd name="connsiteX1-1031" fmla="*/ 595507 w 2363985"/>
                <a:gd name="connsiteY1-1032" fmla="*/ 546819 h 860975"/>
                <a:gd name="connsiteX2-1033" fmla="*/ 986399 w 2363985"/>
                <a:gd name="connsiteY2-1034" fmla="*/ 155764 h 860975"/>
                <a:gd name="connsiteX3-1035" fmla="*/ 1335736 w 2363985"/>
                <a:gd name="connsiteY3-1036" fmla="*/ 430705 h 860975"/>
                <a:gd name="connsiteX4-1037" fmla="*/ 2014460 w 2363985"/>
                <a:gd name="connsiteY4-1038" fmla="*/ 141249 h 860975"/>
                <a:gd name="connsiteX5-1039" fmla="*/ 2361808 w 2363985"/>
                <a:gd name="connsiteY5-1040" fmla="*/ 140254 h 860975"/>
                <a:gd name="connsiteX6-1041" fmla="*/ 2361808 w 2363985"/>
                <a:gd name="connsiteY6-1042" fmla="*/ 716827 h 860975"/>
                <a:gd name="connsiteX7-1043" fmla="*/ 2217660 w 2363985"/>
                <a:gd name="connsiteY7-1044" fmla="*/ 860975 h 860975"/>
                <a:gd name="connsiteX8-1045" fmla="*/ 28456 w 2363985"/>
                <a:gd name="connsiteY8-1046" fmla="*/ 860975 h 860975"/>
                <a:gd name="connsiteX9-1047" fmla="*/ 218136 w 2363985"/>
                <a:gd name="connsiteY9-1048" fmla="*/ 571684 h 860975"/>
                <a:gd name="connsiteX0-1049" fmla="*/ 218136 w 2363985"/>
                <a:gd name="connsiteY0-1050" fmla="*/ 583307 h 872598"/>
                <a:gd name="connsiteX1-1051" fmla="*/ 595507 w 2363985"/>
                <a:gd name="connsiteY1-1052" fmla="*/ 558442 h 872598"/>
                <a:gd name="connsiteX2-1053" fmla="*/ 986399 w 2363985"/>
                <a:gd name="connsiteY2-1054" fmla="*/ 167387 h 872598"/>
                <a:gd name="connsiteX3-1055" fmla="*/ 1335736 w 2363985"/>
                <a:gd name="connsiteY3-1056" fmla="*/ 442328 h 872598"/>
                <a:gd name="connsiteX4-1057" fmla="*/ 2014460 w 2363985"/>
                <a:gd name="connsiteY4-1058" fmla="*/ 152872 h 872598"/>
                <a:gd name="connsiteX5-1059" fmla="*/ 2361808 w 2363985"/>
                <a:gd name="connsiteY5-1060" fmla="*/ 151877 h 872598"/>
                <a:gd name="connsiteX6-1061" fmla="*/ 2361808 w 2363985"/>
                <a:gd name="connsiteY6-1062" fmla="*/ 728450 h 872598"/>
                <a:gd name="connsiteX7-1063" fmla="*/ 2217660 w 2363985"/>
                <a:gd name="connsiteY7-1064" fmla="*/ 872598 h 872598"/>
                <a:gd name="connsiteX8-1065" fmla="*/ 28456 w 2363985"/>
                <a:gd name="connsiteY8-1066" fmla="*/ 872598 h 872598"/>
                <a:gd name="connsiteX9-1067" fmla="*/ 218136 w 2363985"/>
                <a:gd name="connsiteY9-1068" fmla="*/ 583307 h 872598"/>
                <a:gd name="connsiteX0-1069" fmla="*/ 218136 w 2768208"/>
                <a:gd name="connsiteY0-1070" fmla="*/ 583307 h 872598"/>
                <a:gd name="connsiteX1-1071" fmla="*/ 595507 w 2768208"/>
                <a:gd name="connsiteY1-1072" fmla="*/ 558442 h 872598"/>
                <a:gd name="connsiteX2-1073" fmla="*/ 986399 w 2768208"/>
                <a:gd name="connsiteY2-1074" fmla="*/ 167387 h 872598"/>
                <a:gd name="connsiteX3-1075" fmla="*/ 1335736 w 2768208"/>
                <a:gd name="connsiteY3-1076" fmla="*/ 442328 h 872598"/>
                <a:gd name="connsiteX4-1077" fmla="*/ 2014460 w 2768208"/>
                <a:gd name="connsiteY4-1078" fmla="*/ 152872 h 872598"/>
                <a:gd name="connsiteX5-1079" fmla="*/ 2768208 w 2768208"/>
                <a:gd name="connsiteY5-1080" fmla="*/ 572791 h 872598"/>
                <a:gd name="connsiteX6-1081" fmla="*/ 2361808 w 2768208"/>
                <a:gd name="connsiteY6-1082" fmla="*/ 728450 h 872598"/>
                <a:gd name="connsiteX7-1083" fmla="*/ 2217660 w 2768208"/>
                <a:gd name="connsiteY7-1084" fmla="*/ 872598 h 872598"/>
                <a:gd name="connsiteX8-1085" fmla="*/ 28456 w 2768208"/>
                <a:gd name="connsiteY8-1086" fmla="*/ 872598 h 872598"/>
                <a:gd name="connsiteX9-1087" fmla="*/ 218136 w 2768208"/>
                <a:gd name="connsiteY9-1088" fmla="*/ 583307 h 872598"/>
                <a:gd name="connsiteX0-1089" fmla="*/ 218136 w 2768208"/>
                <a:gd name="connsiteY0-1090" fmla="*/ 462733 h 752024"/>
                <a:gd name="connsiteX1-1091" fmla="*/ 595507 w 2768208"/>
                <a:gd name="connsiteY1-1092" fmla="*/ 437868 h 752024"/>
                <a:gd name="connsiteX2-1093" fmla="*/ 986399 w 2768208"/>
                <a:gd name="connsiteY2-1094" fmla="*/ 46813 h 752024"/>
                <a:gd name="connsiteX3-1095" fmla="*/ 1335736 w 2768208"/>
                <a:gd name="connsiteY3-1096" fmla="*/ 321754 h 752024"/>
                <a:gd name="connsiteX4-1097" fmla="*/ 1883832 w 2768208"/>
                <a:gd name="connsiteY4-1098" fmla="*/ 308069 h 752024"/>
                <a:gd name="connsiteX5-1099" fmla="*/ 2768208 w 2768208"/>
                <a:gd name="connsiteY5-1100" fmla="*/ 452217 h 752024"/>
                <a:gd name="connsiteX6-1101" fmla="*/ 2361808 w 2768208"/>
                <a:gd name="connsiteY6-1102" fmla="*/ 607876 h 752024"/>
                <a:gd name="connsiteX7-1103" fmla="*/ 2217660 w 2768208"/>
                <a:gd name="connsiteY7-1104" fmla="*/ 752024 h 752024"/>
                <a:gd name="connsiteX8-1105" fmla="*/ 28456 w 2768208"/>
                <a:gd name="connsiteY8-1106" fmla="*/ 752024 h 752024"/>
                <a:gd name="connsiteX9-1107" fmla="*/ 218136 w 2768208"/>
                <a:gd name="connsiteY9-1108" fmla="*/ 462733 h 752024"/>
                <a:gd name="connsiteX0-1109" fmla="*/ 218136 w 2768208"/>
                <a:gd name="connsiteY0-1110" fmla="*/ 564266 h 853557"/>
                <a:gd name="connsiteX1-1111" fmla="*/ 595507 w 2768208"/>
                <a:gd name="connsiteY1-1112" fmla="*/ 539401 h 853557"/>
                <a:gd name="connsiteX2-1113" fmla="*/ 986399 w 2768208"/>
                <a:gd name="connsiteY2-1114" fmla="*/ 148346 h 853557"/>
                <a:gd name="connsiteX3-1115" fmla="*/ 1335736 w 2768208"/>
                <a:gd name="connsiteY3-1116" fmla="*/ 423287 h 853557"/>
                <a:gd name="connsiteX4-1117" fmla="*/ 1883832 w 2768208"/>
                <a:gd name="connsiteY4-1118" fmla="*/ 409602 h 853557"/>
                <a:gd name="connsiteX5-1119" fmla="*/ 2768208 w 2768208"/>
                <a:gd name="connsiteY5-1120" fmla="*/ 553750 h 853557"/>
                <a:gd name="connsiteX6-1121" fmla="*/ 2361808 w 2768208"/>
                <a:gd name="connsiteY6-1122" fmla="*/ 709409 h 853557"/>
                <a:gd name="connsiteX7-1123" fmla="*/ 2217660 w 2768208"/>
                <a:gd name="connsiteY7-1124" fmla="*/ 853557 h 853557"/>
                <a:gd name="connsiteX8-1125" fmla="*/ 28456 w 2768208"/>
                <a:gd name="connsiteY8-1126" fmla="*/ 853557 h 853557"/>
                <a:gd name="connsiteX9-1127" fmla="*/ 218136 w 2768208"/>
                <a:gd name="connsiteY9-1128" fmla="*/ 564266 h 853557"/>
                <a:gd name="connsiteX0-1129" fmla="*/ 218136 w 2768208"/>
                <a:gd name="connsiteY0-1130" fmla="*/ 544697 h 833988"/>
                <a:gd name="connsiteX1-1131" fmla="*/ 595507 w 2768208"/>
                <a:gd name="connsiteY1-1132" fmla="*/ 519832 h 833988"/>
                <a:gd name="connsiteX2-1133" fmla="*/ 986399 w 2768208"/>
                <a:gd name="connsiteY2-1134" fmla="*/ 128777 h 833988"/>
                <a:gd name="connsiteX3-1135" fmla="*/ 1335736 w 2768208"/>
                <a:gd name="connsiteY3-1136" fmla="*/ 403718 h 833988"/>
                <a:gd name="connsiteX4-1137" fmla="*/ 1985432 w 2768208"/>
                <a:gd name="connsiteY4-1138" fmla="*/ 433576 h 833988"/>
                <a:gd name="connsiteX5-1139" fmla="*/ 2768208 w 2768208"/>
                <a:gd name="connsiteY5-1140" fmla="*/ 534181 h 833988"/>
                <a:gd name="connsiteX6-1141" fmla="*/ 2361808 w 2768208"/>
                <a:gd name="connsiteY6-1142" fmla="*/ 689840 h 833988"/>
                <a:gd name="connsiteX7-1143" fmla="*/ 2217660 w 2768208"/>
                <a:gd name="connsiteY7-1144" fmla="*/ 833988 h 833988"/>
                <a:gd name="connsiteX8-1145" fmla="*/ 28456 w 2768208"/>
                <a:gd name="connsiteY8-1146" fmla="*/ 833988 h 833988"/>
                <a:gd name="connsiteX9-1147" fmla="*/ 218136 w 2768208"/>
                <a:gd name="connsiteY9-1148" fmla="*/ 544697 h 833988"/>
                <a:gd name="connsiteX0-1149" fmla="*/ 218136 w 2768208"/>
                <a:gd name="connsiteY0-1150" fmla="*/ 544697 h 833988"/>
                <a:gd name="connsiteX1-1151" fmla="*/ 595507 w 2768208"/>
                <a:gd name="connsiteY1-1152" fmla="*/ 519832 h 833988"/>
                <a:gd name="connsiteX2-1153" fmla="*/ 986399 w 2768208"/>
                <a:gd name="connsiteY2-1154" fmla="*/ 128777 h 833988"/>
                <a:gd name="connsiteX3-1155" fmla="*/ 1335736 w 2768208"/>
                <a:gd name="connsiteY3-1156" fmla="*/ 403718 h 833988"/>
                <a:gd name="connsiteX4-1157" fmla="*/ 1985432 w 2768208"/>
                <a:gd name="connsiteY4-1158" fmla="*/ 433576 h 833988"/>
                <a:gd name="connsiteX5-1159" fmla="*/ 2768208 w 2768208"/>
                <a:gd name="connsiteY5-1160" fmla="*/ 534181 h 833988"/>
                <a:gd name="connsiteX6-1161" fmla="*/ 2361808 w 2768208"/>
                <a:gd name="connsiteY6-1162" fmla="*/ 689840 h 833988"/>
                <a:gd name="connsiteX7-1163" fmla="*/ 2217660 w 2768208"/>
                <a:gd name="connsiteY7-1164" fmla="*/ 833988 h 833988"/>
                <a:gd name="connsiteX8-1165" fmla="*/ 28456 w 2768208"/>
                <a:gd name="connsiteY8-1166" fmla="*/ 833988 h 833988"/>
                <a:gd name="connsiteX9-1167" fmla="*/ 218136 w 2768208"/>
                <a:gd name="connsiteY9-1168" fmla="*/ 544697 h 833988"/>
                <a:gd name="connsiteX0-1169" fmla="*/ 218136 w 2768208"/>
                <a:gd name="connsiteY0-1170" fmla="*/ 544697 h 833988"/>
                <a:gd name="connsiteX1-1171" fmla="*/ 595507 w 2768208"/>
                <a:gd name="connsiteY1-1172" fmla="*/ 519832 h 833988"/>
                <a:gd name="connsiteX2-1173" fmla="*/ 986399 w 2768208"/>
                <a:gd name="connsiteY2-1174" fmla="*/ 128777 h 833988"/>
                <a:gd name="connsiteX3-1175" fmla="*/ 1335736 w 2768208"/>
                <a:gd name="connsiteY3-1176" fmla="*/ 403718 h 833988"/>
                <a:gd name="connsiteX4-1177" fmla="*/ 1985432 w 2768208"/>
                <a:gd name="connsiteY4-1178" fmla="*/ 433576 h 833988"/>
                <a:gd name="connsiteX5-1179" fmla="*/ 2768208 w 2768208"/>
                <a:gd name="connsiteY5-1180" fmla="*/ 534181 h 833988"/>
                <a:gd name="connsiteX6-1181" fmla="*/ 2361808 w 2768208"/>
                <a:gd name="connsiteY6-1182" fmla="*/ 689840 h 833988"/>
                <a:gd name="connsiteX7-1183" fmla="*/ 2217660 w 2768208"/>
                <a:gd name="connsiteY7-1184" fmla="*/ 833988 h 833988"/>
                <a:gd name="connsiteX8-1185" fmla="*/ 28456 w 2768208"/>
                <a:gd name="connsiteY8-1186" fmla="*/ 833988 h 833988"/>
                <a:gd name="connsiteX9-1187" fmla="*/ 218136 w 2768208"/>
                <a:gd name="connsiteY9-1188" fmla="*/ 544697 h 833988"/>
                <a:gd name="connsiteX0-1189" fmla="*/ 218136 w 2768208"/>
                <a:gd name="connsiteY0-1190" fmla="*/ 544697 h 877531"/>
                <a:gd name="connsiteX1-1191" fmla="*/ 595507 w 2768208"/>
                <a:gd name="connsiteY1-1192" fmla="*/ 519832 h 877531"/>
                <a:gd name="connsiteX2-1193" fmla="*/ 986399 w 2768208"/>
                <a:gd name="connsiteY2-1194" fmla="*/ 128777 h 877531"/>
                <a:gd name="connsiteX3-1195" fmla="*/ 1335736 w 2768208"/>
                <a:gd name="connsiteY3-1196" fmla="*/ 403718 h 877531"/>
                <a:gd name="connsiteX4-1197" fmla="*/ 1985432 w 2768208"/>
                <a:gd name="connsiteY4-1198" fmla="*/ 433576 h 877531"/>
                <a:gd name="connsiteX5-1199" fmla="*/ 2768208 w 2768208"/>
                <a:gd name="connsiteY5-1200" fmla="*/ 534181 h 877531"/>
                <a:gd name="connsiteX6-1201" fmla="*/ 2361808 w 2768208"/>
                <a:gd name="connsiteY6-1202" fmla="*/ 689840 h 877531"/>
                <a:gd name="connsiteX7-1203" fmla="*/ 2348289 w 2768208"/>
                <a:gd name="connsiteY7-1204" fmla="*/ 877531 h 877531"/>
                <a:gd name="connsiteX8-1205" fmla="*/ 28456 w 2768208"/>
                <a:gd name="connsiteY8-1206" fmla="*/ 833988 h 877531"/>
                <a:gd name="connsiteX9-1207" fmla="*/ 218136 w 2768208"/>
                <a:gd name="connsiteY9-1208" fmla="*/ 544697 h 877531"/>
                <a:gd name="connsiteX0-1209" fmla="*/ 218136 w 2913351"/>
                <a:gd name="connsiteY0-1210" fmla="*/ 544697 h 877531"/>
                <a:gd name="connsiteX1-1211" fmla="*/ 595507 w 2913351"/>
                <a:gd name="connsiteY1-1212" fmla="*/ 519832 h 877531"/>
                <a:gd name="connsiteX2-1213" fmla="*/ 986399 w 2913351"/>
                <a:gd name="connsiteY2-1214" fmla="*/ 128777 h 877531"/>
                <a:gd name="connsiteX3-1215" fmla="*/ 1335736 w 2913351"/>
                <a:gd name="connsiteY3-1216" fmla="*/ 403718 h 877531"/>
                <a:gd name="connsiteX4-1217" fmla="*/ 1985432 w 2913351"/>
                <a:gd name="connsiteY4-1218" fmla="*/ 433576 h 877531"/>
                <a:gd name="connsiteX5-1219" fmla="*/ 2768208 w 2913351"/>
                <a:gd name="connsiteY5-1220" fmla="*/ 534181 h 877531"/>
                <a:gd name="connsiteX6-1221" fmla="*/ 2913351 w 2913351"/>
                <a:gd name="connsiteY6-1222" fmla="*/ 762411 h 877531"/>
                <a:gd name="connsiteX7-1223" fmla="*/ 2348289 w 2913351"/>
                <a:gd name="connsiteY7-1224" fmla="*/ 877531 h 877531"/>
                <a:gd name="connsiteX8-1225" fmla="*/ 28456 w 2913351"/>
                <a:gd name="connsiteY8-1226" fmla="*/ 833988 h 877531"/>
                <a:gd name="connsiteX9-1227" fmla="*/ 218136 w 2913351"/>
                <a:gd name="connsiteY9-1228" fmla="*/ 544697 h 877531"/>
                <a:gd name="connsiteX0-1229" fmla="*/ 218136 w 2913351"/>
                <a:gd name="connsiteY0-1230" fmla="*/ 544697 h 877531"/>
                <a:gd name="connsiteX1-1231" fmla="*/ 595507 w 2913351"/>
                <a:gd name="connsiteY1-1232" fmla="*/ 519832 h 877531"/>
                <a:gd name="connsiteX2-1233" fmla="*/ 986399 w 2913351"/>
                <a:gd name="connsiteY2-1234" fmla="*/ 128777 h 877531"/>
                <a:gd name="connsiteX3-1235" fmla="*/ 1335736 w 2913351"/>
                <a:gd name="connsiteY3-1236" fmla="*/ 403718 h 877531"/>
                <a:gd name="connsiteX4-1237" fmla="*/ 1985432 w 2913351"/>
                <a:gd name="connsiteY4-1238" fmla="*/ 433576 h 877531"/>
                <a:gd name="connsiteX5-1239" fmla="*/ 2768208 w 2913351"/>
                <a:gd name="connsiteY5-1240" fmla="*/ 534181 h 877531"/>
                <a:gd name="connsiteX6-1241" fmla="*/ 2913351 w 2913351"/>
                <a:gd name="connsiteY6-1242" fmla="*/ 762411 h 877531"/>
                <a:gd name="connsiteX7-1243" fmla="*/ 2348289 w 2913351"/>
                <a:gd name="connsiteY7-1244" fmla="*/ 877531 h 877531"/>
                <a:gd name="connsiteX8-1245" fmla="*/ 28456 w 2913351"/>
                <a:gd name="connsiteY8-1246" fmla="*/ 833988 h 877531"/>
                <a:gd name="connsiteX9-1247" fmla="*/ 218136 w 2913351"/>
                <a:gd name="connsiteY9-1248" fmla="*/ 544697 h 877531"/>
                <a:gd name="connsiteX0-1249" fmla="*/ 218136 w 2913351"/>
                <a:gd name="connsiteY0-1250" fmla="*/ 544697 h 877531"/>
                <a:gd name="connsiteX1-1251" fmla="*/ 595507 w 2913351"/>
                <a:gd name="connsiteY1-1252" fmla="*/ 519832 h 877531"/>
                <a:gd name="connsiteX2-1253" fmla="*/ 986399 w 2913351"/>
                <a:gd name="connsiteY2-1254" fmla="*/ 128777 h 877531"/>
                <a:gd name="connsiteX3-1255" fmla="*/ 1335736 w 2913351"/>
                <a:gd name="connsiteY3-1256" fmla="*/ 403718 h 877531"/>
                <a:gd name="connsiteX4-1257" fmla="*/ 1985432 w 2913351"/>
                <a:gd name="connsiteY4-1258" fmla="*/ 433576 h 877531"/>
                <a:gd name="connsiteX5-1259" fmla="*/ 2913351 w 2913351"/>
                <a:gd name="connsiteY5-1260" fmla="*/ 762411 h 877531"/>
                <a:gd name="connsiteX6-1261" fmla="*/ 2348289 w 2913351"/>
                <a:gd name="connsiteY6-1262" fmla="*/ 877531 h 877531"/>
                <a:gd name="connsiteX7-1263" fmla="*/ 28456 w 2913351"/>
                <a:gd name="connsiteY7-1264" fmla="*/ 833988 h 877531"/>
                <a:gd name="connsiteX8-1265" fmla="*/ 218136 w 2913351"/>
                <a:gd name="connsiteY8-1266" fmla="*/ 544697 h 877531"/>
                <a:gd name="connsiteX0-1267" fmla="*/ 218136 w 2913351"/>
                <a:gd name="connsiteY0-1268" fmla="*/ 544697 h 877531"/>
                <a:gd name="connsiteX1-1269" fmla="*/ 595507 w 2913351"/>
                <a:gd name="connsiteY1-1270" fmla="*/ 519832 h 877531"/>
                <a:gd name="connsiteX2-1271" fmla="*/ 986399 w 2913351"/>
                <a:gd name="connsiteY2-1272" fmla="*/ 128777 h 877531"/>
                <a:gd name="connsiteX3-1273" fmla="*/ 1335736 w 2913351"/>
                <a:gd name="connsiteY3-1274" fmla="*/ 403718 h 877531"/>
                <a:gd name="connsiteX4-1275" fmla="*/ 1985432 w 2913351"/>
                <a:gd name="connsiteY4-1276" fmla="*/ 433576 h 877531"/>
                <a:gd name="connsiteX5-1277" fmla="*/ 2913351 w 2913351"/>
                <a:gd name="connsiteY5-1278" fmla="*/ 762411 h 877531"/>
                <a:gd name="connsiteX6-1279" fmla="*/ 2348289 w 2913351"/>
                <a:gd name="connsiteY6-1280" fmla="*/ 877531 h 877531"/>
                <a:gd name="connsiteX7-1281" fmla="*/ 28456 w 2913351"/>
                <a:gd name="connsiteY7-1282" fmla="*/ 833988 h 877531"/>
                <a:gd name="connsiteX8-1283" fmla="*/ 218136 w 2913351"/>
                <a:gd name="connsiteY8-1284" fmla="*/ 544697 h 877531"/>
                <a:gd name="connsiteX0-1285" fmla="*/ 218136 w 2913351"/>
                <a:gd name="connsiteY0-1286" fmla="*/ 544697 h 877531"/>
                <a:gd name="connsiteX1-1287" fmla="*/ 595507 w 2913351"/>
                <a:gd name="connsiteY1-1288" fmla="*/ 519832 h 877531"/>
                <a:gd name="connsiteX2-1289" fmla="*/ 986399 w 2913351"/>
                <a:gd name="connsiteY2-1290" fmla="*/ 128777 h 877531"/>
                <a:gd name="connsiteX3-1291" fmla="*/ 1335736 w 2913351"/>
                <a:gd name="connsiteY3-1292" fmla="*/ 403718 h 877531"/>
                <a:gd name="connsiteX4-1293" fmla="*/ 1985432 w 2913351"/>
                <a:gd name="connsiteY4-1294" fmla="*/ 433576 h 877531"/>
                <a:gd name="connsiteX5-1295" fmla="*/ 2913351 w 2913351"/>
                <a:gd name="connsiteY5-1296" fmla="*/ 762411 h 877531"/>
                <a:gd name="connsiteX6-1297" fmla="*/ 1883832 w 2913351"/>
                <a:gd name="connsiteY6-1298" fmla="*/ 877531 h 877531"/>
                <a:gd name="connsiteX7-1299" fmla="*/ 28456 w 2913351"/>
                <a:gd name="connsiteY7-1300" fmla="*/ 833988 h 877531"/>
                <a:gd name="connsiteX8-1301" fmla="*/ 218136 w 2913351"/>
                <a:gd name="connsiteY8-1302" fmla="*/ 544697 h 877531"/>
                <a:gd name="connsiteX0-1303" fmla="*/ 218136 w 2695636"/>
                <a:gd name="connsiteY0-1304" fmla="*/ 544697 h 913652"/>
                <a:gd name="connsiteX1-1305" fmla="*/ 595507 w 2695636"/>
                <a:gd name="connsiteY1-1306" fmla="*/ 519832 h 913652"/>
                <a:gd name="connsiteX2-1307" fmla="*/ 986399 w 2695636"/>
                <a:gd name="connsiteY2-1308" fmla="*/ 128777 h 913652"/>
                <a:gd name="connsiteX3-1309" fmla="*/ 1335736 w 2695636"/>
                <a:gd name="connsiteY3-1310" fmla="*/ 403718 h 913652"/>
                <a:gd name="connsiteX4-1311" fmla="*/ 1985432 w 2695636"/>
                <a:gd name="connsiteY4-1312" fmla="*/ 433576 h 913652"/>
                <a:gd name="connsiteX5-1313" fmla="*/ 2695636 w 2695636"/>
                <a:gd name="connsiteY5-1314" fmla="*/ 878526 h 913652"/>
                <a:gd name="connsiteX6-1315" fmla="*/ 1883832 w 2695636"/>
                <a:gd name="connsiteY6-1316" fmla="*/ 877531 h 913652"/>
                <a:gd name="connsiteX7-1317" fmla="*/ 28456 w 2695636"/>
                <a:gd name="connsiteY7-1318" fmla="*/ 833988 h 913652"/>
                <a:gd name="connsiteX8-1319" fmla="*/ 218136 w 2695636"/>
                <a:gd name="connsiteY8-1320" fmla="*/ 544697 h 913652"/>
                <a:gd name="connsiteX0-1321" fmla="*/ 218136 w 2594036"/>
                <a:gd name="connsiteY0-1322" fmla="*/ 544697 h 877757"/>
                <a:gd name="connsiteX1-1323" fmla="*/ 595507 w 2594036"/>
                <a:gd name="connsiteY1-1324" fmla="*/ 519832 h 877757"/>
                <a:gd name="connsiteX2-1325" fmla="*/ 986399 w 2594036"/>
                <a:gd name="connsiteY2-1326" fmla="*/ 128777 h 877757"/>
                <a:gd name="connsiteX3-1327" fmla="*/ 1335736 w 2594036"/>
                <a:gd name="connsiteY3-1328" fmla="*/ 403718 h 877757"/>
                <a:gd name="connsiteX4-1329" fmla="*/ 1985432 w 2594036"/>
                <a:gd name="connsiteY4-1330" fmla="*/ 433576 h 877757"/>
                <a:gd name="connsiteX5-1331" fmla="*/ 2594036 w 2594036"/>
                <a:gd name="connsiteY5-1332" fmla="*/ 805954 h 877757"/>
                <a:gd name="connsiteX6-1333" fmla="*/ 1883832 w 2594036"/>
                <a:gd name="connsiteY6-1334" fmla="*/ 877531 h 877757"/>
                <a:gd name="connsiteX7-1335" fmla="*/ 28456 w 2594036"/>
                <a:gd name="connsiteY7-1336" fmla="*/ 833988 h 877757"/>
                <a:gd name="connsiteX8-1337" fmla="*/ 218136 w 2594036"/>
                <a:gd name="connsiteY8-1338" fmla="*/ 544697 h 877757"/>
                <a:gd name="connsiteX0-1339" fmla="*/ 218136 w 2594334"/>
                <a:gd name="connsiteY0-1340" fmla="*/ 544697 h 877757"/>
                <a:gd name="connsiteX1-1341" fmla="*/ 595507 w 2594334"/>
                <a:gd name="connsiteY1-1342" fmla="*/ 519832 h 877757"/>
                <a:gd name="connsiteX2-1343" fmla="*/ 986399 w 2594334"/>
                <a:gd name="connsiteY2-1344" fmla="*/ 128777 h 877757"/>
                <a:gd name="connsiteX3-1345" fmla="*/ 1335736 w 2594334"/>
                <a:gd name="connsiteY3-1346" fmla="*/ 403718 h 877757"/>
                <a:gd name="connsiteX4-1347" fmla="*/ 1985432 w 2594334"/>
                <a:gd name="connsiteY4-1348" fmla="*/ 433576 h 877757"/>
                <a:gd name="connsiteX5-1349" fmla="*/ 2594036 w 2594334"/>
                <a:gd name="connsiteY5-1350" fmla="*/ 805954 h 877757"/>
                <a:gd name="connsiteX6-1351" fmla="*/ 1883832 w 2594334"/>
                <a:gd name="connsiteY6-1352" fmla="*/ 877531 h 877757"/>
                <a:gd name="connsiteX7-1353" fmla="*/ 28456 w 2594334"/>
                <a:gd name="connsiteY7-1354" fmla="*/ 833988 h 877757"/>
                <a:gd name="connsiteX8-1355" fmla="*/ 218136 w 2594334"/>
                <a:gd name="connsiteY8-1356" fmla="*/ 544697 h 877757"/>
                <a:gd name="connsiteX0-1357" fmla="*/ 218136 w 2652351"/>
                <a:gd name="connsiteY0-1358" fmla="*/ 544697 h 893961"/>
                <a:gd name="connsiteX1-1359" fmla="*/ 595507 w 2652351"/>
                <a:gd name="connsiteY1-1360" fmla="*/ 519832 h 893961"/>
                <a:gd name="connsiteX2-1361" fmla="*/ 986399 w 2652351"/>
                <a:gd name="connsiteY2-1362" fmla="*/ 128777 h 893961"/>
                <a:gd name="connsiteX3-1363" fmla="*/ 1335736 w 2652351"/>
                <a:gd name="connsiteY3-1364" fmla="*/ 403718 h 893961"/>
                <a:gd name="connsiteX4-1365" fmla="*/ 1985432 w 2652351"/>
                <a:gd name="connsiteY4-1366" fmla="*/ 433576 h 893961"/>
                <a:gd name="connsiteX5-1367" fmla="*/ 2652093 w 2652351"/>
                <a:gd name="connsiteY5-1368" fmla="*/ 849497 h 893961"/>
                <a:gd name="connsiteX6-1369" fmla="*/ 1883832 w 2652351"/>
                <a:gd name="connsiteY6-1370" fmla="*/ 877531 h 893961"/>
                <a:gd name="connsiteX7-1371" fmla="*/ 28456 w 2652351"/>
                <a:gd name="connsiteY7-1372" fmla="*/ 833988 h 893961"/>
                <a:gd name="connsiteX8-1373" fmla="*/ 218136 w 2652351"/>
                <a:gd name="connsiteY8-1374" fmla="*/ 544697 h 893961"/>
                <a:gd name="connsiteX0-1375" fmla="*/ 218136 w 2652431"/>
                <a:gd name="connsiteY0-1376" fmla="*/ 498339 h 847603"/>
                <a:gd name="connsiteX1-1377" fmla="*/ 595507 w 2652431"/>
                <a:gd name="connsiteY1-1378" fmla="*/ 473474 h 847603"/>
                <a:gd name="connsiteX2-1379" fmla="*/ 986399 w 2652431"/>
                <a:gd name="connsiteY2-1380" fmla="*/ 82419 h 847603"/>
                <a:gd name="connsiteX3-1381" fmla="*/ 1335736 w 2652431"/>
                <a:gd name="connsiteY3-1382" fmla="*/ 357360 h 847603"/>
                <a:gd name="connsiteX4-1383" fmla="*/ 2087032 w 2652431"/>
                <a:gd name="connsiteY4-1384" fmla="*/ 503332 h 847603"/>
                <a:gd name="connsiteX5-1385" fmla="*/ 2652093 w 2652431"/>
                <a:gd name="connsiteY5-1386" fmla="*/ 803139 h 847603"/>
                <a:gd name="connsiteX6-1387" fmla="*/ 1883832 w 2652431"/>
                <a:gd name="connsiteY6-1388" fmla="*/ 831173 h 847603"/>
                <a:gd name="connsiteX7-1389" fmla="*/ 28456 w 2652431"/>
                <a:gd name="connsiteY7-1390" fmla="*/ 787630 h 847603"/>
                <a:gd name="connsiteX8-1391" fmla="*/ 218136 w 2652431"/>
                <a:gd name="connsiteY8-1392" fmla="*/ 498339 h 847603"/>
                <a:gd name="connsiteX0-1393" fmla="*/ 218136 w 2652431"/>
                <a:gd name="connsiteY0-1394" fmla="*/ 469509 h 818773"/>
                <a:gd name="connsiteX1-1395" fmla="*/ 595507 w 2652431"/>
                <a:gd name="connsiteY1-1396" fmla="*/ 444644 h 818773"/>
                <a:gd name="connsiteX2-1397" fmla="*/ 986399 w 2652431"/>
                <a:gd name="connsiteY2-1398" fmla="*/ 53589 h 818773"/>
                <a:gd name="connsiteX3-1399" fmla="*/ 1335736 w 2652431"/>
                <a:gd name="connsiteY3-1400" fmla="*/ 328530 h 818773"/>
                <a:gd name="connsiteX4-1401" fmla="*/ 2087032 w 2652431"/>
                <a:gd name="connsiteY4-1402" fmla="*/ 474502 h 818773"/>
                <a:gd name="connsiteX5-1403" fmla="*/ 2652093 w 2652431"/>
                <a:gd name="connsiteY5-1404" fmla="*/ 774309 h 818773"/>
                <a:gd name="connsiteX6-1405" fmla="*/ 1883832 w 2652431"/>
                <a:gd name="connsiteY6-1406" fmla="*/ 802343 h 818773"/>
                <a:gd name="connsiteX7-1407" fmla="*/ 28456 w 2652431"/>
                <a:gd name="connsiteY7-1408" fmla="*/ 758800 h 818773"/>
                <a:gd name="connsiteX8-1409" fmla="*/ 218136 w 2652431"/>
                <a:gd name="connsiteY8-1410" fmla="*/ 469509 h 818773"/>
                <a:gd name="connsiteX0-1411" fmla="*/ 218136 w 2652553"/>
                <a:gd name="connsiteY0-1412" fmla="*/ 469509 h 818773"/>
                <a:gd name="connsiteX1-1413" fmla="*/ 595507 w 2652553"/>
                <a:gd name="connsiteY1-1414" fmla="*/ 444644 h 818773"/>
                <a:gd name="connsiteX2-1415" fmla="*/ 986399 w 2652553"/>
                <a:gd name="connsiteY2-1416" fmla="*/ 53589 h 818773"/>
                <a:gd name="connsiteX3-1417" fmla="*/ 1335736 w 2652553"/>
                <a:gd name="connsiteY3-1418" fmla="*/ 328530 h 818773"/>
                <a:gd name="connsiteX4-1419" fmla="*/ 2087032 w 2652553"/>
                <a:gd name="connsiteY4-1420" fmla="*/ 474502 h 818773"/>
                <a:gd name="connsiteX5-1421" fmla="*/ 2652093 w 2652553"/>
                <a:gd name="connsiteY5-1422" fmla="*/ 774309 h 818773"/>
                <a:gd name="connsiteX6-1423" fmla="*/ 1883832 w 2652553"/>
                <a:gd name="connsiteY6-1424" fmla="*/ 802343 h 818773"/>
                <a:gd name="connsiteX7-1425" fmla="*/ 28456 w 2652553"/>
                <a:gd name="connsiteY7-1426" fmla="*/ 758800 h 818773"/>
                <a:gd name="connsiteX8-1427" fmla="*/ 218136 w 2652553"/>
                <a:gd name="connsiteY8-1428" fmla="*/ 469509 h 818773"/>
                <a:gd name="connsiteX0-1429" fmla="*/ 220271 w 2654688"/>
                <a:gd name="connsiteY0-1430" fmla="*/ 469509 h 818773"/>
                <a:gd name="connsiteX1-1431" fmla="*/ 597642 w 2654688"/>
                <a:gd name="connsiteY1-1432" fmla="*/ 444644 h 818773"/>
                <a:gd name="connsiteX2-1433" fmla="*/ 988534 w 2654688"/>
                <a:gd name="connsiteY2-1434" fmla="*/ 53589 h 818773"/>
                <a:gd name="connsiteX3-1435" fmla="*/ 1337871 w 2654688"/>
                <a:gd name="connsiteY3-1436" fmla="*/ 328530 h 818773"/>
                <a:gd name="connsiteX4-1437" fmla="*/ 2089167 w 2654688"/>
                <a:gd name="connsiteY4-1438" fmla="*/ 474502 h 818773"/>
                <a:gd name="connsiteX5-1439" fmla="*/ 2654228 w 2654688"/>
                <a:gd name="connsiteY5-1440" fmla="*/ 774309 h 818773"/>
                <a:gd name="connsiteX6-1441" fmla="*/ 1885967 w 2654688"/>
                <a:gd name="connsiteY6-1442" fmla="*/ 802343 h 818773"/>
                <a:gd name="connsiteX7-1443" fmla="*/ 30591 w 2654688"/>
                <a:gd name="connsiteY7-1444" fmla="*/ 758800 h 818773"/>
                <a:gd name="connsiteX8-1445" fmla="*/ 220271 w 2654688"/>
                <a:gd name="connsiteY8-1446" fmla="*/ 469509 h 818773"/>
                <a:gd name="connsiteX0-1447" fmla="*/ 220271 w 2654688"/>
                <a:gd name="connsiteY0-1448" fmla="*/ 469509 h 818773"/>
                <a:gd name="connsiteX1-1449" fmla="*/ 597642 w 2654688"/>
                <a:gd name="connsiteY1-1450" fmla="*/ 444644 h 818773"/>
                <a:gd name="connsiteX2-1451" fmla="*/ 988534 w 2654688"/>
                <a:gd name="connsiteY2-1452" fmla="*/ 53589 h 818773"/>
                <a:gd name="connsiteX3-1453" fmla="*/ 1337871 w 2654688"/>
                <a:gd name="connsiteY3-1454" fmla="*/ 328530 h 818773"/>
                <a:gd name="connsiteX4-1455" fmla="*/ 2089167 w 2654688"/>
                <a:gd name="connsiteY4-1456" fmla="*/ 474502 h 818773"/>
                <a:gd name="connsiteX5-1457" fmla="*/ 2654228 w 2654688"/>
                <a:gd name="connsiteY5-1458" fmla="*/ 774309 h 818773"/>
                <a:gd name="connsiteX6-1459" fmla="*/ 1885967 w 2654688"/>
                <a:gd name="connsiteY6-1460" fmla="*/ 802343 h 818773"/>
                <a:gd name="connsiteX7-1461" fmla="*/ 30591 w 2654688"/>
                <a:gd name="connsiteY7-1462" fmla="*/ 758800 h 818773"/>
                <a:gd name="connsiteX8-1463" fmla="*/ 220271 w 2654688"/>
                <a:gd name="connsiteY8-1464" fmla="*/ 469509 h 818773"/>
                <a:gd name="connsiteX0-1465" fmla="*/ 220271 w 2654688"/>
                <a:gd name="connsiteY0-1466" fmla="*/ 469509 h 818773"/>
                <a:gd name="connsiteX1-1467" fmla="*/ 597642 w 2654688"/>
                <a:gd name="connsiteY1-1468" fmla="*/ 444644 h 818773"/>
                <a:gd name="connsiteX2-1469" fmla="*/ 988534 w 2654688"/>
                <a:gd name="connsiteY2-1470" fmla="*/ 53589 h 818773"/>
                <a:gd name="connsiteX3-1471" fmla="*/ 1337871 w 2654688"/>
                <a:gd name="connsiteY3-1472" fmla="*/ 328530 h 818773"/>
                <a:gd name="connsiteX4-1473" fmla="*/ 2089167 w 2654688"/>
                <a:gd name="connsiteY4-1474" fmla="*/ 474502 h 818773"/>
                <a:gd name="connsiteX5-1475" fmla="*/ 2654228 w 2654688"/>
                <a:gd name="connsiteY5-1476" fmla="*/ 774309 h 818773"/>
                <a:gd name="connsiteX6-1477" fmla="*/ 1885967 w 2654688"/>
                <a:gd name="connsiteY6-1478" fmla="*/ 802343 h 818773"/>
                <a:gd name="connsiteX7-1479" fmla="*/ 30591 w 2654688"/>
                <a:gd name="connsiteY7-1480" fmla="*/ 758800 h 818773"/>
                <a:gd name="connsiteX8-1481" fmla="*/ 220271 w 2654688"/>
                <a:gd name="connsiteY8-1482" fmla="*/ 469509 h 818773"/>
                <a:gd name="connsiteX0-1483" fmla="*/ 220271 w 2654688"/>
                <a:gd name="connsiteY0-1484" fmla="*/ 469509 h 818773"/>
                <a:gd name="connsiteX1-1485" fmla="*/ 597642 w 2654688"/>
                <a:gd name="connsiteY1-1486" fmla="*/ 444644 h 818773"/>
                <a:gd name="connsiteX2-1487" fmla="*/ 988534 w 2654688"/>
                <a:gd name="connsiteY2-1488" fmla="*/ 53589 h 818773"/>
                <a:gd name="connsiteX3-1489" fmla="*/ 1337871 w 2654688"/>
                <a:gd name="connsiteY3-1490" fmla="*/ 328530 h 818773"/>
                <a:gd name="connsiteX4-1491" fmla="*/ 2089167 w 2654688"/>
                <a:gd name="connsiteY4-1492" fmla="*/ 474502 h 818773"/>
                <a:gd name="connsiteX5-1493" fmla="*/ 2654228 w 2654688"/>
                <a:gd name="connsiteY5-1494" fmla="*/ 774309 h 818773"/>
                <a:gd name="connsiteX6-1495" fmla="*/ 1885967 w 2654688"/>
                <a:gd name="connsiteY6-1496" fmla="*/ 802343 h 818773"/>
                <a:gd name="connsiteX7-1497" fmla="*/ 30591 w 2654688"/>
                <a:gd name="connsiteY7-1498" fmla="*/ 758800 h 818773"/>
                <a:gd name="connsiteX8-1499" fmla="*/ 220271 w 2654688"/>
                <a:gd name="connsiteY8-1500" fmla="*/ 469509 h 818773"/>
                <a:gd name="connsiteX0-1501" fmla="*/ 220271 w 2662164"/>
                <a:gd name="connsiteY0-1502" fmla="*/ 469509 h 812563"/>
                <a:gd name="connsiteX1-1503" fmla="*/ 597642 w 2662164"/>
                <a:gd name="connsiteY1-1504" fmla="*/ 444644 h 812563"/>
                <a:gd name="connsiteX2-1505" fmla="*/ 988534 w 2662164"/>
                <a:gd name="connsiteY2-1506" fmla="*/ 53589 h 812563"/>
                <a:gd name="connsiteX3-1507" fmla="*/ 1337871 w 2662164"/>
                <a:gd name="connsiteY3-1508" fmla="*/ 328530 h 812563"/>
                <a:gd name="connsiteX4-1509" fmla="*/ 2089167 w 2662164"/>
                <a:gd name="connsiteY4-1510" fmla="*/ 474502 h 812563"/>
                <a:gd name="connsiteX5-1511" fmla="*/ 2661718 w 2662164"/>
                <a:gd name="connsiteY5-1512" fmla="*/ 763073 h 812563"/>
                <a:gd name="connsiteX6-1513" fmla="*/ 1885967 w 2662164"/>
                <a:gd name="connsiteY6-1514" fmla="*/ 802343 h 812563"/>
                <a:gd name="connsiteX7-1515" fmla="*/ 30591 w 2662164"/>
                <a:gd name="connsiteY7-1516" fmla="*/ 758800 h 812563"/>
                <a:gd name="connsiteX8-1517" fmla="*/ 220271 w 2662164"/>
                <a:gd name="connsiteY8-1518" fmla="*/ 469509 h 812563"/>
                <a:gd name="connsiteX0-1519" fmla="*/ 220271 w 2661718"/>
                <a:gd name="connsiteY0-1520" fmla="*/ 469509 h 812563"/>
                <a:gd name="connsiteX1-1521" fmla="*/ 597642 w 2661718"/>
                <a:gd name="connsiteY1-1522" fmla="*/ 444644 h 812563"/>
                <a:gd name="connsiteX2-1523" fmla="*/ 988534 w 2661718"/>
                <a:gd name="connsiteY2-1524" fmla="*/ 53589 h 812563"/>
                <a:gd name="connsiteX3-1525" fmla="*/ 1337871 w 2661718"/>
                <a:gd name="connsiteY3-1526" fmla="*/ 328530 h 812563"/>
                <a:gd name="connsiteX4-1527" fmla="*/ 2089167 w 2661718"/>
                <a:gd name="connsiteY4-1528" fmla="*/ 474502 h 812563"/>
                <a:gd name="connsiteX5-1529" fmla="*/ 2661718 w 2661718"/>
                <a:gd name="connsiteY5-1530" fmla="*/ 763073 h 812563"/>
                <a:gd name="connsiteX6-1531" fmla="*/ 1885967 w 2661718"/>
                <a:gd name="connsiteY6-1532" fmla="*/ 802343 h 812563"/>
                <a:gd name="connsiteX7-1533" fmla="*/ 30591 w 2661718"/>
                <a:gd name="connsiteY7-1534" fmla="*/ 758800 h 812563"/>
                <a:gd name="connsiteX8-1535" fmla="*/ 220271 w 2661718"/>
                <a:gd name="connsiteY8-1536" fmla="*/ 469509 h 812563"/>
                <a:gd name="connsiteX0-1537" fmla="*/ 220271 w 2661718"/>
                <a:gd name="connsiteY0-1538" fmla="*/ 469509 h 802343"/>
                <a:gd name="connsiteX1-1539" fmla="*/ 597642 w 2661718"/>
                <a:gd name="connsiteY1-1540" fmla="*/ 444644 h 802343"/>
                <a:gd name="connsiteX2-1541" fmla="*/ 988534 w 2661718"/>
                <a:gd name="connsiteY2-1542" fmla="*/ 53589 h 802343"/>
                <a:gd name="connsiteX3-1543" fmla="*/ 1337871 w 2661718"/>
                <a:gd name="connsiteY3-1544" fmla="*/ 328530 h 802343"/>
                <a:gd name="connsiteX4-1545" fmla="*/ 2089167 w 2661718"/>
                <a:gd name="connsiteY4-1546" fmla="*/ 474502 h 802343"/>
                <a:gd name="connsiteX5-1547" fmla="*/ 2661718 w 2661718"/>
                <a:gd name="connsiteY5-1548" fmla="*/ 763073 h 802343"/>
                <a:gd name="connsiteX6-1549" fmla="*/ 1885967 w 2661718"/>
                <a:gd name="connsiteY6-1550" fmla="*/ 802343 h 802343"/>
                <a:gd name="connsiteX7-1551" fmla="*/ 30591 w 2661718"/>
                <a:gd name="connsiteY7-1552" fmla="*/ 758800 h 802343"/>
                <a:gd name="connsiteX8-1553" fmla="*/ 220271 w 2661718"/>
                <a:gd name="connsiteY8-1554" fmla="*/ 469509 h 802343"/>
                <a:gd name="connsiteX0-1555" fmla="*/ 220271 w 2680445"/>
                <a:gd name="connsiteY0-1556" fmla="*/ 469509 h 809240"/>
                <a:gd name="connsiteX1-1557" fmla="*/ 597642 w 2680445"/>
                <a:gd name="connsiteY1-1558" fmla="*/ 444644 h 809240"/>
                <a:gd name="connsiteX2-1559" fmla="*/ 988534 w 2680445"/>
                <a:gd name="connsiteY2-1560" fmla="*/ 53589 h 809240"/>
                <a:gd name="connsiteX3-1561" fmla="*/ 1337871 w 2680445"/>
                <a:gd name="connsiteY3-1562" fmla="*/ 328530 h 809240"/>
                <a:gd name="connsiteX4-1563" fmla="*/ 2089167 w 2680445"/>
                <a:gd name="connsiteY4-1564" fmla="*/ 474502 h 809240"/>
                <a:gd name="connsiteX5-1565" fmla="*/ 2680445 w 2680445"/>
                <a:gd name="connsiteY5-1566" fmla="*/ 808016 h 809240"/>
                <a:gd name="connsiteX6-1567" fmla="*/ 1885967 w 2680445"/>
                <a:gd name="connsiteY6-1568" fmla="*/ 802343 h 809240"/>
                <a:gd name="connsiteX7-1569" fmla="*/ 30591 w 2680445"/>
                <a:gd name="connsiteY7-1570" fmla="*/ 758800 h 809240"/>
                <a:gd name="connsiteX8-1571" fmla="*/ 220271 w 2680445"/>
                <a:gd name="connsiteY8-1572" fmla="*/ 469509 h 809240"/>
                <a:gd name="connsiteX0-1573" fmla="*/ 220271 w 2680445"/>
                <a:gd name="connsiteY0-1574" fmla="*/ 469509 h 809240"/>
                <a:gd name="connsiteX1-1575" fmla="*/ 597642 w 2680445"/>
                <a:gd name="connsiteY1-1576" fmla="*/ 444644 h 809240"/>
                <a:gd name="connsiteX2-1577" fmla="*/ 988534 w 2680445"/>
                <a:gd name="connsiteY2-1578" fmla="*/ 53589 h 809240"/>
                <a:gd name="connsiteX3-1579" fmla="*/ 1337871 w 2680445"/>
                <a:gd name="connsiteY3-1580" fmla="*/ 328530 h 809240"/>
                <a:gd name="connsiteX4-1581" fmla="*/ 2089167 w 2680445"/>
                <a:gd name="connsiteY4-1582" fmla="*/ 474502 h 809240"/>
                <a:gd name="connsiteX5-1583" fmla="*/ 2680445 w 2680445"/>
                <a:gd name="connsiteY5-1584" fmla="*/ 808016 h 809240"/>
                <a:gd name="connsiteX6-1585" fmla="*/ 1885967 w 2680445"/>
                <a:gd name="connsiteY6-1586" fmla="*/ 802343 h 809240"/>
                <a:gd name="connsiteX7-1587" fmla="*/ 30591 w 2680445"/>
                <a:gd name="connsiteY7-1588" fmla="*/ 758800 h 809240"/>
                <a:gd name="connsiteX8-1589" fmla="*/ 220271 w 2680445"/>
                <a:gd name="connsiteY8-1590" fmla="*/ 469509 h 809240"/>
                <a:gd name="connsiteX0-1591" fmla="*/ 220271 w 2680445"/>
                <a:gd name="connsiteY0-1592" fmla="*/ 444324 h 784055"/>
                <a:gd name="connsiteX1-1593" fmla="*/ 597642 w 2680445"/>
                <a:gd name="connsiteY1-1594" fmla="*/ 419459 h 784055"/>
                <a:gd name="connsiteX2-1595" fmla="*/ 988534 w 2680445"/>
                <a:gd name="connsiteY2-1596" fmla="*/ 28404 h 784055"/>
                <a:gd name="connsiteX3-1597" fmla="*/ 1337871 w 2680445"/>
                <a:gd name="connsiteY3-1598" fmla="*/ 303345 h 784055"/>
                <a:gd name="connsiteX4-1599" fmla="*/ 2126620 w 2680445"/>
                <a:gd name="connsiteY4-1600" fmla="*/ 531713 h 784055"/>
                <a:gd name="connsiteX5-1601" fmla="*/ 2680445 w 2680445"/>
                <a:gd name="connsiteY5-1602" fmla="*/ 782831 h 784055"/>
                <a:gd name="connsiteX6-1603" fmla="*/ 1885967 w 2680445"/>
                <a:gd name="connsiteY6-1604" fmla="*/ 777158 h 784055"/>
                <a:gd name="connsiteX7-1605" fmla="*/ 30591 w 2680445"/>
                <a:gd name="connsiteY7-1606" fmla="*/ 733615 h 784055"/>
                <a:gd name="connsiteX8-1607" fmla="*/ 220271 w 2680445"/>
                <a:gd name="connsiteY8-1608" fmla="*/ 444324 h 784055"/>
                <a:gd name="connsiteX0-1609" fmla="*/ 220271 w 2680445"/>
                <a:gd name="connsiteY0-1610" fmla="*/ 444324 h 784055"/>
                <a:gd name="connsiteX1-1611" fmla="*/ 597642 w 2680445"/>
                <a:gd name="connsiteY1-1612" fmla="*/ 419459 h 784055"/>
                <a:gd name="connsiteX2-1613" fmla="*/ 988534 w 2680445"/>
                <a:gd name="connsiteY2-1614" fmla="*/ 28404 h 784055"/>
                <a:gd name="connsiteX3-1615" fmla="*/ 1337871 w 2680445"/>
                <a:gd name="connsiteY3-1616" fmla="*/ 303345 h 784055"/>
                <a:gd name="connsiteX4-1617" fmla="*/ 2126620 w 2680445"/>
                <a:gd name="connsiteY4-1618" fmla="*/ 531713 h 784055"/>
                <a:gd name="connsiteX5-1619" fmla="*/ 2680445 w 2680445"/>
                <a:gd name="connsiteY5-1620" fmla="*/ 782831 h 784055"/>
                <a:gd name="connsiteX6-1621" fmla="*/ 1885967 w 2680445"/>
                <a:gd name="connsiteY6-1622" fmla="*/ 777158 h 784055"/>
                <a:gd name="connsiteX7-1623" fmla="*/ 30591 w 2680445"/>
                <a:gd name="connsiteY7-1624" fmla="*/ 733615 h 784055"/>
                <a:gd name="connsiteX8-1625" fmla="*/ 220271 w 2680445"/>
                <a:gd name="connsiteY8-1626" fmla="*/ 444324 h 784055"/>
                <a:gd name="connsiteX0-1627" fmla="*/ 220271 w 2680445"/>
                <a:gd name="connsiteY0-1628" fmla="*/ 444324 h 784055"/>
                <a:gd name="connsiteX1-1629" fmla="*/ 597642 w 2680445"/>
                <a:gd name="connsiteY1-1630" fmla="*/ 419459 h 784055"/>
                <a:gd name="connsiteX2-1631" fmla="*/ 988534 w 2680445"/>
                <a:gd name="connsiteY2-1632" fmla="*/ 28404 h 784055"/>
                <a:gd name="connsiteX3-1633" fmla="*/ 1337871 w 2680445"/>
                <a:gd name="connsiteY3-1634" fmla="*/ 303345 h 784055"/>
                <a:gd name="connsiteX4-1635" fmla="*/ 2126620 w 2680445"/>
                <a:gd name="connsiteY4-1636" fmla="*/ 531713 h 784055"/>
                <a:gd name="connsiteX5-1637" fmla="*/ 2680445 w 2680445"/>
                <a:gd name="connsiteY5-1638" fmla="*/ 782831 h 784055"/>
                <a:gd name="connsiteX6-1639" fmla="*/ 1885967 w 2680445"/>
                <a:gd name="connsiteY6-1640" fmla="*/ 777158 h 784055"/>
                <a:gd name="connsiteX7-1641" fmla="*/ 30591 w 2680445"/>
                <a:gd name="connsiteY7-1642" fmla="*/ 733615 h 784055"/>
                <a:gd name="connsiteX8-1643" fmla="*/ 220271 w 2680445"/>
                <a:gd name="connsiteY8-1644" fmla="*/ 444324 h 784055"/>
                <a:gd name="connsiteX0-1645" fmla="*/ 220271 w 2680445"/>
                <a:gd name="connsiteY0-1646" fmla="*/ 444324 h 784055"/>
                <a:gd name="connsiteX1-1647" fmla="*/ 597642 w 2680445"/>
                <a:gd name="connsiteY1-1648" fmla="*/ 419459 h 784055"/>
                <a:gd name="connsiteX2-1649" fmla="*/ 988534 w 2680445"/>
                <a:gd name="connsiteY2-1650" fmla="*/ 28404 h 784055"/>
                <a:gd name="connsiteX3-1651" fmla="*/ 1337871 w 2680445"/>
                <a:gd name="connsiteY3-1652" fmla="*/ 303345 h 784055"/>
                <a:gd name="connsiteX4-1653" fmla="*/ 2126620 w 2680445"/>
                <a:gd name="connsiteY4-1654" fmla="*/ 531713 h 784055"/>
                <a:gd name="connsiteX5-1655" fmla="*/ 2680445 w 2680445"/>
                <a:gd name="connsiteY5-1656" fmla="*/ 782831 h 784055"/>
                <a:gd name="connsiteX6-1657" fmla="*/ 1885967 w 2680445"/>
                <a:gd name="connsiteY6-1658" fmla="*/ 777158 h 784055"/>
                <a:gd name="connsiteX7-1659" fmla="*/ 30591 w 2680445"/>
                <a:gd name="connsiteY7-1660" fmla="*/ 733615 h 784055"/>
                <a:gd name="connsiteX8-1661" fmla="*/ 220271 w 2680445"/>
                <a:gd name="connsiteY8-1662" fmla="*/ 444324 h 784055"/>
                <a:gd name="connsiteX0-1663" fmla="*/ 220271 w 2680445"/>
                <a:gd name="connsiteY0-1664" fmla="*/ 451189 h 790920"/>
                <a:gd name="connsiteX1-1665" fmla="*/ 597642 w 2680445"/>
                <a:gd name="connsiteY1-1666" fmla="*/ 426324 h 790920"/>
                <a:gd name="connsiteX2-1667" fmla="*/ 969808 w 2680445"/>
                <a:gd name="connsiteY2-1668" fmla="*/ 1561 h 790920"/>
                <a:gd name="connsiteX3-1669" fmla="*/ 1337871 w 2680445"/>
                <a:gd name="connsiteY3-1670" fmla="*/ 310210 h 790920"/>
                <a:gd name="connsiteX4-1671" fmla="*/ 2126620 w 2680445"/>
                <a:gd name="connsiteY4-1672" fmla="*/ 538578 h 790920"/>
                <a:gd name="connsiteX5-1673" fmla="*/ 2680445 w 2680445"/>
                <a:gd name="connsiteY5-1674" fmla="*/ 789696 h 790920"/>
                <a:gd name="connsiteX6-1675" fmla="*/ 1885967 w 2680445"/>
                <a:gd name="connsiteY6-1676" fmla="*/ 784023 h 790920"/>
                <a:gd name="connsiteX7-1677" fmla="*/ 30591 w 2680445"/>
                <a:gd name="connsiteY7-1678" fmla="*/ 740480 h 790920"/>
                <a:gd name="connsiteX8-1679" fmla="*/ 220271 w 2680445"/>
                <a:gd name="connsiteY8-1680" fmla="*/ 451189 h 790920"/>
                <a:gd name="connsiteX0-1681" fmla="*/ 220271 w 2680445"/>
                <a:gd name="connsiteY0-1682" fmla="*/ 449802 h 789533"/>
                <a:gd name="connsiteX1-1683" fmla="*/ 597642 w 2680445"/>
                <a:gd name="connsiteY1-1684" fmla="*/ 424937 h 789533"/>
                <a:gd name="connsiteX2-1685" fmla="*/ 969808 w 2680445"/>
                <a:gd name="connsiteY2-1686" fmla="*/ 174 h 789533"/>
                <a:gd name="connsiteX3-1687" fmla="*/ 1337871 w 2680445"/>
                <a:gd name="connsiteY3-1688" fmla="*/ 308823 h 789533"/>
                <a:gd name="connsiteX4-1689" fmla="*/ 2126620 w 2680445"/>
                <a:gd name="connsiteY4-1690" fmla="*/ 537191 h 789533"/>
                <a:gd name="connsiteX5-1691" fmla="*/ 2680445 w 2680445"/>
                <a:gd name="connsiteY5-1692" fmla="*/ 788309 h 789533"/>
                <a:gd name="connsiteX6-1693" fmla="*/ 1885967 w 2680445"/>
                <a:gd name="connsiteY6-1694" fmla="*/ 782636 h 789533"/>
                <a:gd name="connsiteX7-1695" fmla="*/ 30591 w 2680445"/>
                <a:gd name="connsiteY7-1696" fmla="*/ 739093 h 789533"/>
                <a:gd name="connsiteX8-1697" fmla="*/ 220271 w 2680445"/>
                <a:gd name="connsiteY8-1698" fmla="*/ 449802 h 789533"/>
                <a:gd name="connsiteX0-1699" fmla="*/ 220271 w 2680445"/>
                <a:gd name="connsiteY0-1700" fmla="*/ 449802 h 789533"/>
                <a:gd name="connsiteX1-1701" fmla="*/ 597642 w 2680445"/>
                <a:gd name="connsiteY1-1702" fmla="*/ 424937 h 789533"/>
                <a:gd name="connsiteX2-1703" fmla="*/ 969808 w 2680445"/>
                <a:gd name="connsiteY2-1704" fmla="*/ 174 h 789533"/>
                <a:gd name="connsiteX3-1705" fmla="*/ 1337871 w 2680445"/>
                <a:gd name="connsiteY3-1706" fmla="*/ 308823 h 789533"/>
                <a:gd name="connsiteX4-1707" fmla="*/ 2126620 w 2680445"/>
                <a:gd name="connsiteY4-1708" fmla="*/ 537191 h 789533"/>
                <a:gd name="connsiteX5-1709" fmla="*/ 2680445 w 2680445"/>
                <a:gd name="connsiteY5-1710" fmla="*/ 788309 h 789533"/>
                <a:gd name="connsiteX6-1711" fmla="*/ 1885967 w 2680445"/>
                <a:gd name="connsiteY6-1712" fmla="*/ 782636 h 789533"/>
                <a:gd name="connsiteX7-1713" fmla="*/ 30591 w 2680445"/>
                <a:gd name="connsiteY7-1714" fmla="*/ 739093 h 789533"/>
                <a:gd name="connsiteX8-1715" fmla="*/ 220271 w 2680445"/>
                <a:gd name="connsiteY8-1716" fmla="*/ 449802 h 789533"/>
                <a:gd name="connsiteX0-1717" fmla="*/ 220271 w 2680445"/>
                <a:gd name="connsiteY0-1718" fmla="*/ 449802 h 789533"/>
                <a:gd name="connsiteX1-1719" fmla="*/ 597642 w 2680445"/>
                <a:gd name="connsiteY1-1720" fmla="*/ 424937 h 789533"/>
                <a:gd name="connsiteX2-1721" fmla="*/ 969808 w 2680445"/>
                <a:gd name="connsiteY2-1722" fmla="*/ 174 h 789533"/>
                <a:gd name="connsiteX3-1723" fmla="*/ 1337871 w 2680445"/>
                <a:gd name="connsiteY3-1724" fmla="*/ 308823 h 789533"/>
                <a:gd name="connsiteX4-1725" fmla="*/ 2126620 w 2680445"/>
                <a:gd name="connsiteY4-1726" fmla="*/ 537191 h 789533"/>
                <a:gd name="connsiteX5-1727" fmla="*/ 2680445 w 2680445"/>
                <a:gd name="connsiteY5-1728" fmla="*/ 788309 h 789533"/>
                <a:gd name="connsiteX6-1729" fmla="*/ 1885967 w 2680445"/>
                <a:gd name="connsiteY6-1730" fmla="*/ 782636 h 789533"/>
                <a:gd name="connsiteX7-1731" fmla="*/ 30591 w 2680445"/>
                <a:gd name="connsiteY7-1732" fmla="*/ 739093 h 789533"/>
                <a:gd name="connsiteX8-1733" fmla="*/ 220271 w 2680445"/>
                <a:gd name="connsiteY8-1734" fmla="*/ 449802 h 789533"/>
                <a:gd name="connsiteX0-1735" fmla="*/ 220271 w 2680445"/>
                <a:gd name="connsiteY0-1736" fmla="*/ 449756 h 789487"/>
                <a:gd name="connsiteX1-1737" fmla="*/ 563935 w 2680445"/>
                <a:gd name="connsiteY1-1738" fmla="*/ 462344 h 789487"/>
                <a:gd name="connsiteX2-1739" fmla="*/ 969808 w 2680445"/>
                <a:gd name="connsiteY2-1740" fmla="*/ 128 h 789487"/>
                <a:gd name="connsiteX3-1741" fmla="*/ 1337871 w 2680445"/>
                <a:gd name="connsiteY3-1742" fmla="*/ 308777 h 789487"/>
                <a:gd name="connsiteX4-1743" fmla="*/ 2126620 w 2680445"/>
                <a:gd name="connsiteY4-1744" fmla="*/ 537145 h 789487"/>
                <a:gd name="connsiteX5-1745" fmla="*/ 2680445 w 2680445"/>
                <a:gd name="connsiteY5-1746" fmla="*/ 788263 h 789487"/>
                <a:gd name="connsiteX6-1747" fmla="*/ 1885967 w 2680445"/>
                <a:gd name="connsiteY6-1748" fmla="*/ 782590 h 789487"/>
                <a:gd name="connsiteX7-1749" fmla="*/ 30591 w 2680445"/>
                <a:gd name="connsiteY7-1750" fmla="*/ 739047 h 789487"/>
                <a:gd name="connsiteX8-1751" fmla="*/ 220271 w 2680445"/>
                <a:gd name="connsiteY8-1752" fmla="*/ 449756 h 789487"/>
                <a:gd name="connsiteX0-1753" fmla="*/ 220271 w 2680445"/>
                <a:gd name="connsiteY0-1754" fmla="*/ 449756 h 789487"/>
                <a:gd name="connsiteX1-1755" fmla="*/ 563935 w 2680445"/>
                <a:gd name="connsiteY1-1756" fmla="*/ 462344 h 789487"/>
                <a:gd name="connsiteX2-1757" fmla="*/ 969808 w 2680445"/>
                <a:gd name="connsiteY2-1758" fmla="*/ 128 h 789487"/>
                <a:gd name="connsiteX3-1759" fmla="*/ 1337871 w 2680445"/>
                <a:gd name="connsiteY3-1760" fmla="*/ 308777 h 789487"/>
                <a:gd name="connsiteX4-1761" fmla="*/ 2126620 w 2680445"/>
                <a:gd name="connsiteY4-1762" fmla="*/ 537145 h 789487"/>
                <a:gd name="connsiteX5-1763" fmla="*/ 2680445 w 2680445"/>
                <a:gd name="connsiteY5-1764" fmla="*/ 788263 h 789487"/>
                <a:gd name="connsiteX6-1765" fmla="*/ 1885967 w 2680445"/>
                <a:gd name="connsiteY6-1766" fmla="*/ 782590 h 789487"/>
                <a:gd name="connsiteX7-1767" fmla="*/ 30591 w 2680445"/>
                <a:gd name="connsiteY7-1768" fmla="*/ 739047 h 789487"/>
                <a:gd name="connsiteX8-1769" fmla="*/ 220271 w 2680445"/>
                <a:gd name="connsiteY8-1770" fmla="*/ 449756 h 789487"/>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Lst>
              <a:rect l="l" t="t" r="r" b="b"/>
              <a:pathLst>
                <a:path w="2680445" h="789487">
                  <a:moveTo>
                    <a:pt x="220271" y="449756"/>
                  </a:moveTo>
                  <a:cubicBezTo>
                    <a:pt x="548887" y="367277"/>
                    <a:pt x="553321" y="483601"/>
                    <a:pt x="563935" y="462344"/>
                  </a:cubicBezTo>
                  <a:cubicBezTo>
                    <a:pt x="505713" y="126929"/>
                    <a:pt x="785210" y="-4689"/>
                    <a:pt x="969808" y="128"/>
                  </a:cubicBezTo>
                  <a:cubicBezTo>
                    <a:pt x="1233889" y="19726"/>
                    <a:pt x="1327341" y="126574"/>
                    <a:pt x="1337871" y="308777"/>
                  </a:cubicBezTo>
                  <a:cubicBezTo>
                    <a:pt x="1327785" y="-312918"/>
                    <a:pt x="2543436" y="152544"/>
                    <a:pt x="2126620" y="537145"/>
                  </a:cubicBezTo>
                  <a:cubicBezTo>
                    <a:pt x="2476642" y="466298"/>
                    <a:pt x="2636361" y="728308"/>
                    <a:pt x="2680445" y="788263"/>
                  </a:cubicBezTo>
                  <a:cubicBezTo>
                    <a:pt x="2504417" y="792969"/>
                    <a:pt x="1965578" y="782590"/>
                    <a:pt x="1885967" y="782590"/>
                  </a:cubicBezTo>
                  <a:lnTo>
                    <a:pt x="30591" y="739047"/>
                  </a:lnTo>
                  <a:cubicBezTo>
                    <a:pt x="-49020" y="739047"/>
                    <a:pt x="31119" y="567298"/>
                    <a:pt x="220271" y="449756"/>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a:defRPr>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endParaRPr lang="zh-CN" altLang="en-US" kern="1200" dirty="0">
                <a:solidFill>
                  <a:sysClr val="windowText" lastClr="000000"/>
                </a:solidFill>
                <a:ea typeface="微软雅黑" panose="020B0503020204020204" pitchFamily="34" charset="-122"/>
              </a:endParaRPr>
            </a:p>
          </p:txBody>
        </p:sp>
        <p:grpSp>
          <p:nvGrpSpPr>
            <p:cNvPr id="20" name="组合 11"/>
            <p:cNvGrpSpPr/>
            <p:nvPr/>
          </p:nvGrpSpPr>
          <p:grpSpPr>
            <a:xfrm>
              <a:off x="4912466" y="1694063"/>
              <a:ext cx="2130470" cy="4531556"/>
              <a:chOff x="322147" y="62050"/>
              <a:chExt cx="3584067" cy="7623386"/>
            </a:xfrm>
          </p:grpSpPr>
          <p:sp>
            <p:nvSpPr>
              <p:cNvPr id="22" name="等腰三角形 19"/>
              <p:cNvSpPr/>
              <p:nvPr/>
            </p:nvSpPr>
            <p:spPr>
              <a:xfrm rot="5400000">
                <a:off x="1769527" y="4190197"/>
                <a:ext cx="3197672" cy="1075703"/>
              </a:xfrm>
              <a:custGeom>
                <a:avLst/>
                <a:gdLst>
                  <a:gd name="connsiteX0" fmla="*/ 0 w 1968689"/>
                  <a:gd name="connsiteY0" fmla="*/ 3220871 h 3220871"/>
                  <a:gd name="connsiteX1" fmla="*/ 1968689 w 1968689"/>
                  <a:gd name="connsiteY1" fmla="*/ 0 h 3220871"/>
                  <a:gd name="connsiteX2" fmla="*/ 1968689 w 1968689"/>
                  <a:gd name="connsiteY2" fmla="*/ 3220871 h 3220871"/>
                  <a:gd name="connsiteX3" fmla="*/ 0 w 1968689"/>
                  <a:gd name="connsiteY3" fmla="*/ 3220871 h 3220871"/>
                  <a:gd name="connsiteX0-1" fmla="*/ 0 w 3497239"/>
                  <a:gd name="connsiteY0-2" fmla="*/ 750627 h 750627"/>
                  <a:gd name="connsiteX1-3" fmla="*/ 3497239 w 3497239"/>
                  <a:gd name="connsiteY1-4" fmla="*/ 0 h 750627"/>
                  <a:gd name="connsiteX2-5" fmla="*/ 1968689 w 3497239"/>
                  <a:gd name="connsiteY2-6" fmla="*/ 750627 h 750627"/>
                  <a:gd name="connsiteX3-7" fmla="*/ 0 w 3497239"/>
                  <a:gd name="connsiteY3-8" fmla="*/ 750627 h 750627"/>
                  <a:gd name="connsiteX0-9" fmla="*/ 0 w 3497239"/>
                  <a:gd name="connsiteY0-10" fmla="*/ 1041604 h 1041604"/>
                  <a:gd name="connsiteX1-11" fmla="*/ 3497239 w 3497239"/>
                  <a:gd name="connsiteY1-12" fmla="*/ 290977 h 1041604"/>
                  <a:gd name="connsiteX2-13" fmla="*/ 1968689 w 3497239"/>
                  <a:gd name="connsiteY2-14" fmla="*/ 1041604 h 1041604"/>
                  <a:gd name="connsiteX3-15" fmla="*/ 0 w 3497239"/>
                  <a:gd name="connsiteY3-16" fmla="*/ 1041604 h 1041604"/>
                  <a:gd name="connsiteX0-17" fmla="*/ 0 w 3497239"/>
                  <a:gd name="connsiteY0-18" fmla="*/ 1128218 h 1128218"/>
                  <a:gd name="connsiteX1-19" fmla="*/ 3497239 w 3497239"/>
                  <a:gd name="connsiteY1-20" fmla="*/ 377591 h 1128218"/>
                  <a:gd name="connsiteX2-21" fmla="*/ 1968689 w 3497239"/>
                  <a:gd name="connsiteY2-22" fmla="*/ 1128218 h 1128218"/>
                  <a:gd name="connsiteX3-23" fmla="*/ 0 w 3497239"/>
                  <a:gd name="connsiteY3-24" fmla="*/ 1128218 h 1128218"/>
                  <a:gd name="connsiteX0-25" fmla="*/ 0 w 3497239"/>
                  <a:gd name="connsiteY0-26" fmla="*/ 1176478 h 1176478"/>
                  <a:gd name="connsiteX1-27" fmla="*/ 3497239 w 3497239"/>
                  <a:gd name="connsiteY1-28" fmla="*/ 425851 h 1176478"/>
                  <a:gd name="connsiteX2-29" fmla="*/ 1968689 w 3497239"/>
                  <a:gd name="connsiteY2-30" fmla="*/ 1176478 h 1176478"/>
                  <a:gd name="connsiteX3-31" fmla="*/ 0 w 3497239"/>
                  <a:gd name="connsiteY3-32" fmla="*/ 1176478 h 1176478"/>
                </a:gdLst>
                <a:ahLst/>
                <a:cxnLst>
                  <a:cxn ang="0">
                    <a:pos x="connsiteX0-1" y="connsiteY0-2"/>
                  </a:cxn>
                  <a:cxn ang="0">
                    <a:pos x="connsiteX1-3" y="connsiteY1-4"/>
                  </a:cxn>
                  <a:cxn ang="0">
                    <a:pos x="connsiteX2-5" y="connsiteY2-6"/>
                  </a:cxn>
                  <a:cxn ang="0">
                    <a:pos x="connsiteX3-7" y="connsiteY3-8"/>
                  </a:cxn>
                </a:cxnLst>
                <a:rect l="l" t="t" r="r" b="b"/>
                <a:pathLst>
                  <a:path w="3497239" h="1176478">
                    <a:moveTo>
                      <a:pt x="0" y="1176478"/>
                    </a:moveTo>
                    <a:cubicBezTo>
                      <a:pt x="73929" y="380358"/>
                      <a:pt x="1594514" y="-565887"/>
                      <a:pt x="3497239" y="425851"/>
                    </a:cubicBezTo>
                    <a:lnTo>
                      <a:pt x="1968689" y="1176478"/>
                    </a:lnTo>
                    <a:lnTo>
                      <a:pt x="0" y="1176478"/>
                    </a:lnTo>
                    <a:close/>
                  </a:path>
                </a:pathLst>
              </a:custGeom>
              <a:solidFill>
                <a:srgbClr val="B8843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a:defRPr>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endParaRPr lang="zh-CN" altLang="en-US" kern="1200" dirty="0">
                  <a:solidFill>
                    <a:sysClr val="windowText" lastClr="000000"/>
                  </a:solidFill>
                  <a:ea typeface="微软雅黑" panose="020B0503020204020204" pitchFamily="34" charset="-122"/>
                </a:endParaRPr>
              </a:p>
            </p:txBody>
          </p:sp>
          <p:sp>
            <p:nvSpPr>
              <p:cNvPr id="23" name="等腰三角形 19"/>
              <p:cNvSpPr/>
              <p:nvPr/>
            </p:nvSpPr>
            <p:spPr>
              <a:xfrm rot="16200000" flipH="1">
                <a:off x="-738837" y="4127802"/>
                <a:ext cx="3197672" cy="1075703"/>
              </a:xfrm>
              <a:custGeom>
                <a:avLst/>
                <a:gdLst>
                  <a:gd name="connsiteX0" fmla="*/ 0 w 1968689"/>
                  <a:gd name="connsiteY0" fmla="*/ 3220871 h 3220871"/>
                  <a:gd name="connsiteX1" fmla="*/ 1968689 w 1968689"/>
                  <a:gd name="connsiteY1" fmla="*/ 0 h 3220871"/>
                  <a:gd name="connsiteX2" fmla="*/ 1968689 w 1968689"/>
                  <a:gd name="connsiteY2" fmla="*/ 3220871 h 3220871"/>
                  <a:gd name="connsiteX3" fmla="*/ 0 w 1968689"/>
                  <a:gd name="connsiteY3" fmla="*/ 3220871 h 3220871"/>
                  <a:gd name="connsiteX0-1" fmla="*/ 0 w 3497239"/>
                  <a:gd name="connsiteY0-2" fmla="*/ 750627 h 750627"/>
                  <a:gd name="connsiteX1-3" fmla="*/ 3497239 w 3497239"/>
                  <a:gd name="connsiteY1-4" fmla="*/ 0 h 750627"/>
                  <a:gd name="connsiteX2-5" fmla="*/ 1968689 w 3497239"/>
                  <a:gd name="connsiteY2-6" fmla="*/ 750627 h 750627"/>
                  <a:gd name="connsiteX3-7" fmla="*/ 0 w 3497239"/>
                  <a:gd name="connsiteY3-8" fmla="*/ 750627 h 750627"/>
                  <a:gd name="connsiteX0-9" fmla="*/ 0 w 3497239"/>
                  <a:gd name="connsiteY0-10" fmla="*/ 1041604 h 1041604"/>
                  <a:gd name="connsiteX1-11" fmla="*/ 3497239 w 3497239"/>
                  <a:gd name="connsiteY1-12" fmla="*/ 290977 h 1041604"/>
                  <a:gd name="connsiteX2-13" fmla="*/ 1968689 w 3497239"/>
                  <a:gd name="connsiteY2-14" fmla="*/ 1041604 h 1041604"/>
                  <a:gd name="connsiteX3-15" fmla="*/ 0 w 3497239"/>
                  <a:gd name="connsiteY3-16" fmla="*/ 1041604 h 1041604"/>
                  <a:gd name="connsiteX0-17" fmla="*/ 0 w 3497239"/>
                  <a:gd name="connsiteY0-18" fmla="*/ 1128218 h 1128218"/>
                  <a:gd name="connsiteX1-19" fmla="*/ 3497239 w 3497239"/>
                  <a:gd name="connsiteY1-20" fmla="*/ 377591 h 1128218"/>
                  <a:gd name="connsiteX2-21" fmla="*/ 1968689 w 3497239"/>
                  <a:gd name="connsiteY2-22" fmla="*/ 1128218 h 1128218"/>
                  <a:gd name="connsiteX3-23" fmla="*/ 0 w 3497239"/>
                  <a:gd name="connsiteY3-24" fmla="*/ 1128218 h 1128218"/>
                  <a:gd name="connsiteX0-25" fmla="*/ 0 w 3497239"/>
                  <a:gd name="connsiteY0-26" fmla="*/ 1176478 h 1176478"/>
                  <a:gd name="connsiteX1-27" fmla="*/ 3497239 w 3497239"/>
                  <a:gd name="connsiteY1-28" fmla="*/ 425851 h 1176478"/>
                  <a:gd name="connsiteX2-29" fmla="*/ 1968689 w 3497239"/>
                  <a:gd name="connsiteY2-30" fmla="*/ 1176478 h 1176478"/>
                  <a:gd name="connsiteX3-31" fmla="*/ 0 w 3497239"/>
                  <a:gd name="connsiteY3-32" fmla="*/ 1176478 h 1176478"/>
                </a:gdLst>
                <a:ahLst/>
                <a:cxnLst>
                  <a:cxn ang="0">
                    <a:pos x="connsiteX0-1" y="connsiteY0-2"/>
                  </a:cxn>
                  <a:cxn ang="0">
                    <a:pos x="connsiteX1-3" y="connsiteY1-4"/>
                  </a:cxn>
                  <a:cxn ang="0">
                    <a:pos x="connsiteX2-5" y="connsiteY2-6"/>
                  </a:cxn>
                  <a:cxn ang="0">
                    <a:pos x="connsiteX3-7" y="connsiteY3-8"/>
                  </a:cxn>
                </a:cxnLst>
                <a:rect l="l" t="t" r="r" b="b"/>
                <a:pathLst>
                  <a:path w="3497239" h="1176478">
                    <a:moveTo>
                      <a:pt x="0" y="1176478"/>
                    </a:moveTo>
                    <a:cubicBezTo>
                      <a:pt x="73929" y="380358"/>
                      <a:pt x="1594514" y="-565887"/>
                      <a:pt x="3497239" y="425851"/>
                    </a:cubicBezTo>
                    <a:lnTo>
                      <a:pt x="1968689" y="1176478"/>
                    </a:lnTo>
                    <a:lnTo>
                      <a:pt x="0" y="1176478"/>
                    </a:lnTo>
                    <a:close/>
                  </a:path>
                </a:pathLst>
              </a:custGeom>
              <a:solidFill>
                <a:srgbClr val="F9B1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a:defRPr>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endParaRPr lang="zh-CN" altLang="en-US" kern="1200" dirty="0">
                  <a:solidFill>
                    <a:sysClr val="windowText" lastClr="000000"/>
                  </a:solidFill>
                  <a:ea typeface="微软雅黑" panose="020B0503020204020204" pitchFamily="34" charset="-122"/>
                </a:endParaRPr>
              </a:p>
            </p:txBody>
          </p:sp>
          <p:grpSp>
            <p:nvGrpSpPr>
              <p:cNvPr id="24" name="组合 15"/>
              <p:cNvGrpSpPr/>
              <p:nvPr/>
            </p:nvGrpSpPr>
            <p:grpSpPr>
              <a:xfrm>
                <a:off x="1035005" y="62051"/>
                <a:ext cx="2105187" cy="4851617"/>
                <a:chOff x="1788830" y="682388"/>
                <a:chExt cx="1604851" cy="3698543"/>
              </a:xfrm>
            </p:grpSpPr>
            <p:sp>
              <p:nvSpPr>
                <p:cNvPr id="40" name="等腰三角形 7"/>
                <p:cNvSpPr/>
                <p:nvPr/>
              </p:nvSpPr>
              <p:spPr>
                <a:xfrm flipH="1">
                  <a:off x="2593074" y="682388"/>
                  <a:ext cx="800607" cy="3698543"/>
                </a:xfrm>
                <a:custGeom>
                  <a:avLst/>
                  <a:gdLst>
                    <a:gd name="connsiteX0" fmla="*/ 0 w 1078173"/>
                    <a:gd name="connsiteY0" fmla="*/ 3698543 h 3698543"/>
                    <a:gd name="connsiteX1" fmla="*/ 1078173 w 1078173"/>
                    <a:gd name="connsiteY1" fmla="*/ 0 h 3698543"/>
                    <a:gd name="connsiteX2" fmla="*/ 1078173 w 1078173"/>
                    <a:gd name="connsiteY2" fmla="*/ 3698543 h 3698543"/>
                    <a:gd name="connsiteX3" fmla="*/ 0 w 1078173"/>
                    <a:gd name="connsiteY3" fmla="*/ 3698543 h 3698543"/>
                    <a:gd name="connsiteX0-1" fmla="*/ 0 w 1078173"/>
                    <a:gd name="connsiteY0-2" fmla="*/ 3698543 h 3698543"/>
                    <a:gd name="connsiteX1-3" fmla="*/ 576354 w 1078173"/>
                    <a:gd name="connsiteY1-4" fmla="*/ 682178 h 3698543"/>
                    <a:gd name="connsiteX2-5" fmla="*/ 1078173 w 1078173"/>
                    <a:gd name="connsiteY2-6" fmla="*/ 0 h 3698543"/>
                    <a:gd name="connsiteX3-7" fmla="*/ 1078173 w 1078173"/>
                    <a:gd name="connsiteY3-8" fmla="*/ 3698543 h 3698543"/>
                    <a:gd name="connsiteX4" fmla="*/ 0 w 1078173"/>
                    <a:gd name="connsiteY4" fmla="*/ 3698543 h 3698543"/>
                    <a:gd name="connsiteX0-9" fmla="*/ 22996 w 566597"/>
                    <a:gd name="connsiteY0-10" fmla="*/ 3698543 h 3698543"/>
                    <a:gd name="connsiteX1-11" fmla="*/ 64778 w 566597"/>
                    <a:gd name="connsiteY1-12" fmla="*/ 682178 h 3698543"/>
                    <a:gd name="connsiteX2-13" fmla="*/ 566597 w 566597"/>
                    <a:gd name="connsiteY2-14" fmla="*/ 0 h 3698543"/>
                    <a:gd name="connsiteX3-15" fmla="*/ 566597 w 566597"/>
                    <a:gd name="connsiteY3-16" fmla="*/ 3698543 h 3698543"/>
                    <a:gd name="connsiteX4-17" fmla="*/ 22996 w 566597"/>
                    <a:gd name="connsiteY4-18" fmla="*/ 3698543 h 3698543"/>
                    <a:gd name="connsiteX0-19" fmla="*/ 198713 w 742314"/>
                    <a:gd name="connsiteY0-20" fmla="*/ 3698543 h 3698543"/>
                    <a:gd name="connsiteX1-21" fmla="*/ 240495 w 742314"/>
                    <a:gd name="connsiteY1-22" fmla="*/ 682178 h 3698543"/>
                    <a:gd name="connsiteX2-23" fmla="*/ 742314 w 742314"/>
                    <a:gd name="connsiteY2-24" fmla="*/ 0 h 3698543"/>
                    <a:gd name="connsiteX3-25" fmla="*/ 742314 w 742314"/>
                    <a:gd name="connsiteY3-26" fmla="*/ 3698543 h 3698543"/>
                    <a:gd name="connsiteX4-27" fmla="*/ 198713 w 742314"/>
                    <a:gd name="connsiteY4-28" fmla="*/ 3698543 h 3698543"/>
                    <a:gd name="connsiteX0-29" fmla="*/ 260840 w 804441"/>
                    <a:gd name="connsiteY0-30" fmla="*/ 3698543 h 3698543"/>
                    <a:gd name="connsiteX1-31" fmla="*/ 161945 w 804441"/>
                    <a:gd name="connsiteY1-32" fmla="*/ 977600 h 3698543"/>
                    <a:gd name="connsiteX2-33" fmla="*/ 804441 w 804441"/>
                    <a:gd name="connsiteY2-34" fmla="*/ 0 h 3698543"/>
                    <a:gd name="connsiteX3-35" fmla="*/ 804441 w 804441"/>
                    <a:gd name="connsiteY3-36" fmla="*/ 3698543 h 3698543"/>
                    <a:gd name="connsiteX4-37" fmla="*/ 260840 w 804441"/>
                    <a:gd name="connsiteY4-38" fmla="*/ 3698543 h 3698543"/>
                    <a:gd name="connsiteX0-39" fmla="*/ 277541 w 821142"/>
                    <a:gd name="connsiteY0-40" fmla="*/ 3698543 h 3698543"/>
                    <a:gd name="connsiteX1-41" fmla="*/ 178646 w 821142"/>
                    <a:gd name="connsiteY1-42" fmla="*/ 977600 h 3698543"/>
                    <a:gd name="connsiteX2-43" fmla="*/ 821142 w 821142"/>
                    <a:gd name="connsiteY2-44" fmla="*/ 0 h 3698543"/>
                    <a:gd name="connsiteX3-45" fmla="*/ 821142 w 821142"/>
                    <a:gd name="connsiteY3-46" fmla="*/ 3698543 h 3698543"/>
                    <a:gd name="connsiteX4-47" fmla="*/ 277541 w 821142"/>
                    <a:gd name="connsiteY4-48" fmla="*/ 3698543 h 3698543"/>
                    <a:gd name="connsiteX0-49" fmla="*/ 262395 w 805996"/>
                    <a:gd name="connsiteY0-50" fmla="*/ 3698543 h 3698543"/>
                    <a:gd name="connsiteX1-51" fmla="*/ 191635 w 805996"/>
                    <a:gd name="connsiteY1-52" fmla="*/ 1047938 h 3698543"/>
                    <a:gd name="connsiteX2-53" fmla="*/ 805996 w 805996"/>
                    <a:gd name="connsiteY2-54" fmla="*/ 0 h 3698543"/>
                    <a:gd name="connsiteX3-55" fmla="*/ 805996 w 805996"/>
                    <a:gd name="connsiteY3-56" fmla="*/ 3698543 h 3698543"/>
                    <a:gd name="connsiteX4-57" fmla="*/ 262395 w 805996"/>
                    <a:gd name="connsiteY4-58" fmla="*/ 3698543 h 3698543"/>
                    <a:gd name="connsiteX0-59" fmla="*/ 262395 w 805996"/>
                    <a:gd name="connsiteY0-60" fmla="*/ 3698543 h 3698543"/>
                    <a:gd name="connsiteX1-61" fmla="*/ 191635 w 805996"/>
                    <a:gd name="connsiteY1-62" fmla="*/ 1047938 h 3698543"/>
                    <a:gd name="connsiteX2-63" fmla="*/ 805996 w 805996"/>
                    <a:gd name="connsiteY2-64" fmla="*/ 0 h 3698543"/>
                    <a:gd name="connsiteX3-65" fmla="*/ 805996 w 805996"/>
                    <a:gd name="connsiteY3-66" fmla="*/ 3698543 h 3698543"/>
                    <a:gd name="connsiteX4-67" fmla="*/ 262395 w 805996"/>
                    <a:gd name="connsiteY4-68" fmla="*/ 3698543 h 3698543"/>
                    <a:gd name="connsiteX0-69" fmla="*/ 257006 w 800607"/>
                    <a:gd name="connsiteY0-70" fmla="*/ 3698543 h 3698543"/>
                    <a:gd name="connsiteX1-71" fmla="*/ 186246 w 800607"/>
                    <a:gd name="connsiteY1-72" fmla="*/ 1047938 h 3698543"/>
                    <a:gd name="connsiteX2-73" fmla="*/ 800607 w 800607"/>
                    <a:gd name="connsiteY2-74" fmla="*/ 0 h 3698543"/>
                    <a:gd name="connsiteX3-75" fmla="*/ 800607 w 800607"/>
                    <a:gd name="connsiteY3-76" fmla="*/ 3698543 h 3698543"/>
                    <a:gd name="connsiteX4-77" fmla="*/ 257006 w 800607"/>
                    <a:gd name="connsiteY4-78" fmla="*/ 3698543 h 3698543"/>
                    <a:gd name="connsiteX0-79" fmla="*/ 257006 w 800607"/>
                    <a:gd name="connsiteY0-80" fmla="*/ 3698543 h 3698543"/>
                    <a:gd name="connsiteX1-81" fmla="*/ 186246 w 800607"/>
                    <a:gd name="connsiteY1-82" fmla="*/ 1047938 h 3698543"/>
                    <a:gd name="connsiteX2-83" fmla="*/ 800607 w 800607"/>
                    <a:gd name="connsiteY2-84" fmla="*/ 0 h 3698543"/>
                    <a:gd name="connsiteX3-85" fmla="*/ 800607 w 800607"/>
                    <a:gd name="connsiteY3-86" fmla="*/ 3698543 h 3698543"/>
                    <a:gd name="connsiteX4-87" fmla="*/ 257006 w 800607"/>
                    <a:gd name="connsiteY4-88" fmla="*/ 3698543 h 3698543"/>
                    <a:gd name="connsiteX0-89" fmla="*/ 257006 w 800607"/>
                    <a:gd name="connsiteY0-90" fmla="*/ 3698543 h 3698543"/>
                    <a:gd name="connsiteX1-91" fmla="*/ 186246 w 800607"/>
                    <a:gd name="connsiteY1-92" fmla="*/ 1047938 h 3698543"/>
                    <a:gd name="connsiteX2-93" fmla="*/ 800607 w 800607"/>
                    <a:gd name="connsiteY2-94" fmla="*/ 0 h 3698543"/>
                    <a:gd name="connsiteX3-95" fmla="*/ 800607 w 800607"/>
                    <a:gd name="connsiteY3-96" fmla="*/ 3698543 h 3698543"/>
                    <a:gd name="connsiteX4-97" fmla="*/ 257006 w 800607"/>
                    <a:gd name="connsiteY4-98" fmla="*/ 3698543 h 3698543"/>
                    <a:gd name="connsiteX0-99" fmla="*/ 257006 w 800607"/>
                    <a:gd name="connsiteY0-100" fmla="*/ 3698543 h 3698543"/>
                    <a:gd name="connsiteX1-101" fmla="*/ 186246 w 800607"/>
                    <a:gd name="connsiteY1-102" fmla="*/ 1047938 h 3698543"/>
                    <a:gd name="connsiteX2-103" fmla="*/ 800607 w 800607"/>
                    <a:gd name="connsiteY2-104" fmla="*/ 0 h 3698543"/>
                    <a:gd name="connsiteX3-105" fmla="*/ 800607 w 800607"/>
                    <a:gd name="connsiteY3-106" fmla="*/ 3698543 h 3698543"/>
                    <a:gd name="connsiteX4-107" fmla="*/ 257006 w 800607"/>
                    <a:gd name="connsiteY4-108" fmla="*/ 3698543 h 3698543"/>
                  </a:gdLst>
                  <a:ahLst/>
                  <a:cxnLst>
                    <a:cxn ang="0">
                      <a:pos x="connsiteX0-1" y="connsiteY0-2"/>
                    </a:cxn>
                    <a:cxn ang="0">
                      <a:pos x="connsiteX1-3" y="connsiteY1-4"/>
                    </a:cxn>
                    <a:cxn ang="0">
                      <a:pos x="connsiteX2-5" y="connsiteY2-6"/>
                    </a:cxn>
                    <a:cxn ang="0">
                      <a:pos x="connsiteX3-7" y="connsiteY3-8"/>
                    </a:cxn>
                    <a:cxn ang="0">
                      <a:pos x="connsiteX4-17" y="connsiteY4-18"/>
                    </a:cxn>
                  </a:cxnLst>
                  <a:rect l="l" t="t" r="r" b="b"/>
                  <a:pathLst>
                    <a:path w="800607" h="3698543">
                      <a:moveTo>
                        <a:pt x="257006" y="3698543"/>
                      </a:moveTo>
                      <a:cubicBezTo>
                        <a:pt x="-99516" y="2979131"/>
                        <a:pt x="-48075" y="1865823"/>
                        <a:pt x="186246" y="1047938"/>
                      </a:cubicBezTo>
                      <a:cubicBezTo>
                        <a:pt x="395184" y="407355"/>
                        <a:pt x="497346" y="391516"/>
                        <a:pt x="800607" y="0"/>
                      </a:cubicBezTo>
                      <a:lnTo>
                        <a:pt x="800607" y="3698543"/>
                      </a:lnTo>
                      <a:lnTo>
                        <a:pt x="257006" y="3698543"/>
                      </a:lnTo>
                      <a:close/>
                    </a:path>
                  </a:pathLst>
                </a:custGeom>
                <a:solidFill>
                  <a:srgbClr val="BB45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a:defRPr>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endParaRPr lang="zh-CN" altLang="en-US" kern="1200" dirty="0">
                    <a:solidFill>
                      <a:sysClr val="windowText" lastClr="000000"/>
                    </a:solidFill>
                    <a:ea typeface="微软雅黑" panose="020B0503020204020204" pitchFamily="34" charset="-122"/>
                  </a:endParaRPr>
                </a:p>
              </p:txBody>
            </p:sp>
            <p:sp>
              <p:nvSpPr>
                <p:cNvPr id="41" name="等腰三角形 7"/>
                <p:cNvSpPr/>
                <p:nvPr/>
              </p:nvSpPr>
              <p:spPr>
                <a:xfrm>
                  <a:off x="1788830" y="682388"/>
                  <a:ext cx="804244" cy="3698543"/>
                </a:xfrm>
                <a:custGeom>
                  <a:avLst/>
                  <a:gdLst>
                    <a:gd name="connsiteX0" fmla="*/ 0 w 1078173"/>
                    <a:gd name="connsiteY0" fmla="*/ 3698543 h 3698543"/>
                    <a:gd name="connsiteX1" fmla="*/ 1078173 w 1078173"/>
                    <a:gd name="connsiteY1" fmla="*/ 0 h 3698543"/>
                    <a:gd name="connsiteX2" fmla="*/ 1078173 w 1078173"/>
                    <a:gd name="connsiteY2" fmla="*/ 3698543 h 3698543"/>
                    <a:gd name="connsiteX3" fmla="*/ 0 w 1078173"/>
                    <a:gd name="connsiteY3" fmla="*/ 3698543 h 3698543"/>
                    <a:gd name="connsiteX0-1" fmla="*/ 0 w 1078173"/>
                    <a:gd name="connsiteY0-2" fmla="*/ 3698543 h 3698543"/>
                    <a:gd name="connsiteX1-3" fmla="*/ 576354 w 1078173"/>
                    <a:gd name="connsiteY1-4" fmla="*/ 682178 h 3698543"/>
                    <a:gd name="connsiteX2-5" fmla="*/ 1078173 w 1078173"/>
                    <a:gd name="connsiteY2-6" fmla="*/ 0 h 3698543"/>
                    <a:gd name="connsiteX3-7" fmla="*/ 1078173 w 1078173"/>
                    <a:gd name="connsiteY3-8" fmla="*/ 3698543 h 3698543"/>
                    <a:gd name="connsiteX4" fmla="*/ 0 w 1078173"/>
                    <a:gd name="connsiteY4" fmla="*/ 3698543 h 3698543"/>
                    <a:gd name="connsiteX0-9" fmla="*/ 22996 w 566597"/>
                    <a:gd name="connsiteY0-10" fmla="*/ 3698543 h 3698543"/>
                    <a:gd name="connsiteX1-11" fmla="*/ 64778 w 566597"/>
                    <a:gd name="connsiteY1-12" fmla="*/ 682178 h 3698543"/>
                    <a:gd name="connsiteX2-13" fmla="*/ 566597 w 566597"/>
                    <a:gd name="connsiteY2-14" fmla="*/ 0 h 3698543"/>
                    <a:gd name="connsiteX3-15" fmla="*/ 566597 w 566597"/>
                    <a:gd name="connsiteY3-16" fmla="*/ 3698543 h 3698543"/>
                    <a:gd name="connsiteX4-17" fmla="*/ 22996 w 566597"/>
                    <a:gd name="connsiteY4-18" fmla="*/ 3698543 h 3698543"/>
                    <a:gd name="connsiteX0-19" fmla="*/ 198713 w 742314"/>
                    <a:gd name="connsiteY0-20" fmla="*/ 3698543 h 3698543"/>
                    <a:gd name="connsiteX1-21" fmla="*/ 240495 w 742314"/>
                    <a:gd name="connsiteY1-22" fmla="*/ 682178 h 3698543"/>
                    <a:gd name="connsiteX2-23" fmla="*/ 742314 w 742314"/>
                    <a:gd name="connsiteY2-24" fmla="*/ 0 h 3698543"/>
                    <a:gd name="connsiteX3-25" fmla="*/ 742314 w 742314"/>
                    <a:gd name="connsiteY3-26" fmla="*/ 3698543 h 3698543"/>
                    <a:gd name="connsiteX4-27" fmla="*/ 198713 w 742314"/>
                    <a:gd name="connsiteY4-28" fmla="*/ 3698543 h 3698543"/>
                    <a:gd name="connsiteX0-29" fmla="*/ 260840 w 804441"/>
                    <a:gd name="connsiteY0-30" fmla="*/ 3698543 h 3698543"/>
                    <a:gd name="connsiteX1-31" fmla="*/ 161945 w 804441"/>
                    <a:gd name="connsiteY1-32" fmla="*/ 977600 h 3698543"/>
                    <a:gd name="connsiteX2-33" fmla="*/ 804441 w 804441"/>
                    <a:gd name="connsiteY2-34" fmla="*/ 0 h 3698543"/>
                    <a:gd name="connsiteX3-35" fmla="*/ 804441 w 804441"/>
                    <a:gd name="connsiteY3-36" fmla="*/ 3698543 h 3698543"/>
                    <a:gd name="connsiteX4-37" fmla="*/ 260840 w 804441"/>
                    <a:gd name="connsiteY4-38" fmla="*/ 3698543 h 3698543"/>
                    <a:gd name="connsiteX0-39" fmla="*/ 277541 w 821142"/>
                    <a:gd name="connsiteY0-40" fmla="*/ 3698543 h 3698543"/>
                    <a:gd name="connsiteX1-41" fmla="*/ 178646 w 821142"/>
                    <a:gd name="connsiteY1-42" fmla="*/ 977600 h 3698543"/>
                    <a:gd name="connsiteX2-43" fmla="*/ 821142 w 821142"/>
                    <a:gd name="connsiteY2-44" fmla="*/ 0 h 3698543"/>
                    <a:gd name="connsiteX3-45" fmla="*/ 821142 w 821142"/>
                    <a:gd name="connsiteY3-46" fmla="*/ 3698543 h 3698543"/>
                    <a:gd name="connsiteX4-47" fmla="*/ 277541 w 821142"/>
                    <a:gd name="connsiteY4-48" fmla="*/ 3698543 h 3698543"/>
                    <a:gd name="connsiteX0-49" fmla="*/ 262395 w 805996"/>
                    <a:gd name="connsiteY0-50" fmla="*/ 3698543 h 3698543"/>
                    <a:gd name="connsiteX1-51" fmla="*/ 191635 w 805996"/>
                    <a:gd name="connsiteY1-52" fmla="*/ 1047938 h 3698543"/>
                    <a:gd name="connsiteX2-53" fmla="*/ 805996 w 805996"/>
                    <a:gd name="connsiteY2-54" fmla="*/ 0 h 3698543"/>
                    <a:gd name="connsiteX3-55" fmla="*/ 805996 w 805996"/>
                    <a:gd name="connsiteY3-56" fmla="*/ 3698543 h 3698543"/>
                    <a:gd name="connsiteX4-57" fmla="*/ 262395 w 805996"/>
                    <a:gd name="connsiteY4-58" fmla="*/ 3698543 h 3698543"/>
                    <a:gd name="connsiteX0-59" fmla="*/ 262395 w 805996"/>
                    <a:gd name="connsiteY0-60" fmla="*/ 3698543 h 3698543"/>
                    <a:gd name="connsiteX1-61" fmla="*/ 191635 w 805996"/>
                    <a:gd name="connsiteY1-62" fmla="*/ 1047938 h 3698543"/>
                    <a:gd name="connsiteX2-63" fmla="*/ 805996 w 805996"/>
                    <a:gd name="connsiteY2-64" fmla="*/ 0 h 3698543"/>
                    <a:gd name="connsiteX3-65" fmla="*/ 805996 w 805996"/>
                    <a:gd name="connsiteY3-66" fmla="*/ 3698543 h 3698543"/>
                    <a:gd name="connsiteX4-67" fmla="*/ 262395 w 805996"/>
                    <a:gd name="connsiteY4-68" fmla="*/ 3698543 h 3698543"/>
                    <a:gd name="connsiteX0-69" fmla="*/ 257006 w 800607"/>
                    <a:gd name="connsiteY0-70" fmla="*/ 3698543 h 3698543"/>
                    <a:gd name="connsiteX1-71" fmla="*/ 186246 w 800607"/>
                    <a:gd name="connsiteY1-72" fmla="*/ 1047938 h 3698543"/>
                    <a:gd name="connsiteX2-73" fmla="*/ 800607 w 800607"/>
                    <a:gd name="connsiteY2-74" fmla="*/ 0 h 3698543"/>
                    <a:gd name="connsiteX3-75" fmla="*/ 800607 w 800607"/>
                    <a:gd name="connsiteY3-76" fmla="*/ 3698543 h 3698543"/>
                    <a:gd name="connsiteX4-77" fmla="*/ 257006 w 800607"/>
                    <a:gd name="connsiteY4-78" fmla="*/ 3698543 h 3698543"/>
                    <a:gd name="connsiteX0-79" fmla="*/ 257006 w 800607"/>
                    <a:gd name="connsiteY0-80" fmla="*/ 3698543 h 3698543"/>
                    <a:gd name="connsiteX1-81" fmla="*/ 186246 w 800607"/>
                    <a:gd name="connsiteY1-82" fmla="*/ 1047938 h 3698543"/>
                    <a:gd name="connsiteX2-83" fmla="*/ 800607 w 800607"/>
                    <a:gd name="connsiteY2-84" fmla="*/ 0 h 3698543"/>
                    <a:gd name="connsiteX3-85" fmla="*/ 800607 w 800607"/>
                    <a:gd name="connsiteY3-86" fmla="*/ 3698543 h 3698543"/>
                    <a:gd name="connsiteX4-87" fmla="*/ 257006 w 800607"/>
                    <a:gd name="connsiteY4-88" fmla="*/ 3698543 h 3698543"/>
                    <a:gd name="connsiteX0-89" fmla="*/ 257006 w 800607"/>
                    <a:gd name="connsiteY0-90" fmla="*/ 3698543 h 3698543"/>
                    <a:gd name="connsiteX1-91" fmla="*/ 186246 w 800607"/>
                    <a:gd name="connsiteY1-92" fmla="*/ 1047938 h 3698543"/>
                    <a:gd name="connsiteX2-93" fmla="*/ 800607 w 800607"/>
                    <a:gd name="connsiteY2-94" fmla="*/ 0 h 3698543"/>
                    <a:gd name="connsiteX3-95" fmla="*/ 800607 w 800607"/>
                    <a:gd name="connsiteY3-96" fmla="*/ 3698543 h 3698543"/>
                    <a:gd name="connsiteX4-97" fmla="*/ 257006 w 800607"/>
                    <a:gd name="connsiteY4-98" fmla="*/ 3698543 h 3698543"/>
                    <a:gd name="connsiteX0-99" fmla="*/ 257006 w 800607"/>
                    <a:gd name="connsiteY0-100" fmla="*/ 3698543 h 3698543"/>
                    <a:gd name="connsiteX1-101" fmla="*/ 186246 w 800607"/>
                    <a:gd name="connsiteY1-102" fmla="*/ 1047938 h 3698543"/>
                    <a:gd name="connsiteX2-103" fmla="*/ 800607 w 800607"/>
                    <a:gd name="connsiteY2-104" fmla="*/ 0 h 3698543"/>
                    <a:gd name="connsiteX3-105" fmla="*/ 800607 w 800607"/>
                    <a:gd name="connsiteY3-106" fmla="*/ 3698543 h 3698543"/>
                    <a:gd name="connsiteX4-107" fmla="*/ 257006 w 800607"/>
                    <a:gd name="connsiteY4-108" fmla="*/ 3698543 h 3698543"/>
                    <a:gd name="connsiteX0-109" fmla="*/ 260643 w 804244"/>
                    <a:gd name="connsiteY0-110" fmla="*/ 3698543 h 3698543"/>
                    <a:gd name="connsiteX1-111" fmla="*/ 189883 w 804244"/>
                    <a:gd name="connsiteY1-112" fmla="*/ 1047938 h 3698543"/>
                    <a:gd name="connsiteX2-113" fmla="*/ 804244 w 804244"/>
                    <a:gd name="connsiteY2-114" fmla="*/ 0 h 3698543"/>
                    <a:gd name="connsiteX3-115" fmla="*/ 804244 w 804244"/>
                    <a:gd name="connsiteY3-116" fmla="*/ 3698543 h 3698543"/>
                    <a:gd name="connsiteX4-117" fmla="*/ 260643 w 804244"/>
                    <a:gd name="connsiteY4-118" fmla="*/ 3698543 h 3698543"/>
                  </a:gdLst>
                  <a:ahLst/>
                  <a:cxnLst>
                    <a:cxn ang="0">
                      <a:pos x="connsiteX0-1" y="connsiteY0-2"/>
                    </a:cxn>
                    <a:cxn ang="0">
                      <a:pos x="connsiteX1-3" y="connsiteY1-4"/>
                    </a:cxn>
                    <a:cxn ang="0">
                      <a:pos x="connsiteX2-5" y="connsiteY2-6"/>
                    </a:cxn>
                    <a:cxn ang="0">
                      <a:pos x="connsiteX3-7" y="connsiteY3-8"/>
                    </a:cxn>
                    <a:cxn ang="0">
                      <a:pos x="connsiteX4-17" y="connsiteY4-18"/>
                    </a:cxn>
                  </a:cxnLst>
                  <a:rect l="l" t="t" r="r" b="b"/>
                  <a:pathLst>
                    <a:path w="804244" h="3698543">
                      <a:moveTo>
                        <a:pt x="260643" y="3698543"/>
                      </a:moveTo>
                      <a:cubicBezTo>
                        <a:pt x="-95879" y="2979131"/>
                        <a:pt x="-53951" y="1846797"/>
                        <a:pt x="189883" y="1047938"/>
                      </a:cubicBezTo>
                      <a:cubicBezTo>
                        <a:pt x="408335" y="407355"/>
                        <a:pt x="500983" y="391516"/>
                        <a:pt x="804244" y="0"/>
                      </a:cubicBezTo>
                      <a:lnTo>
                        <a:pt x="804244" y="3698543"/>
                      </a:lnTo>
                      <a:lnTo>
                        <a:pt x="260643" y="3698543"/>
                      </a:lnTo>
                      <a:close/>
                    </a:path>
                  </a:pathLst>
                </a:custGeom>
                <a:solidFill>
                  <a:srgbClr val="FE5C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a:defRPr>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endParaRPr lang="zh-CN" altLang="en-US" kern="1200" dirty="0">
                    <a:solidFill>
                      <a:sysClr val="windowText" lastClr="000000"/>
                    </a:solidFill>
                    <a:ea typeface="微软雅黑" panose="020B0503020204020204" pitchFamily="34" charset="-122"/>
                  </a:endParaRPr>
                </a:p>
              </p:txBody>
            </p:sp>
          </p:grpSp>
          <p:sp>
            <p:nvSpPr>
              <p:cNvPr id="25" name="等腰三角形 11"/>
              <p:cNvSpPr/>
              <p:nvPr/>
            </p:nvSpPr>
            <p:spPr>
              <a:xfrm>
                <a:off x="1454397" y="62051"/>
                <a:ext cx="635586" cy="933299"/>
              </a:xfrm>
              <a:custGeom>
                <a:avLst/>
                <a:gdLst>
                  <a:gd name="connsiteX0" fmla="*/ 0 w 680204"/>
                  <a:gd name="connsiteY0" fmla="*/ 1020733 h 1020733"/>
                  <a:gd name="connsiteX1" fmla="*/ 680204 w 680204"/>
                  <a:gd name="connsiteY1" fmla="*/ 0 h 1020733"/>
                  <a:gd name="connsiteX2" fmla="*/ 680204 w 680204"/>
                  <a:gd name="connsiteY2" fmla="*/ 1020733 h 1020733"/>
                  <a:gd name="connsiteX3" fmla="*/ 0 w 680204"/>
                  <a:gd name="connsiteY3" fmla="*/ 1020733 h 1020733"/>
                  <a:gd name="connsiteX0-1" fmla="*/ 0 w 680204"/>
                  <a:gd name="connsiteY0-2" fmla="*/ 1020733 h 1020733"/>
                  <a:gd name="connsiteX1-3" fmla="*/ 680204 w 680204"/>
                  <a:gd name="connsiteY1-4" fmla="*/ 0 h 1020733"/>
                  <a:gd name="connsiteX2-5" fmla="*/ 680204 w 680204"/>
                  <a:gd name="connsiteY2-6" fmla="*/ 1020733 h 1020733"/>
                  <a:gd name="connsiteX3-7" fmla="*/ 0 w 680204"/>
                  <a:gd name="connsiteY3-8" fmla="*/ 1020733 h 1020733"/>
                  <a:gd name="connsiteX0-9" fmla="*/ 0 w 680204"/>
                  <a:gd name="connsiteY0-10" fmla="*/ 1020733 h 1020733"/>
                  <a:gd name="connsiteX1-11" fmla="*/ 680204 w 680204"/>
                  <a:gd name="connsiteY1-12" fmla="*/ 0 h 1020733"/>
                  <a:gd name="connsiteX2-13" fmla="*/ 680204 w 680204"/>
                  <a:gd name="connsiteY2-14" fmla="*/ 1020733 h 1020733"/>
                  <a:gd name="connsiteX3-15" fmla="*/ 0 w 680204"/>
                  <a:gd name="connsiteY3-16" fmla="*/ 1020733 h 1020733"/>
                  <a:gd name="connsiteX0-17" fmla="*/ 0 w 680204"/>
                  <a:gd name="connsiteY0-18" fmla="*/ 1020733 h 1020733"/>
                  <a:gd name="connsiteX1-19" fmla="*/ 680204 w 680204"/>
                  <a:gd name="connsiteY1-20" fmla="*/ 0 h 1020733"/>
                  <a:gd name="connsiteX2-21" fmla="*/ 680204 w 680204"/>
                  <a:gd name="connsiteY2-22" fmla="*/ 1020733 h 1020733"/>
                  <a:gd name="connsiteX3-23" fmla="*/ 0 w 680204"/>
                  <a:gd name="connsiteY3-24" fmla="*/ 1020733 h 1020733"/>
                  <a:gd name="connsiteX0-25" fmla="*/ 0 w 680204"/>
                  <a:gd name="connsiteY0-26" fmla="*/ 1020733 h 1020733"/>
                  <a:gd name="connsiteX1-27" fmla="*/ 680204 w 680204"/>
                  <a:gd name="connsiteY1-28" fmla="*/ 0 h 1020733"/>
                  <a:gd name="connsiteX2-29" fmla="*/ 680204 w 680204"/>
                  <a:gd name="connsiteY2-30" fmla="*/ 1020733 h 1020733"/>
                  <a:gd name="connsiteX3-31" fmla="*/ 0 w 680204"/>
                  <a:gd name="connsiteY3-32" fmla="*/ 1020733 h 1020733"/>
                  <a:gd name="connsiteX0-33" fmla="*/ 0 w 680204"/>
                  <a:gd name="connsiteY0-34" fmla="*/ 1020733 h 1020733"/>
                  <a:gd name="connsiteX1-35" fmla="*/ 680204 w 680204"/>
                  <a:gd name="connsiteY1-36" fmla="*/ 0 h 1020733"/>
                  <a:gd name="connsiteX2-37" fmla="*/ 680204 w 680204"/>
                  <a:gd name="connsiteY2-38" fmla="*/ 1020733 h 1020733"/>
                  <a:gd name="connsiteX3-39" fmla="*/ 0 w 680204"/>
                  <a:gd name="connsiteY3-40" fmla="*/ 1020733 h 1020733"/>
                  <a:gd name="connsiteX0-41" fmla="*/ 0 w 680204"/>
                  <a:gd name="connsiteY0-42" fmla="*/ 1020733 h 1020733"/>
                  <a:gd name="connsiteX1-43" fmla="*/ 680204 w 680204"/>
                  <a:gd name="connsiteY1-44" fmla="*/ 0 h 1020733"/>
                  <a:gd name="connsiteX2-45" fmla="*/ 680204 w 680204"/>
                  <a:gd name="connsiteY2-46" fmla="*/ 1020733 h 1020733"/>
                  <a:gd name="connsiteX3-47" fmla="*/ 0 w 680204"/>
                  <a:gd name="connsiteY3-48" fmla="*/ 1020733 h 1020733"/>
                  <a:gd name="connsiteX0-49" fmla="*/ 0 w 695129"/>
                  <a:gd name="connsiteY0-50" fmla="*/ 1005806 h 1020733"/>
                  <a:gd name="connsiteX1-51" fmla="*/ 695129 w 695129"/>
                  <a:gd name="connsiteY1-52" fmla="*/ 0 h 1020733"/>
                  <a:gd name="connsiteX2-53" fmla="*/ 695129 w 695129"/>
                  <a:gd name="connsiteY2-54" fmla="*/ 1020733 h 1020733"/>
                  <a:gd name="connsiteX3-55" fmla="*/ 0 w 695129"/>
                  <a:gd name="connsiteY3-56" fmla="*/ 1005806 h 1020733"/>
                  <a:gd name="connsiteX0-57" fmla="*/ 0 w 695129"/>
                  <a:gd name="connsiteY0-58" fmla="*/ 1005806 h 1020733"/>
                  <a:gd name="connsiteX1-59" fmla="*/ 695129 w 695129"/>
                  <a:gd name="connsiteY1-60" fmla="*/ 0 h 1020733"/>
                  <a:gd name="connsiteX2-61" fmla="*/ 695129 w 695129"/>
                  <a:gd name="connsiteY2-62" fmla="*/ 1020733 h 1020733"/>
                  <a:gd name="connsiteX3-63" fmla="*/ 0 w 695129"/>
                  <a:gd name="connsiteY3-64" fmla="*/ 1005806 h 1020733"/>
                  <a:gd name="connsiteX0-65" fmla="*/ 0 w 695129"/>
                  <a:gd name="connsiteY0-66" fmla="*/ 1005806 h 1020733"/>
                  <a:gd name="connsiteX1-67" fmla="*/ 695129 w 695129"/>
                  <a:gd name="connsiteY1-68" fmla="*/ 0 h 1020733"/>
                  <a:gd name="connsiteX2-69" fmla="*/ 695129 w 695129"/>
                  <a:gd name="connsiteY2-70" fmla="*/ 1020733 h 1020733"/>
                  <a:gd name="connsiteX3-71" fmla="*/ 0 w 695129"/>
                  <a:gd name="connsiteY3-72" fmla="*/ 1005806 h 1020733"/>
                </a:gdLst>
                <a:ahLst/>
                <a:cxnLst>
                  <a:cxn ang="0">
                    <a:pos x="connsiteX0-1" y="connsiteY0-2"/>
                  </a:cxn>
                  <a:cxn ang="0">
                    <a:pos x="connsiteX1-3" y="connsiteY1-4"/>
                  </a:cxn>
                  <a:cxn ang="0">
                    <a:pos x="connsiteX2-5" y="connsiteY2-6"/>
                  </a:cxn>
                  <a:cxn ang="0">
                    <a:pos x="connsiteX3-7" y="connsiteY3-8"/>
                  </a:cxn>
                </a:cxnLst>
                <a:rect l="l" t="t" r="r" b="b"/>
                <a:pathLst>
                  <a:path w="695129" h="1020733">
                    <a:moveTo>
                      <a:pt x="0" y="1005806"/>
                    </a:moveTo>
                    <a:cubicBezTo>
                      <a:pt x="189627" y="555102"/>
                      <a:pt x="508477" y="217414"/>
                      <a:pt x="695129" y="0"/>
                    </a:cubicBezTo>
                    <a:lnTo>
                      <a:pt x="695129" y="1020733"/>
                    </a:lnTo>
                    <a:lnTo>
                      <a:pt x="0" y="1005806"/>
                    </a:lnTo>
                    <a:close/>
                  </a:path>
                </a:pathLst>
              </a:custGeom>
              <a:solidFill>
                <a:srgbClr val="744F3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a:defRPr>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endParaRPr lang="zh-CN" altLang="en-US" kern="1200" dirty="0">
                  <a:solidFill>
                    <a:sysClr val="windowText" lastClr="000000"/>
                  </a:solidFill>
                  <a:ea typeface="微软雅黑" panose="020B0503020204020204" pitchFamily="34" charset="-122"/>
                </a:endParaRPr>
              </a:p>
            </p:txBody>
          </p:sp>
          <p:sp>
            <p:nvSpPr>
              <p:cNvPr id="26" name="等腰三角形 11"/>
              <p:cNvSpPr/>
              <p:nvPr/>
            </p:nvSpPr>
            <p:spPr>
              <a:xfrm flipH="1">
                <a:off x="2089981" y="62050"/>
                <a:ext cx="630050" cy="933299"/>
              </a:xfrm>
              <a:custGeom>
                <a:avLst/>
                <a:gdLst>
                  <a:gd name="connsiteX0" fmla="*/ 0 w 680204"/>
                  <a:gd name="connsiteY0" fmla="*/ 1020733 h 1020733"/>
                  <a:gd name="connsiteX1" fmla="*/ 680204 w 680204"/>
                  <a:gd name="connsiteY1" fmla="*/ 0 h 1020733"/>
                  <a:gd name="connsiteX2" fmla="*/ 680204 w 680204"/>
                  <a:gd name="connsiteY2" fmla="*/ 1020733 h 1020733"/>
                  <a:gd name="connsiteX3" fmla="*/ 0 w 680204"/>
                  <a:gd name="connsiteY3" fmla="*/ 1020733 h 1020733"/>
                  <a:gd name="connsiteX0-1" fmla="*/ 0 w 680204"/>
                  <a:gd name="connsiteY0-2" fmla="*/ 1020733 h 1020733"/>
                  <a:gd name="connsiteX1-3" fmla="*/ 680204 w 680204"/>
                  <a:gd name="connsiteY1-4" fmla="*/ 0 h 1020733"/>
                  <a:gd name="connsiteX2-5" fmla="*/ 680204 w 680204"/>
                  <a:gd name="connsiteY2-6" fmla="*/ 1020733 h 1020733"/>
                  <a:gd name="connsiteX3-7" fmla="*/ 0 w 680204"/>
                  <a:gd name="connsiteY3-8" fmla="*/ 1020733 h 1020733"/>
                  <a:gd name="connsiteX0-9" fmla="*/ 0 w 680204"/>
                  <a:gd name="connsiteY0-10" fmla="*/ 1020733 h 1020733"/>
                  <a:gd name="connsiteX1-11" fmla="*/ 680204 w 680204"/>
                  <a:gd name="connsiteY1-12" fmla="*/ 0 h 1020733"/>
                  <a:gd name="connsiteX2-13" fmla="*/ 680204 w 680204"/>
                  <a:gd name="connsiteY2-14" fmla="*/ 1020733 h 1020733"/>
                  <a:gd name="connsiteX3-15" fmla="*/ 0 w 680204"/>
                  <a:gd name="connsiteY3-16" fmla="*/ 1020733 h 1020733"/>
                  <a:gd name="connsiteX0-17" fmla="*/ 0 w 680204"/>
                  <a:gd name="connsiteY0-18" fmla="*/ 1020733 h 1020733"/>
                  <a:gd name="connsiteX1-19" fmla="*/ 680204 w 680204"/>
                  <a:gd name="connsiteY1-20" fmla="*/ 0 h 1020733"/>
                  <a:gd name="connsiteX2-21" fmla="*/ 680204 w 680204"/>
                  <a:gd name="connsiteY2-22" fmla="*/ 1020733 h 1020733"/>
                  <a:gd name="connsiteX3-23" fmla="*/ 0 w 680204"/>
                  <a:gd name="connsiteY3-24" fmla="*/ 1020733 h 1020733"/>
                  <a:gd name="connsiteX0-25" fmla="*/ 0 w 680204"/>
                  <a:gd name="connsiteY0-26" fmla="*/ 1020733 h 1020733"/>
                  <a:gd name="connsiteX1-27" fmla="*/ 680204 w 680204"/>
                  <a:gd name="connsiteY1-28" fmla="*/ 0 h 1020733"/>
                  <a:gd name="connsiteX2-29" fmla="*/ 680204 w 680204"/>
                  <a:gd name="connsiteY2-30" fmla="*/ 1020733 h 1020733"/>
                  <a:gd name="connsiteX3-31" fmla="*/ 0 w 680204"/>
                  <a:gd name="connsiteY3-32" fmla="*/ 1020733 h 1020733"/>
                  <a:gd name="connsiteX0-33" fmla="*/ 0 w 680204"/>
                  <a:gd name="connsiteY0-34" fmla="*/ 1020733 h 1020733"/>
                  <a:gd name="connsiteX1-35" fmla="*/ 680204 w 680204"/>
                  <a:gd name="connsiteY1-36" fmla="*/ 0 h 1020733"/>
                  <a:gd name="connsiteX2-37" fmla="*/ 680204 w 680204"/>
                  <a:gd name="connsiteY2-38" fmla="*/ 1020733 h 1020733"/>
                  <a:gd name="connsiteX3-39" fmla="*/ 0 w 680204"/>
                  <a:gd name="connsiteY3-40" fmla="*/ 1020733 h 1020733"/>
                  <a:gd name="connsiteX0-41" fmla="*/ 0 w 680204"/>
                  <a:gd name="connsiteY0-42" fmla="*/ 1020733 h 1020733"/>
                  <a:gd name="connsiteX1-43" fmla="*/ 680204 w 680204"/>
                  <a:gd name="connsiteY1-44" fmla="*/ 0 h 1020733"/>
                  <a:gd name="connsiteX2-45" fmla="*/ 680204 w 680204"/>
                  <a:gd name="connsiteY2-46" fmla="*/ 1020733 h 1020733"/>
                  <a:gd name="connsiteX3-47" fmla="*/ 0 w 680204"/>
                  <a:gd name="connsiteY3-48" fmla="*/ 1020733 h 1020733"/>
                </a:gdLst>
                <a:ahLst/>
                <a:cxnLst>
                  <a:cxn ang="0">
                    <a:pos x="connsiteX0-1" y="connsiteY0-2"/>
                  </a:cxn>
                  <a:cxn ang="0">
                    <a:pos x="connsiteX1-3" y="connsiteY1-4"/>
                  </a:cxn>
                  <a:cxn ang="0">
                    <a:pos x="connsiteX2-5" y="connsiteY2-6"/>
                  </a:cxn>
                  <a:cxn ang="0">
                    <a:pos x="connsiteX3-7" y="connsiteY3-8"/>
                  </a:cxn>
                </a:cxnLst>
                <a:rect l="l" t="t" r="r" b="b"/>
                <a:pathLst>
                  <a:path w="680204" h="1020733">
                    <a:moveTo>
                      <a:pt x="0" y="1020733"/>
                    </a:moveTo>
                    <a:cubicBezTo>
                      <a:pt x="204554" y="570030"/>
                      <a:pt x="287139" y="452401"/>
                      <a:pt x="680204" y="0"/>
                    </a:cubicBezTo>
                    <a:lnTo>
                      <a:pt x="680204" y="1020733"/>
                    </a:lnTo>
                    <a:lnTo>
                      <a:pt x="0" y="1020733"/>
                    </a:lnTo>
                    <a:close/>
                  </a:path>
                </a:pathLst>
              </a:custGeom>
              <a:solidFill>
                <a:srgbClr val="563B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a:defRPr>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endParaRPr lang="zh-CN" altLang="en-US" kern="1200" dirty="0">
                  <a:solidFill>
                    <a:sysClr val="windowText" lastClr="000000"/>
                  </a:solidFill>
                  <a:ea typeface="微软雅黑" panose="020B0503020204020204" pitchFamily="34" charset="-122"/>
                </a:endParaRPr>
              </a:p>
            </p:txBody>
          </p:sp>
          <p:sp>
            <p:nvSpPr>
              <p:cNvPr id="27" name="矩形 17"/>
              <p:cNvSpPr/>
              <p:nvPr/>
            </p:nvSpPr>
            <p:spPr>
              <a:xfrm>
                <a:off x="1121257" y="4052636"/>
                <a:ext cx="1969019" cy="249574"/>
              </a:xfrm>
              <a:custGeom>
                <a:avLst/>
                <a:gdLst>
                  <a:gd name="connsiteX0" fmla="*/ 0 w 2302406"/>
                  <a:gd name="connsiteY0" fmla="*/ 0 h 272955"/>
                  <a:gd name="connsiteX1" fmla="*/ 2302406 w 2302406"/>
                  <a:gd name="connsiteY1" fmla="*/ 0 h 272955"/>
                  <a:gd name="connsiteX2" fmla="*/ 2302406 w 2302406"/>
                  <a:gd name="connsiteY2" fmla="*/ 272955 h 272955"/>
                  <a:gd name="connsiteX3" fmla="*/ 0 w 2302406"/>
                  <a:gd name="connsiteY3" fmla="*/ 272955 h 272955"/>
                  <a:gd name="connsiteX4" fmla="*/ 0 w 2302406"/>
                  <a:gd name="connsiteY4" fmla="*/ 0 h 272955"/>
                  <a:gd name="connsiteX0-1" fmla="*/ 0 w 2302406"/>
                  <a:gd name="connsiteY0-2" fmla="*/ 0 h 272955"/>
                  <a:gd name="connsiteX1-3" fmla="*/ 2247815 w 2302406"/>
                  <a:gd name="connsiteY1-4" fmla="*/ 0 h 272955"/>
                  <a:gd name="connsiteX2-5" fmla="*/ 2302406 w 2302406"/>
                  <a:gd name="connsiteY2-6" fmla="*/ 272955 h 272955"/>
                  <a:gd name="connsiteX3-7" fmla="*/ 0 w 2302406"/>
                  <a:gd name="connsiteY3-8" fmla="*/ 272955 h 272955"/>
                  <a:gd name="connsiteX4-9" fmla="*/ 0 w 2302406"/>
                  <a:gd name="connsiteY4-10" fmla="*/ 0 h 272955"/>
                  <a:gd name="connsiteX0-11" fmla="*/ 0 w 2247815"/>
                  <a:gd name="connsiteY0-12" fmla="*/ 0 h 272955"/>
                  <a:gd name="connsiteX1-13" fmla="*/ 2247815 w 2247815"/>
                  <a:gd name="connsiteY1-14" fmla="*/ 0 h 272955"/>
                  <a:gd name="connsiteX2-15" fmla="*/ 2220520 w 2247815"/>
                  <a:gd name="connsiteY2-16" fmla="*/ 272955 h 272955"/>
                  <a:gd name="connsiteX3-17" fmla="*/ 0 w 2247815"/>
                  <a:gd name="connsiteY3-18" fmla="*/ 272955 h 272955"/>
                  <a:gd name="connsiteX4-19" fmla="*/ 0 w 2247815"/>
                  <a:gd name="connsiteY4-20" fmla="*/ 0 h 272955"/>
                  <a:gd name="connsiteX0-21" fmla="*/ 0 w 2247815"/>
                  <a:gd name="connsiteY0-22" fmla="*/ 0 h 272955"/>
                  <a:gd name="connsiteX1-23" fmla="*/ 2247815 w 2247815"/>
                  <a:gd name="connsiteY1-24" fmla="*/ 0 h 272955"/>
                  <a:gd name="connsiteX2-25" fmla="*/ 2165929 w 2247815"/>
                  <a:gd name="connsiteY2-26" fmla="*/ 272955 h 272955"/>
                  <a:gd name="connsiteX3-27" fmla="*/ 0 w 2247815"/>
                  <a:gd name="connsiteY3-28" fmla="*/ 272955 h 272955"/>
                  <a:gd name="connsiteX4-29" fmla="*/ 0 w 2247815"/>
                  <a:gd name="connsiteY4-30" fmla="*/ 0 h 272955"/>
                  <a:gd name="connsiteX0-31" fmla="*/ 0 w 2247815"/>
                  <a:gd name="connsiteY0-32" fmla="*/ 0 h 272955"/>
                  <a:gd name="connsiteX1-33" fmla="*/ 2247815 w 2247815"/>
                  <a:gd name="connsiteY1-34" fmla="*/ 0 h 272955"/>
                  <a:gd name="connsiteX2-35" fmla="*/ 2165929 w 2247815"/>
                  <a:gd name="connsiteY2-36" fmla="*/ 272955 h 272955"/>
                  <a:gd name="connsiteX3-37" fmla="*/ 0 w 2247815"/>
                  <a:gd name="connsiteY3-38" fmla="*/ 272955 h 272955"/>
                  <a:gd name="connsiteX4-39" fmla="*/ 0 w 2247815"/>
                  <a:gd name="connsiteY4-40" fmla="*/ 0 h 272955"/>
                  <a:gd name="connsiteX0-41" fmla="*/ 0 w 2247815"/>
                  <a:gd name="connsiteY0-42" fmla="*/ 0 h 286603"/>
                  <a:gd name="connsiteX1-43" fmla="*/ 2247815 w 2247815"/>
                  <a:gd name="connsiteY1-44" fmla="*/ 0 h 286603"/>
                  <a:gd name="connsiteX2-45" fmla="*/ 2165929 w 2247815"/>
                  <a:gd name="connsiteY2-46" fmla="*/ 272955 h 286603"/>
                  <a:gd name="connsiteX3-47" fmla="*/ 136477 w 2247815"/>
                  <a:gd name="connsiteY3-48" fmla="*/ 286603 h 286603"/>
                  <a:gd name="connsiteX4-49" fmla="*/ 0 w 2247815"/>
                  <a:gd name="connsiteY4-50" fmla="*/ 0 h 286603"/>
                  <a:gd name="connsiteX0-51" fmla="*/ 0 w 2165929"/>
                  <a:gd name="connsiteY0-52" fmla="*/ 13648 h 286603"/>
                  <a:gd name="connsiteX1-53" fmla="*/ 2165929 w 2165929"/>
                  <a:gd name="connsiteY1-54" fmla="*/ 0 h 286603"/>
                  <a:gd name="connsiteX2-55" fmla="*/ 2084043 w 2165929"/>
                  <a:gd name="connsiteY2-56" fmla="*/ 272955 h 286603"/>
                  <a:gd name="connsiteX3-57" fmla="*/ 54591 w 2165929"/>
                  <a:gd name="connsiteY3-58" fmla="*/ 286603 h 286603"/>
                  <a:gd name="connsiteX4-59" fmla="*/ 0 w 2165929"/>
                  <a:gd name="connsiteY4-60" fmla="*/ 13648 h 286603"/>
                  <a:gd name="connsiteX0-61" fmla="*/ 0 w 2165929"/>
                  <a:gd name="connsiteY0-62" fmla="*/ 13648 h 286603"/>
                  <a:gd name="connsiteX1-63" fmla="*/ 2165929 w 2165929"/>
                  <a:gd name="connsiteY1-64" fmla="*/ 0 h 286603"/>
                  <a:gd name="connsiteX2-65" fmla="*/ 2084043 w 2165929"/>
                  <a:gd name="connsiteY2-66" fmla="*/ 272955 h 286603"/>
                  <a:gd name="connsiteX3-67" fmla="*/ 54591 w 2165929"/>
                  <a:gd name="connsiteY3-68" fmla="*/ 286603 h 286603"/>
                  <a:gd name="connsiteX4-69" fmla="*/ 0 w 2165929"/>
                  <a:gd name="connsiteY4-70" fmla="*/ 13648 h 286603"/>
                  <a:gd name="connsiteX0-71" fmla="*/ 0 w 2152282"/>
                  <a:gd name="connsiteY0-72" fmla="*/ 13648 h 286603"/>
                  <a:gd name="connsiteX1-73" fmla="*/ 2152282 w 2152282"/>
                  <a:gd name="connsiteY1-74" fmla="*/ 0 h 286603"/>
                  <a:gd name="connsiteX2-75" fmla="*/ 2070396 w 2152282"/>
                  <a:gd name="connsiteY2-76" fmla="*/ 272955 h 286603"/>
                  <a:gd name="connsiteX3-77" fmla="*/ 40944 w 2152282"/>
                  <a:gd name="connsiteY3-78" fmla="*/ 286603 h 286603"/>
                  <a:gd name="connsiteX4-79" fmla="*/ 0 w 2152282"/>
                  <a:gd name="connsiteY4-80" fmla="*/ 13648 h 286603"/>
                  <a:gd name="connsiteX0-81" fmla="*/ 0 w 2152282"/>
                  <a:gd name="connsiteY0-82" fmla="*/ 13648 h 286603"/>
                  <a:gd name="connsiteX1-83" fmla="*/ 2152282 w 2152282"/>
                  <a:gd name="connsiteY1-84" fmla="*/ 0 h 286603"/>
                  <a:gd name="connsiteX2-85" fmla="*/ 2070396 w 2152282"/>
                  <a:gd name="connsiteY2-86" fmla="*/ 272955 h 286603"/>
                  <a:gd name="connsiteX3-87" fmla="*/ 40944 w 2152282"/>
                  <a:gd name="connsiteY3-88" fmla="*/ 286603 h 286603"/>
                  <a:gd name="connsiteX4-89" fmla="*/ 0 w 2152282"/>
                  <a:gd name="connsiteY4-90" fmla="*/ 13648 h 286603"/>
                  <a:gd name="connsiteX0-91" fmla="*/ 6231 w 2158513"/>
                  <a:gd name="connsiteY0-92" fmla="*/ 13648 h 286603"/>
                  <a:gd name="connsiteX1-93" fmla="*/ 2158513 w 2158513"/>
                  <a:gd name="connsiteY1-94" fmla="*/ 0 h 286603"/>
                  <a:gd name="connsiteX2-95" fmla="*/ 2076627 w 2158513"/>
                  <a:gd name="connsiteY2-96" fmla="*/ 272955 h 286603"/>
                  <a:gd name="connsiteX3-97" fmla="*/ 47175 w 2158513"/>
                  <a:gd name="connsiteY3-98" fmla="*/ 286603 h 286603"/>
                  <a:gd name="connsiteX4-99" fmla="*/ 6231 w 2158513"/>
                  <a:gd name="connsiteY4-100" fmla="*/ 13648 h 286603"/>
                  <a:gd name="connsiteX0-101" fmla="*/ 6231 w 2158513"/>
                  <a:gd name="connsiteY0-102" fmla="*/ 13648 h 286603"/>
                  <a:gd name="connsiteX1-103" fmla="*/ 2158513 w 2158513"/>
                  <a:gd name="connsiteY1-104" fmla="*/ 0 h 286603"/>
                  <a:gd name="connsiteX2-105" fmla="*/ 2076627 w 2158513"/>
                  <a:gd name="connsiteY2-106" fmla="*/ 272955 h 286603"/>
                  <a:gd name="connsiteX3-107" fmla="*/ 47175 w 2158513"/>
                  <a:gd name="connsiteY3-108" fmla="*/ 286603 h 286603"/>
                  <a:gd name="connsiteX4-109" fmla="*/ 6231 w 2158513"/>
                  <a:gd name="connsiteY4-110" fmla="*/ 13648 h 286603"/>
                  <a:gd name="connsiteX0-111" fmla="*/ 6231 w 2158513"/>
                  <a:gd name="connsiteY0-112" fmla="*/ 13648 h 286603"/>
                  <a:gd name="connsiteX1-113" fmla="*/ 2158513 w 2158513"/>
                  <a:gd name="connsiteY1-114" fmla="*/ 0 h 286603"/>
                  <a:gd name="connsiteX2-115" fmla="*/ 2076627 w 2158513"/>
                  <a:gd name="connsiteY2-116" fmla="*/ 272955 h 286603"/>
                  <a:gd name="connsiteX3-117" fmla="*/ 47175 w 2158513"/>
                  <a:gd name="connsiteY3-118" fmla="*/ 286603 h 286603"/>
                  <a:gd name="connsiteX4-119" fmla="*/ 6231 w 2158513"/>
                  <a:gd name="connsiteY4-120" fmla="*/ 13648 h 286603"/>
                  <a:gd name="connsiteX0-121" fmla="*/ 6231 w 2158513"/>
                  <a:gd name="connsiteY0-122" fmla="*/ 13648 h 286603"/>
                  <a:gd name="connsiteX1-123" fmla="*/ 2158513 w 2158513"/>
                  <a:gd name="connsiteY1-124" fmla="*/ 0 h 286603"/>
                  <a:gd name="connsiteX2-125" fmla="*/ 2076627 w 2158513"/>
                  <a:gd name="connsiteY2-126" fmla="*/ 272955 h 286603"/>
                  <a:gd name="connsiteX3-127" fmla="*/ 47175 w 2158513"/>
                  <a:gd name="connsiteY3-128" fmla="*/ 286603 h 286603"/>
                  <a:gd name="connsiteX4-129" fmla="*/ 6231 w 2158513"/>
                  <a:gd name="connsiteY4-130" fmla="*/ 13648 h 286603"/>
                  <a:gd name="connsiteX0-131" fmla="*/ 6231 w 2158513"/>
                  <a:gd name="connsiteY0-132" fmla="*/ 13648 h 286603"/>
                  <a:gd name="connsiteX1-133" fmla="*/ 2158513 w 2158513"/>
                  <a:gd name="connsiteY1-134" fmla="*/ 0 h 286603"/>
                  <a:gd name="connsiteX2-135" fmla="*/ 2076627 w 2158513"/>
                  <a:gd name="connsiteY2-136" fmla="*/ 272955 h 286603"/>
                  <a:gd name="connsiteX3-137" fmla="*/ 47175 w 2158513"/>
                  <a:gd name="connsiteY3-138" fmla="*/ 286603 h 286603"/>
                  <a:gd name="connsiteX4-139" fmla="*/ 6231 w 2158513"/>
                  <a:gd name="connsiteY4-140" fmla="*/ 13648 h 286603"/>
                  <a:gd name="connsiteX0-141" fmla="*/ 4360 w 2156642"/>
                  <a:gd name="connsiteY0-142" fmla="*/ 13648 h 272955"/>
                  <a:gd name="connsiteX1-143" fmla="*/ 2156642 w 2156642"/>
                  <a:gd name="connsiteY1-144" fmla="*/ 0 h 272955"/>
                  <a:gd name="connsiteX2-145" fmla="*/ 2074756 w 2156642"/>
                  <a:gd name="connsiteY2-146" fmla="*/ 272955 h 272955"/>
                  <a:gd name="connsiteX3-147" fmla="*/ 72599 w 2156642"/>
                  <a:gd name="connsiteY3-148" fmla="*/ 272955 h 272955"/>
                  <a:gd name="connsiteX4-149" fmla="*/ 4360 w 2156642"/>
                  <a:gd name="connsiteY4-150" fmla="*/ 13648 h 272955"/>
                  <a:gd name="connsiteX0-151" fmla="*/ 3807 w 2156089"/>
                  <a:gd name="connsiteY0-152" fmla="*/ 13648 h 272955"/>
                  <a:gd name="connsiteX1-153" fmla="*/ 2156089 w 2156089"/>
                  <a:gd name="connsiteY1-154" fmla="*/ 0 h 272955"/>
                  <a:gd name="connsiteX2-155" fmla="*/ 2074203 w 2156089"/>
                  <a:gd name="connsiteY2-156" fmla="*/ 272955 h 272955"/>
                  <a:gd name="connsiteX3-157" fmla="*/ 72046 w 2156089"/>
                  <a:gd name="connsiteY3-158" fmla="*/ 272955 h 272955"/>
                  <a:gd name="connsiteX4-159" fmla="*/ 3807 w 2156089"/>
                  <a:gd name="connsiteY4-160" fmla="*/ 13648 h 272955"/>
                  <a:gd name="connsiteX0-161" fmla="*/ 787 w 2153069"/>
                  <a:gd name="connsiteY0-162" fmla="*/ 13648 h 272955"/>
                  <a:gd name="connsiteX1-163" fmla="*/ 2153069 w 2153069"/>
                  <a:gd name="connsiteY1-164" fmla="*/ 0 h 272955"/>
                  <a:gd name="connsiteX2-165" fmla="*/ 2071183 w 2153069"/>
                  <a:gd name="connsiteY2-166" fmla="*/ 272955 h 272955"/>
                  <a:gd name="connsiteX3-167" fmla="*/ 69026 w 2153069"/>
                  <a:gd name="connsiteY3-168" fmla="*/ 272955 h 272955"/>
                  <a:gd name="connsiteX4-169" fmla="*/ 787 w 2153069"/>
                  <a:gd name="connsiteY4-170" fmla="*/ 13648 h 272955"/>
                  <a:gd name="connsiteX0-171" fmla="*/ 1625 w 2153907"/>
                  <a:gd name="connsiteY0-172" fmla="*/ 13648 h 272955"/>
                  <a:gd name="connsiteX1-173" fmla="*/ 2153907 w 2153907"/>
                  <a:gd name="connsiteY1-174" fmla="*/ 0 h 272955"/>
                  <a:gd name="connsiteX2-175" fmla="*/ 2072021 w 2153907"/>
                  <a:gd name="connsiteY2-176" fmla="*/ 272955 h 272955"/>
                  <a:gd name="connsiteX3-177" fmla="*/ 28921 w 2153907"/>
                  <a:gd name="connsiteY3-178" fmla="*/ 259307 h 272955"/>
                  <a:gd name="connsiteX4-179" fmla="*/ 1625 w 2153907"/>
                  <a:gd name="connsiteY4-180" fmla="*/ 13648 h 272955"/>
                  <a:gd name="connsiteX0-181" fmla="*/ 1200 w 2153482"/>
                  <a:gd name="connsiteY0-182" fmla="*/ 13648 h 272955"/>
                  <a:gd name="connsiteX1-183" fmla="*/ 2153482 w 2153482"/>
                  <a:gd name="connsiteY1-184" fmla="*/ 0 h 272955"/>
                  <a:gd name="connsiteX2-185" fmla="*/ 2071596 w 2153482"/>
                  <a:gd name="connsiteY2-186" fmla="*/ 272955 h 272955"/>
                  <a:gd name="connsiteX3-187" fmla="*/ 42144 w 2153482"/>
                  <a:gd name="connsiteY3-188" fmla="*/ 259307 h 272955"/>
                  <a:gd name="connsiteX4-189" fmla="*/ 1200 w 2153482"/>
                  <a:gd name="connsiteY4-190" fmla="*/ 13648 h 272955"/>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2153482" h="272955">
                    <a:moveTo>
                      <a:pt x="1200" y="13648"/>
                    </a:moveTo>
                    <a:lnTo>
                      <a:pt x="2153482" y="0"/>
                    </a:lnTo>
                    <a:cubicBezTo>
                      <a:pt x="2085244" y="282054"/>
                      <a:pt x="2126186" y="141028"/>
                      <a:pt x="2071596" y="272955"/>
                    </a:cubicBezTo>
                    <a:lnTo>
                      <a:pt x="42144" y="259307"/>
                    </a:lnTo>
                    <a:cubicBezTo>
                      <a:pt x="37595" y="250209"/>
                      <a:pt x="-7898" y="104633"/>
                      <a:pt x="1200" y="13648"/>
                    </a:cubicBezTo>
                    <a:close/>
                  </a:path>
                </a:pathLst>
              </a:custGeom>
              <a:solidFill>
                <a:srgbClr val="744F3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a:defRPr>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endParaRPr lang="zh-CN" altLang="en-US" kern="1200" dirty="0">
                  <a:solidFill>
                    <a:sysClr val="windowText" lastClr="000000"/>
                  </a:solidFill>
                  <a:ea typeface="微软雅黑" panose="020B0503020204020204" pitchFamily="34" charset="-122"/>
                </a:endParaRPr>
              </a:p>
            </p:txBody>
          </p:sp>
          <p:sp>
            <p:nvSpPr>
              <p:cNvPr id="28" name="矩形 17"/>
              <p:cNvSpPr/>
              <p:nvPr/>
            </p:nvSpPr>
            <p:spPr>
              <a:xfrm>
                <a:off x="1218469" y="4479519"/>
                <a:ext cx="1748741" cy="255424"/>
              </a:xfrm>
              <a:custGeom>
                <a:avLst/>
                <a:gdLst>
                  <a:gd name="connsiteX0" fmla="*/ 0 w 2302406"/>
                  <a:gd name="connsiteY0" fmla="*/ 0 h 272955"/>
                  <a:gd name="connsiteX1" fmla="*/ 2302406 w 2302406"/>
                  <a:gd name="connsiteY1" fmla="*/ 0 h 272955"/>
                  <a:gd name="connsiteX2" fmla="*/ 2302406 w 2302406"/>
                  <a:gd name="connsiteY2" fmla="*/ 272955 h 272955"/>
                  <a:gd name="connsiteX3" fmla="*/ 0 w 2302406"/>
                  <a:gd name="connsiteY3" fmla="*/ 272955 h 272955"/>
                  <a:gd name="connsiteX4" fmla="*/ 0 w 2302406"/>
                  <a:gd name="connsiteY4" fmla="*/ 0 h 272955"/>
                  <a:gd name="connsiteX0-1" fmla="*/ 0 w 2302406"/>
                  <a:gd name="connsiteY0-2" fmla="*/ 0 h 272955"/>
                  <a:gd name="connsiteX1-3" fmla="*/ 2247815 w 2302406"/>
                  <a:gd name="connsiteY1-4" fmla="*/ 0 h 272955"/>
                  <a:gd name="connsiteX2-5" fmla="*/ 2302406 w 2302406"/>
                  <a:gd name="connsiteY2-6" fmla="*/ 272955 h 272955"/>
                  <a:gd name="connsiteX3-7" fmla="*/ 0 w 2302406"/>
                  <a:gd name="connsiteY3-8" fmla="*/ 272955 h 272955"/>
                  <a:gd name="connsiteX4-9" fmla="*/ 0 w 2302406"/>
                  <a:gd name="connsiteY4-10" fmla="*/ 0 h 272955"/>
                  <a:gd name="connsiteX0-11" fmla="*/ 0 w 2247815"/>
                  <a:gd name="connsiteY0-12" fmla="*/ 0 h 272955"/>
                  <a:gd name="connsiteX1-13" fmla="*/ 2247815 w 2247815"/>
                  <a:gd name="connsiteY1-14" fmla="*/ 0 h 272955"/>
                  <a:gd name="connsiteX2-15" fmla="*/ 2220520 w 2247815"/>
                  <a:gd name="connsiteY2-16" fmla="*/ 272955 h 272955"/>
                  <a:gd name="connsiteX3-17" fmla="*/ 0 w 2247815"/>
                  <a:gd name="connsiteY3-18" fmla="*/ 272955 h 272955"/>
                  <a:gd name="connsiteX4-19" fmla="*/ 0 w 2247815"/>
                  <a:gd name="connsiteY4-20" fmla="*/ 0 h 272955"/>
                  <a:gd name="connsiteX0-21" fmla="*/ 0 w 2247815"/>
                  <a:gd name="connsiteY0-22" fmla="*/ 0 h 272955"/>
                  <a:gd name="connsiteX1-23" fmla="*/ 2247815 w 2247815"/>
                  <a:gd name="connsiteY1-24" fmla="*/ 0 h 272955"/>
                  <a:gd name="connsiteX2-25" fmla="*/ 2165929 w 2247815"/>
                  <a:gd name="connsiteY2-26" fmla="*/ 272955 h 272955"/>
                  <a:gd name="connsiteX3-27" fmla="*/ 0 w 2247815"/>
                  <a:gd name="connsiteY3-28" fmla="*/ 272955 h 272955"/>
                  <a:gd name="connsiteX4-29" fmla="*/ 0 w 2247815"/>
                  <a:gd name="connsiteY4-30" fmla="*/ 0 h 272955"/>
                  <a:gd name="connsiteX0-31" fmla="*/ 0 w 2247815"/>
                  <a:gd name="connsiteY0-32" fmla="*/ 0 h 272955"/>
                  <a:gd name="connsiteX1-33" fmla="*/ 2247815 w 2247815"/>
                  <a:gd name="connsiteY1-34" fmla="*/ 0 h 272955"/>
                  <a:gd name="connsiteX2-35" fmla="*/ 2165929 w 2247815"/>
                  <a:gd name="connsiteY2-36" fmla="*/ 272955 h 272955"/>
                  <a:gd name="connsiteX3-37" fmla="*/ 0 w 2247815"/>
                  <a:gd name="connsiteY3-38" fmla="*/ 272955 h 272955"/>
                  <a:gd name="connsiteX4-39" fmla="*/ 0 w 2247815"/>
                  <a:gd name="connsiteY4-40" fmla="*/ 0 h 272955"/>
                  <a:gd name="connsiteX0-41" fmla="*/ 0 w 2247815"/>
                  <a:gd name="connsiteY0-42" fmla="*/ 0 h 286603"/>
                  <a:gd name="connsiteX1-43" fmla="*/ 2247815 w 2247815"/>
                  <a:gd name="connsiteY1-44" fmla="*/ 0 h 286603"/>
                  <a:gd name="connsiteX2-45" fmla="*/ 2165929 w 2247815"/>
                  <a:gd name="connsiteY2-46" fmla="*/ 272955 h 286603"/>
                  <a:gd name="connsiteX3-47" fmla="*/ 136477 w 2247815"/>
                  <a:gd name="connsiteY3-48" fmla="*/ 286603 h 286603"/>
                  <a:gd name="connsiteX4-49" fmla="*/ 0 w 2247815"/>
                  <a:gd name="connsiteY4-50" fmla="*/ 0 h 286603"/>
                  <a:gd name="connsiteX0-51" fmla="*/ 0 w 2165929"/>
                  <a:gd name="connsiteY0-52" fmla="*/ 13648 h 286603"/>
                  <a:gd name="connsiteX1-53" fmla="*/ 2165929 w 2165929"/>
                  <a:gd name="connsiteY1-54" fmla="*/ 0 h 286603"/>
                  <a:gd name="connsiteX2-55" fmla="*/ 2084043 w 2165929"/>
                  <a:gd name="connsiteY2-56" fmla="*/ 272955 h 286603"/>
                  <a:gd name="connsiteX3-57" fmla="*/ 54591 w 2165929"/>
                  <a:gd name="connsiteY3-58" fmla="*/ 286603 h 286603"/>
                  <a:gd name="connsiteX4-59" fmla="*/ 0 w 2165929"/>
                  <a:gd name="connsiteY4-60" fmla="*/ 13648 h 286603"/>
                  <a:gd name="connsiteX0-61" fmla="*/ 0 w 2165929"/>
                  <a:gd name="connsiteY0-62" fmla="*/ 13648 h 286603"/>
                  <a:gd name="connsiteX1-63" fmla="*/ 2165929 w 2165929"/>
                  <a:gd name="connsiteY1-64" fmla="*/ 0 h 286603"/>
                  <a:gd name="connsiteX2-65" fmla="*/ 2084043 w 2165929"/>
                  <a:gd name="connsiteY2-66" fmla="*/ 272955 h 286603"/>
                  <a:gd name="connsiteX3-67" fmla="*/ 54591 w 2165929"/>
                  <a:gd name="connsiteY3-68" fmla="*/ 286603 h 286603"/>
                  <a:gd name="connsiteX4-69" fmla="*/ 0 w 2165929"/>
                  <a:gd name="connsiteY4-70" fmla="*/ 13648 h 286603"/>
                  <a:gd name="connsiteX0-71" fmla="*/ 0 w 2152282"/>
                  <a:gd name="connsiteY0-72" fmla="*/ 13648 h 286603"/>
                  <a:gd name="connsiteX1-73" fmla="*/ 2152282 w 2152282"/>
                  <a:gd name="connsiteY1-74" fmla="*/ 0 h 286603"/>
                  <a:gd name="connsiteX2-75" fmla="*/ 2070396 w 2152282"/>
                  <a:gd name="connsiteY2-76" fmla="*/ 272955 h 286603"/>
                  <a:gd name="connsiteX3-77" fmla="*/ 40944 w 2152282"/>
                  <a:gd name="connsiteY3-78" fmla="*/ 286603 h 286603"/>
                  <a:gd name="connsiteX4-79" fmla="*/ 0 w 2152282"/>
                  <a:gd name="connsiteY4-80" fmla="*/ 13648 h 286603"/>
                  <a:gd name="connsiteX0-81" fmla="*/ 0 w 2152282"/>
                  <a:gd name="connsiteY0-82" fmla="*/ 13648 h 286603"/>
                  <a:gd name="connsiteX1-83" fmla="*/ 2152282 w 2152282"/>
                  <a:gd name="connsiteY1-84" fmla="*/ 0 h 286603"/>
                  <a:gd name="connsiteX2-85" fmla="*/ 2070396 w 2152282"/>
                  <a:gd name="connsiteY2-86" fmla="*/ 272955 h 286603"/>
                  <a:gd name="connsiteX3-87" fmla="*/ 40944 w 2152282"/>
                  <a:gd name="connsiteY3-88" fmla="*/ 286603 h 286603"/>
                  <a:gd name="connsiteX4-89" fmla="*/ 0 w 2152282"/>
                  <a:gd name="connsiteY4-90" fmla="*/ 13648 h 286603"/>
                  <a:gd name="connsiteX0-91" fmla="*/ 6231 w 2158513"/>
                  <a:gd name="connsiteY0-92" fmla="*/ 13648 h 286603"/>
                  <a:gd name="connsiteX1-93" fmla="*/ 2158513 w 2158513"/>
                  <a:gd name="connsiteY1-94" fmla="*/ 0 h 286603"/>
                  <a:gd name="connsiteX2-95" fmla="*/ 2076627 w 2158513"/>
                  <a:gd name="connsiteY2-96" fmla="*/ 272955 h 286603"/>
                  <a:gd name="connsiteX3-97" fmla="*/ 47175 w 2158513"/>
                  <a:gd name="connsiteY3-98" fmla="*/ 286603 h 286603"/>
                  <a:gd name="connsiteX4-99" fmla="*/ 6231 w 2158513"/>
                  <a:gd name="connsiteY4-100" fmla="*/ 13648 h 286603"/>
                  <a:gd name="connsiteX0-101" fmla="*/ 6231 w 2158513"/>
                  <a:gd name="connsiteY0-102" fmla="*/ 13648 h 286603"/>
                  <a:gd name="connsiteX1-103" fmla="*/ 2158513 w 2158513"/>
                  <a:gd name="connsiteY1-104" fmla="*/ 0 h 286603"/>
                  <a:gd name="connsiteX2-105" fmla="*/ 2076627 w 2158513"/>
                  <a:gd name="connsiteY2-106" fmla="*/ 272955 h 286603"/>
                  <a:gd name="connsiteX3-107" fmla="*/ 47175 w 2158513"/>
                  <a:gd name="connsiteY3-108" fmla="*/ 286603 h 286603"/>
                  <a:gd name="connsiteX4-109" fmla="*/ 6231 w 2158513"/>
                  <a:gd name="connsiteY4-110" fmla="*/ 13648 h 286603"/>
                  <a:gd name="connsiteX0-111" fmla="*/ 6231 w 2158513"/>
                  <a:gd name="connsiteY0-112" fmla="*/ 13648 h 286603"/>
                  <a:gd name="connsiteX1-113" fmla="*/ 2158513 w 2158513"/>
                  <a:gd name="connsiteY1-114" fmla="*/ 0 h 286603"/>
                  <a:gd name="connsiteX2-115" fmla="*/ 2076627 w 2158513"/>
                  <a:gd name="connsiteY2-116" fmla="*/ 272955 h 286603"/>
                  <a:gd name="connsiteX3-117" fmla="*/ 47175 w 2158513"/>
                  <a:gd name="connsiteY3-118" fmla="*/ 286603 h 286603"/>
                  <a:gd name="connsiteX4-119" fmla="*/ 6231 w 2158513"/>
                  <a:gd name="connsiteY4-120" fmla="*/ 13648 h 286603"/>
                  <a:gd name="connsiteX0-121" fmla="*/ 6231 w 2158513"/>
                  <a:gd name="connsiteY0-122" fmla="*/ 13648 h 286603"/>
                  <a:gd name="connsiteX1-123" fmla="*/ 2158513 w 2158513"/>
                  <a:gd name="connsiteY1-124" fmla="*/ 0 h 286603"/>
                  <a:gd name="connsiteX2-125" fmla="*/ 2076627 w 2158513"/>
                  <a:gd name="connsiteY2-126" fmla="*/ 272955 h 286603"/>
                  <a:gd name="connsiteX3-127" fmla="*/ 47175 w 2158513"/>
                  <a:gd name="connsiteY3-128" fmla="*/ 286603 h 286603"/>
                  <a:gd name="connsiteX4-129" fmla="*/ 6231 w 2158513"/>
                  <a:gd name="connsiteY4-130" fmla="*/ 13648 h 286603"/>
                  <a:gd name="connsiteX0-131" fmla="*/ 6231 w 2158513"/>
                  <a:gd name="connsiteY0-132" fmla="*/ 13648 h 286603"/>
                  <a:gd name="connsiteX1-133" fmla="*/ 2158513 w 2158513"/>
                  <a:gd name="connsiteY1-134" fmla="*/ 0 h 286603"/>
                  <a:gd name="connsiteX2-135" fmla="*/ 2076627 w 2158513"/>
                  <a:gd name="connsiteY2-136" fmla="*/ 272955 h 286603"/>
                  <a:gd name="connsiteX3-137" fmla="*/ 47175 w 2158513"/>
                  <a:gd name="connsiteY3-138" fmla="*/ 286603 h 286603"/>
                  <a:gd name="connsiteX4-139" fmla="*/ 6231 w 2158513"/>
                  <a:gd name="connsiteY4-140" fmla="*/ 13648 h 286603"/>
                  <a:gd name="connsiteX0-141" fmla="*/ 4360 w 2156642"/>
                  <a:gd name="connsiteY0-142" fmla="*/ 13648 h 272955"/>
                  <a:gd name="connsiteX1-143" fmla="*/ 2156642 w 2156642"/>
                  <a:gd name="connsiteY1-144" fmla="*/ 0 h 272955"/>
                  <a:gd name="connsiteX2-145" fmla="*/ 2074756 w 2156642"/>
                  <a:gd name="connsiteY2-146" fmla="*/ 272955 h 272955"/>
                  <a:gd name="connsiteX3-147" fmla="*/ 72599 w 2156642"/>
                  <a:gd name="connsiteY3-148" fmla="*/ 272955 h 272955"/>
                  <a:gd name="connsiteX4-149" fmla="*/ 4360 w 2156642"/>
                  <a:gd name="connsiteY4-150" fmla="*/ 13648 h 272955"/>
                  <a:gd name="connsiteX0-151" fmla="*/ 3807 w 2156089"/>
                  <a:gd name="connsiteY0-152" fmla="*/ 13648 h 272955"/>
                  <a:gd name="connsiteX1-153" fmla="*/ 2156089 w 2156089"/>
                  <a:gd name="connsiteY1-154" fmla="*/ 0 h 272955"/>
                  <a:gd name="connsiteX2-155" fmla="*/ 2074203 w 2156089"/>
                  <a:gd name="connsiteY2-156" fmla="*/ 272955 h 272955"/>
                  <a:gd name="connsiteX3-157" fmla="*/ 72046 w 2156089"/>
                  <a:gd name="connsiteY3-158" fmla="*/ 272955 h 272955"/>
                  <a:gd name="connsiteX4-159" fmla="*/ 3807 w 2156089"/>
                  <a:gd name="connsiteY4-160" fmla="*/ 13648 h 272955"/>
                  <a:gd name="connsiteX0-161" fmla="*/ 787 w 2153069"/>
                  <a:gd name="connsiteY0-162" fmla="*/ 13648 h 272955"/>
                  <a:gd name="connsiteX1-163" fmla="*/ 2153069 w 2153069"/>
                  <a:gd name="connsiteY1-164" fmla="*/ 0 h 272955"/>
                  <a:gd name="connsiteX2-165" fmla="*/ 2071183 w 2153069"/>
                  <a:gd name="connsiteY2-166" fmla="*/ 272955 h 272955"/>
                  <a:gd name="connsiteX3-167" fmla="*/ 69026 w 2153069"/>
                  <a:gd name="connsiteY3-168" fmla="*/ 272955 h 272955"/>
                  <a:gd name="connsiteX4-169" fmla="*/ 787 w 2153069"/>
                  <a:gd name="connsiteY4-170" fmla="*/ 13648 h 272955"/>
                  <a:gd name="connsiteX0-171" fmla="*/ 1625 w 2153907"/>
                  <a:gd name="connsiteY0-172" fmla="*/ 13648 h 272955"/>
                  <a:gd name="connsiteX1-173" fmla="*/ 2153907 w 2153907"/>
                  <a:gd name="connsiteY1-174" fmla="*/ 0 h 272955"/>
                  <a:gd name="connsiteX2-175" fmla="*/ 2072021 w 2153907"/>
                  <a:gd name="connsiteY2-176" fmla="*/ 272955 h 272955"/>
                  <a:gd name="connsiteX3-177" fmla="*/ 28921 w 2153907"/>
                  <a:gd name="connsiteY3-178" fmla="*/ 259307 h 272955"/>
                  <a:gd name="connsiteX4-179" fmla="*/ 1625 w 2153907"/>
                  <a:gd name="connsiteY4-180" fmla="*/ 13648 h 272955"/>
                  <a:gd name="connsiteX0-181" fmla="*/ 1200 w 2153482"/>
                  <a:gd name="connsiteY0-182" fmla="*/ 13648 h 272955"/>
                  <a:gd name="connsiteX1-183" fmla="*/ 2153482 w 2153482"/>
                  <a:gd name="connsiteY1-184" fmla="*/ 0 h 272955"/>
                  <a:gd name="connsiteX2-185" fmla="*/ 2071596 w 2153482"/>
                  <a:gd name="connsiteY2-186" fmla="*/ 272955 h 272955"/>
                  <a:gd name="connsiteX3-187" fmla="*/ 42144 w 2153482"/>
                  <a:gd name="connsiteY3-188" fmla="*/ 259307 h 272955"/>
                  <a:gd name="connsiteX4-189" fmla="*/ 1200 w 2153482"/>
                  <a:gd name="connsiteY4-190" fmla="*/ 13648 h 272955"/>
                  <a:gd name="connsiteX0-191" fmla="*/ 1200 w 2385366"/>
                  <a:gd name="connsiteY0-192" fmla="*/ 26621 h 285928"/>
                  <a:gd name="connsiteX1-193" fmla="*/ 2385366 w 2385366"/>
                  <a:gd name="connsiteY1-194" fmla="*/ 0 h 285928"/>
                  <a:gd name="connsiteX2-195" fmla="*/ 2071596 w 2385366"/>
                  <a:gd name="connsiteY2-196" fmla="*/ 285928 h 285928"/>
                  <a:gd name="connsiteX3-197" fmla="*/ 42144 w 2385366"/>
                  <a:gd name="connsiteY3-198" fmla="*/ 272280 h 285928"/>
                  <a:gd name="connsiteX4-199" fmla="*/ 1200 w 2385366"/>
                  <a:gd name="connsiteY4-200" fmla="*/ 26621 h 285928"/>
                  <a:gd name="connsiteX0-201" fmla="*/ 1200 w 2385366"/>
                  <a:gd name="connsiteY0-202" fmla="*/ 26621 h 311873"/>
                  <a:gd name="connsiteX1-203" fmla="*/ 2385366 w 2385366"/>
                  <a:gd name="connsiteY1-204" fmla="*/ 0 h 311873"/>
                  <a:gd name="connsiteX2-205" fmla="*/ 2249969 w 2385366"/>
                  <a:gd name="connsiteY2-206" fmla="*/ 311873 h 311873"/>
                  <a:gd name="connsiteX3-207" fmla="*/ 42144 w 2385366"/>
                  <a:gd name="connsiteY3-208" fmla="*/ 272280 h 311873"/>
                  <a:gd name="connsiteX4-209" fmla="*/ 1200 w 2385366"/>
                  <a:gd name="connsiteY4-210" fmla="*/ 26621 h 311873"/>
                  <a:gd name="connsiteX0-211" fmla="*/ 269 w 2562808"/>
                  <a:gd name="connsiteY0-212" fmla="*/ 26621 h 311873"/>
                  <a:gd name="connsiteX1-213" fmla="*/ 2562808 w 2562808"/>
                  <a:gd name="connsiteY1-214" fmla="*/ 0 h 311873"/>
                  <a:gd name="connsiteX2-215" fmla="*/ 2427411 w 2562808"/>
                  <a:gd name="connsiteY2-216" fmla="*/ 311873 h 311873"/>
                  <a:gd name="connsiteX3-217" fmla="*/ 219586 w 2562808"/>
                  <a:gd name="connsiteY3-218" fmla="*/ 272280 h 311873"/>
                  <a:gd name="connsiteX4-219" fmla="*/ 269 w 2562808"/>
                  <a:gd name="connsiteY4-220" fmla="*/ 26621 h 311873"/>
                  <a:gd name="connsiteX0-221" fmla="*/ 504 w 2563043"/>
                  <a:gd name="connsiteY0-222" fmla="*/ 26621 h 311873"/>
                  <a:gd name="connsiteX1-223" fmla="*/ 2563043 w 2563043"/>
                  <a:gd name="connsiteY1-224" fmla="*/ 0 h 311873"/>
                  <a:gd name="connsiteX2-225" fmla="*/ 2427646 w 2563043"/>
                  <a:gd name="connsiteY2-226" fmla="*/ 311873 h 311873"/>
                  <a:gd name="connsiteX3-227" fmla="*/ 112798 w 2563043"/>
                  <a:gd name="connsiteY3-228" fmla="*/ 285252 h 311873"/>
                  <a:gd name="connsiteX4-229" fmla="*/ 504 w 2563043"/>
                  <a:gd name="connsiteY4-230" fmla="*/ 26621 h 311873"/>
                  <a:gd name="connsiteX0-231" fmla="*/ 504 w 2563043"/>
                  <a:gd name="connsiteY0-232" fmla="*/ 26621 h 285252"/>
                  <a:gd name="connsiteX1-233" fmla="*/ 2563043 w 2563043"/>
                  <a:gd name="connsiteY1-234" fmla="*/ 0 h 285252"/>
                  <a:gd name="connsiteX2-235" fmla="*/ 2463321 w 2563043"/>
                  <a:gd name="connsiteY2-236" fmla="*/ 272956 h 285252"/>
                  <a:gd name="connsiteX3-237" fmla="*/ 112798 w 2563043"/>
                  <a:gd name="connsiteY3-238" fmla="*/ 285252 h 285252"/>
                  <a:gd name="connsiteX4-239" fmla="*/ 504 w 2563043"/>
                  <a:gd name="connsiteY4-240" fmla="*/ 26621 h 285252"/>
                  <a:gd name="connsiteX0-241" fmla="*/ 504 w 2600152"/>
                  <a:gd name="connsiteY0-242" fmla="*/ 26621 h 285252"/>
                  <a:gd name="connsiteX1-243" fmla="*/ 2600152 w 2600152"/>
                  <a:gd name="connsiteY1-244" fmla="*/ 0 h 285252"/>
                  <a:gd name="connsiteX2-245" fmla="*/ 2463321 w 2600152"/>
                  <a:gd name="connsiteY2-246" fmla="*/ 272956 h 285252"/>
                  <a:gd name="connsiteX3-247" fmla="*/ 112798 w 2600152"/>
                  <a:gd name="connsiteY3-248" fmla="*/ 285252 h 285252"/>
                  <a:gd name="connsiteX4-249" fmla="*/ 504 w 2600152"/>
                  <a:gd name="connsiteY4-250" fmla="*/ 26621 h 285252"/>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2600152" h="285252">
                    <a:moveTo>
                      <a:pt x="504" y="26621"/>
                    </a:moveTo>
                    <a:lnTo>
                      <a:pt x="2600152" y="0"/>
                    </a:lnTo>
                    <a:cubicBezTo>
                      <a:pt x="2531914" y="282054"/>
                      <a:pt x="2517911" y="141029"/>
                      <a:pt x="2463321" y="272956"/>
                    </a:cubicBezTo>
                    <a:lnTo>
                      <a:pt x="112798" y="285252"/>
                    </a:lnTo>
                    <a:cubicBezTo>
                      <a:pt x="108249" y="276154"/>
                      <a:pt x="-8594" y="117606"/>
                      <a:pt x="504" y="26621"/>
                    </a:cubicBezTo>
                    <a:close/>
                  </a:path>
                </a:pathLst>
              </a:custGeom>
              <a:solidFill>
                <a:srgbClr val="563B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a:defRPr>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endParaRPr lang="zh-CN" altLang="en-US" kern="1200" dirty="0">
                  <a:solidFill>
                    <a:sysClr val="windowText" lastClr="000000"/>
                  </a:solidFill>
                  <a:ea typeface="微软雅黑" panose="020B0503020204020204" pitchFamily="34" charset="-122"/>
                </a:endParaRPr>
              </a:p>
            </p:txBody>
          </p:sp>
          <p:sp>
            <p:nvSpPr>
              <p:cNvPr id="29" name="椭圆 20"/>
              <p:cNvSpPr/>
              <p:nvPr/>
            </p:nvSpPr>
            <p:spPr>
              <a:xfrm>
                <a:off x="1552173" y="1168512"/>
                <a:ext cx="1064547" cy="1064547"/>
              </a:xfrm>
              <a:prstGeom prst="ellipse">
                <a:avLst/>
              </a:prstGeom>
              <a:solidFill>
                <a:srgbClr val="744F3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a:defRPr>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endParaRPr lang="zh-CN" altLang="en-US" kern="1200" dirty="0">
                  <a:solidFill>
                    <a:sysClr val="windowText" lastClr="000000"/>
                  </a:solidFill>
                  <a:ea typeface="微软雅黑" panose="020B0503020204020204" pitchFamily="34" charset="-122"/>
                </a:endParaRPr>
              </a:p>
            </p:txBody>
          </p:sp>
          <p:sp>
            <p:nvSpPr>
              <p:cNvPr id="30" name="弦形 35"/>
              <p:cNvSpPr/>
              <p:nvPr/>
            </p:nvSpPr>
            <p:spPr>
              <a:xfrm rot="1356883">
                <a:off x="1687511" y="1300294"/>
                <a:ext cx="546652" cy="755629"/>
              </a:xfrm>
              <a:custGeom>
                <a:avLst/>
                <a:gdLst>
                  <a:gd name="connsiteX0" fmla="*/ 1578177 w 1856586"/>
                  <a:gd name="connsiteY0" fmla="*/ 1560008 h 1820249"/>
                  <a:gd name="connsiteX1" fmla="*/ 471010 w 1856586"/>
                  <a:gd name="connsiteY1" fmla="*/ 1702162 h 1820249"/>
                  <a:gd name="connsiteX2" fmla="*/ 32840 w 1856586"/>
                  <a:gd name="connsiteY2" fmla="*/ 670188 h 1820249"/>
                  <a:gd name="connsiteX3" fmla="*/ 928294 w 1856586"/>
                  <a:gd name="connsiteY3" fmla="*/ -1 h 1820249"/>
                  <a:gd name="connsiteX4" fmla="*/ 1578177 w 1856586"/>
                  <a:gd name="connsiteY4" fmla="*/ 1560008 h 1820249"/>
                  <a:gd name="connsiteX0-1" fmla="*/ 1578265 w 1578265"/>
                  <a:gd name="connsiteY0-2" fmla="*/ 1808343 h 2068603"/>
                  <a:gd name="connsiteX1-3" fmla="*/ 471098 w 1578265"/>
                  <a:gd name="connsiteY1-4" fmla="*/ 1950497 h 2068603"/>
                  <a:gd name="connsiteX2-5" fmla="*/ 32928 w 1578265"/>
                  <a:gd name="connsiteY2-6" fmla="*/ 918523 h 2068603"/>
                  <a:gd name="connsiteX3-7" fmla="*/ 815089 w 1578265"/>
                  <a:gd name="connsiteY3-8" fmla="*/ 0 h 2068603"/>
                  <a:gd name="connsiteX4-9" fmla="*/ 1578265 w 1578265"/>
                  <a:gd name="connsiteY4-10" fmla="*/ 1808343 h 2068603"/>
                  <a:gd name="connsiteX0-11" fmla="*/ 1604329 w 1604329"/>
                  <a:gd name="connsiteY0-12" fmla="*/ 1808343 h 2047376"/>
                  <a:gd name="connsiteX1-13" fmla="*/ 497162 w 1604329"/>
                  <a:gd name="connsiteY1-14" fmla="*/ 1950497 h 2047376"/>
                  <a:gd name="connsiteX2-15" fmla="*/ 22830 w 1604329"/>
                  <a:gd name="connsiteY2-16" fmla="*/ 905019 h 2047376"/>
                  <a:gd name="connsiteX3-17" fmla="*/ 841153 w 1604329"/>
                  <a:gd name="connsiteY3-18" fmla="*/ 0 h 2047376"/>
                  <a:gd name="connsiteX4-19" fmla="*/ 1604329 w 1604329"/>
                  <a:gd name="connsiteY4-20" fmla="*/ 1808343 h 2047376"/>
                  <a:gd name="connsiteX0-21" fmla="*/ 1730044 w 1730044"/>
                  <a:gd name="connsiteY0-22" fmla="*/ 2081509 h 2217470"/>
                  <a:gd name="connsiteX1-23" fmla="*/ 498256 w 1730044"/>
                  <a:gd name="connsiteY1-24" fmla="*/ 1950497 h 2217470"/>
                  <a:gd name="connsiteX2-25" fmla="*/ 23924 w 1730044"/>
                  <a:gd name="connsiteY2-26" fmla="*/ 905019 h 2217470"/>
                  <a:gd name="connsiteX3-27" fmla="*/ 842247 w 1730044"/>
                  <a:gd name="connsiteY3-28" fmla="*/ 0 h 2217470"/>
                  <a:gd name="connsiteX4-29" fmla="*/ 1730044 w 1730044"/>
                  <a:gd name="connsiteY4-30" fmla="*/ 2081509 h 2217470"/>
                  <a:gd name="connsiteX0-31" fmla="*/ 1730920 w 1730920"/>
                  <a:gd name="connsiteY0-32" fmla="*/ 2081509 h 2238044"/>
                  <a:gd name="connsiteX1-33" fmla="*/ 484540 w 1730920"/>
                  <a:gd name="connsiteY1-34" fmla="*/ 2017158 h 2238044"/>
                  <a:gd name="connsiteX2-35" fmla="*/ 24800 w 1730920"/>
                  <a:gd name="connsiteY2-36" fmla="*/ 905019 h 2238044"/>
                  <a:gd name="connsiteX3-37" fmla="*/ 843123 w 1730920"/>
                  <a:gd name="connsiteY3-38" fmla="*/ 0 h 2238044"/>
                  <a:gd name="connsiteX4-39" fmla="*/ 1730920 w 1730920"/>
                  <a:gd name="connsiteY4-40" fmla="*/ 2081509 h 2238044"/>
                  <a:gd name="connsiteX0-41" fmla="*/ 1730085 w 1730085"/>
                  <a:gd name="connsiteY0-42" fmla="*/ 2081509 h 2252823"/>
                  <a:gd name="connsiteX1-43" fmla="*/ 483705 w 1730085"/>
                  <a:gd name="connsiteY1-44" fmla="*/ 2017158 h 2252823"/>
                  <a:gd name="connsiteX2-45" fmla="*/ 23965 w 1730085"/>
                  <a:gd name="connsiteY2-46" fmla="*/ 905019 h 2252823"/>
                  <a:gd name="connsiteX3-47" fmla="*/ 842288 w 1730085"/>
                  <a:gd name="connsiteY3-48" fmla="*/ 0 h 2252823"/>
                  <a:gd name="connsiteX4-49" fmla="*/ 1730085 w 1730085"/>
                  <a:gd name="connsiteY4-50" fmla="*/ 2081509 h 2252823"/>
                  <a:gd name="connsiteX0-51" fmla="*/ 1730085 w 1730085"/>
                  <a:gd name="connsiteY0-52" fmla="*/ 2081509 h 2252823"/>
                  <a:gd name="connsiteX1-53" fmla="*/ 483705 w 1730085"/>
                  <a:gd name="connsiteY1-54" fmla="*/ 2017158 h 2252823"/>
                  <a:gd name="connsiteX2-55" fmla="*/ 23965 w 1730085"/>
                  <a:gd name="connsiteY2-56" fmla="*/ 905019 h 2252823"/>
                  <a:gd name="connsiteX3-57" fmla="*/ 842288 w 1730085"/>
                  <a:gd name="connsiteY3-58" fmla="*/ 0 h 2252823"/>
                  <a:gd name="connsiteX4-59" fmla="*/ 1730085 w 1730085"/>
                  <a:gd name="connsiteY4-60" fmla="*/ 2081509 h 2252823"/>
                  <a:gd name="connsiteX0-61" fmla="*/ 1730085 w 1730085"/>
                  <a:gd name="connsiteY0-62" fmla="*/ 2081509 h 2252823"/>
                  <a:gd name="connsiteX1-63" fmla="*/ 483705 w 1730085"/>
                  <a:gd name="connsiteY1-64" fmla="*/ 2017158 h 2252823"/>
                  <a:gd name="connsiteX2-65" fmla="*/ 23965 w 1730085"/>
                  <a:gd name="connsiteY2-66" fmla="*/ 905019 h 2252823"/>
                  <a:gd name="connsiteX3-67" fmla="*/ 842288 w 1730085"/>
                  <a:gd name="connsiteY3-68" fmla="*/ 0 h 2252823"/>
                  <a:gd name="connsiteX4-69" fmla="*/ 1730085 w 1730085"/>
                  <a:gd name="connsiteY4-70" fmla="*/ 2081509 h 2252823"/>
                  <a:gd name="connsiteX0-71" fmla="*/ 1722777 w 1722777"/>
                  <a:gd name="connsiteY0-72" fmla="*/ 2081509 h 2252823"/>
                  <a:gd name="connsiteX1-73" fmla="*/ 476397 w 1722777"/>
                  <a:gd name="connsiteY1-74" fmla="*/ 2017158 h 2252823"/>
                  <a:gd name="connsiteX2-75" fmla="*/ 16657 w 1722777"/>
                  <a:gd name="connsiteY2-76" fmla="*/ 905019 h 2252823"/>
                  <a:gd name="connsiteX3-77" fmla="*/ 834980 w 1722777"/>
                  <a:gd name="connsiteY3-78" fmla="*/ 0 h 2252823"/>
                  <a:gd name="connsiteX4-79" fmla="*/ 1722777 w 1722777"/>
                  <a:gd name="connsiteY4-80" fmla="*/ 2081509 h 2252823"/>
                  <a:gd name="connsiteX0-81" fmla="*/ 1722777 w 1722777"/>
                  <a:gd name="connsiteY0-82" fmla="*/ 2081509 h 2252823"/>
                  <a:gd name="connsiteX1-83" fmla="*/ 476397 w 1722777"/>
                  <a:gd name="connsiteY1-84" fmla="*/ 2017158 h 2252823"/>
                  <a:gd name="connsiteX2-85" fmla="*/ 16657 w 1722777"/>
                  <a:gd name="connsiteY2-86" fmla="*/ 905019 h 2252823"/>
                  <a:gd name="connsiteX3-87" fmla="*/ 834980 w 1722777"/>
                  <a:gd name="connsiteY3-88" fmla="*/ 0 h 2252823"/>
                  <a:gd name="connsiteX4-89" fmla="*/ 1722777 w 1722777"/>
                  <a:gd name="connsiteY4-90" fmla="*/ 2081509 h 2252823"/>
                  <a:gd name="connsiteX0-91" fmla="*/ 1725151 w 1725151"/>
                  <a:gd name="connsiteY0-92" fmla="*/ 2081509 h 2246832"/>
                  <a:gd name="connsiteX1-93" fmla="*/ 478771 w 1725151"/>
                  <a:gd name="connsiteY1-94" fmla="*/ 2017158 h 2246832"/>
                  <a:gd name="connsiteX2-95" fmla="*/ 19031 w 1725151"/>
                  <a:gd name="connsiteY2-96" fmla="*/ 905019 h 2246832"/>
                  <a:gd name="connsiteX3-97" fmla="*/ 837354 w 1725151"/>
                  <a:gd name="connsiteY3-98" fmla="*/ 0 h 2246832"/>
                  <a:gd name="connsiteX4-99" fmla="*/ 1725151 w 1725151"/>
                  <a:gd name="connsiteY4-100" fmla="*/ 2081509 h 2246832"/>
                  <a:gd name="connsiteX0-101" fmla="*/ 1725151 w 1725151"/>
                  <a:gd name="connsiteY0-102" fmla="*/ 2118758 h 2284081"/>
                  <a:gd name="connsiteX1-103" fmla="*/ 478771 w 1725151"/>
                  <a:gd name="connsiteY1-104" fmla="*/ 2054407 h 2284081"/>
                  <a:gd name="connsiteX2-105" fmla="*/ 19031 w 1725151"/>
                  <a:gd name="connsiteY2-106" fmla="*/ 942268 h 2284081"/>
                  <a:gd name="connsiteX3-107" fmla="*/ 820360 w 1725151"/>
                  <a:gd name="connsiteY3-108" fmla="*/ 0 h 2284081"/>
                  <a:gd name="connsiteX4-109" fmla="*/ 1725151 w 1725151"/>
                  <a:gd name="connsiteY4-110" fmla="*/ 2118758 h 2284081"/>
                  <a:gd name="connsiteX0-111" fmla="*/ 1725151 w 1725151"/>
                  <a:gd name="connsiteY0-112" fmla="*/ 2118758 h 2284081"/>
                  <a:gd name="connsiteX1-113" fmla="*/ 478771 w 1725151"/>
                  <a:gd name="connsiteY1-114" fmla="*/ 2054407 h 2284081"/>
                  <a:gd name="connsiteX2-115" fmla="*/ 19031 w 1725151"/>
                  <a:gd name="connsiteY2-116" fmla="*/ 942268 h 2284081"/>
                  <a:gd name="connsiteX3-117" fmla="*/ 820360 w 1725151"/>
                  <a:gd name="connsiteY3-118" fmla="*/ 0 h 2284081"/>
                  <a:gd name="connsiteX4-119" fmla="*/ 1725151 w 1725151"/>
                  <a:gd name="connsiteY4-120" fmla="*/ 2118758 h 2284081"/>
                  <a:gd name="connsiteX0-121" fmla="*/ 1725151 w 1725151"/>
                  <a:gd name="connsiteY0-122" fmla="*/ 2118758 h 2261658"/>
                  <a:gd name="connsiteX1-123" fmla="*/ 478771 w 1725151"/>
                  <a:gd name="connsiteY1-124" fmla="*/ 2054407 h 2261658"/>
                  <a:gd name="connsiteX2-125" fmla="*/ 19031 w 1725151"/>
                  <a:gd name="connsiteY2-126" fmla="*/ 942268 h 2261658"/>
                  <a:gd name="connsiteX3-127" fmla="*/ 820360 w 1725151"/>
                  <a:gd name="connsiteY3-128" fmla="*/ 0 h 2261658"/>
                  <a:gd name="connsiteX4-129" fmla="*/ 1725151 w 1725151"/>
                  <a:gd name="connsiteY4-130" fmla="*/ 2118758 h 2261658"/>
                  <a:gd name="connsiteX0-131" fmla="*/ 1753080 w 1753080"/>
                  <a:gd name="connsiteY0-132" fmla="*/ 2150344 h 2274665"/>
                  <a:gd name="connsiteX1-133" fmla="*/ 477289 w 1753080"/>
                  <a:gd name="connsiteY1-134" fmla="*/ 2054407 h 2274665"/>
                  <a:gd name="connsiteX2-135" fmla="*/ 17549 w 1753080"/>
                  <a:gd name="connsiteY2-136" fmla="*/ 942268 h 2274665"/>
                  <a:gd name="connsiteX3-137" fmla="*/ 818878 w 1753080"/>
                  <a:gd name="connsiteY3-138" fmla="*/ 0 h 2274665"/>
                  <a:gd name="connsiteX4-139" fmla="*/ 1753080 w 1753080"/>
                  <a:gd name="connsiteY4-140" fmla="*/ 2150344 h 2274665"/>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753080" h="2274665">
                    <a:moveTo>
                      <a:pt x="1753080" y="2150344"/>
                    </a:moveTo>
                    <a:cubicBezTo>
                      <a:pt x="1343443" y="2381448"/>
                      <a:pt x="766544" y="2255753"/>
                      <a:pt x="477289" y="2054407"/>
                    </a:cubicBezTo>
                    <a:cubicBezTo>
                      <a:pt x="188034" y="1853061"/>
                      <a:pt x="-70699" y="1363202"/>
                      <a:pt x="17549" y="942268"/>
                    </a:cubicBezTo>
                    <a:cubicBezTo>
                      <a:pt x="45749" y="794011"/>
                      <a:pt x="142099" y="222867"/>
                      <a:pt x="818878" y="0"/>
                    </a:cubicBezTo>
                    <a:cubicBezTo>
                      <a:pt x="1035506" y="520003"/>
                      <a:pt x="1536452" y="1630341"/>
                      <a:pt x="1753080" y="2150344"/>
                    </a:cubicBezTo>
                    <a:close/>
                  </a:path>
                </a:pathLst>
              </a:custGeom>
              <a:solidFill>
                <a:srgbClr val="B2D7C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a:defRPr>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endParaRPr lang="zh-CN" altLang="en-US" kern="1200" dirty="0">
                  <a:solidFill>
                    <a:sysClr val="windowText" lastClr="000000"/>
                  </a:solidFill>
                  <a:ea typeface="微软雅黑" panose="020B0503020204020204" pitchFamily="34" charset="-122"/>
                </a:endParaRPr>
              </a:p>
            </p:txBody>
          </p:sp>
          <p:sp>
            <p:nvSpPr>
              <p:cNvPr id="31" name="弦形 35"/>
              <p:cNvSpPr/>
              <p:nvPr/>
            </p:nvSpPr>
            <p:spPr>
              <a:xfrm rot="20223784" flipH="1">
                <a:off x="1921405" y="1305113"/>
                <a:ext cx="568150" cy="755629"/>
              </a:xfrm>
              <a:custGeom>
                <a:avLst/>
                <a:gdLst>
                  <a:gd name="connsiteX0" fmla="*/ 1578177 w 1856586"/>
                  <a:gd name="connsiteY0" fmla="*/ 1560008 h 1820249"/>
                  <a:gd name="connsiteX1" fmla="*/ 471010 w 1856586"/>
                  <a:gd name="connsiteY1" fmla="*/ 1702162 h 1820249"/>
                  <a:gd name="connsiteX2" fmla="*/ 32840 w 1856586"/>
                  <a:gd name="connsiteY2" fmla="*/ 670188 h 1820249"/>
                  <a:gd name="connsiteX3" fmla="*/ 928294 w 1856586"/>
                  <a:gd name="connsiteY3" fmla="*/ -1 h 1820249"/>
                  <a:gd name="connsiteX4" fmla="*/ 1578177 w 1856586"/>
                  <a:gd name="connsiteY4" fmla="*/ 1560008 h 1820249"/>
                  <a:gd name="connsiteX0-1" fmla="*/ 1578265 w 1578265"/>
                  <a:gd name="connsiteY0-2" fmla="*/ 1808343 h 2068603"/>
                  <a:gd name="connsiteX1-3" fmla="*/ 471098 w 1578265"/>
                  <a:gd name="connsiteY1-4" fmla="*/ 1950497 h 2068603"/>
                  <a:gd name="connsiteX2-5" fmla="*/ 32928 w 1578265"/>
                  <a:gd name="connsiteY2-6" fmla="*/ 918523 h 2068603"/>
                  <a:gd name="connsiteX3-7" fmla="*/ 815089 w 1578265"/>
                  <a:gd name="connsiteY3-8" fmla="*/ 0 h 2068603"/>
                  <a:gd name="connsiteX4-9" fmla="*/ 1578265 w 1578265"/>
                  <a:gd name="connsiteY4-10" fmla="*/ 1808343 h 2068603"/>
                  <a:gd name="connsiteX0-11" fmla="*/ 1604329 w 1604329"/>
                  <a:gd name="connsiteY0-12" fmla="*/ 1808343 h 2047376"/>
                  <a:gd name="connsiteX1-13" fmla="*/ 497162 w 1604329"/>
                  <a:gd name="connsiteY1-14" fmla="*/ 1950497 h 2047376"/>
                  <a:gd name="connsiteX2-15" fmla="*/ 22830 w 1604329"/>
                  <a:gd name="connsiteY2-16" fmla="*/ 905019 h 2047376"/>
                  <a:gd name="connsiteX3-17" fmla="*/ 841153 w 1604329"/>
                  <a:gd name="connsiteY3-18" fmla="*/ 0 h 2047376"/>
                  <a:gd name="connsiteX4-19" fmla="*/ 1604329 w 1604329"/>
                  <a:gd name="connsiteY4-20" fmla="*/ 1808343 h 2047376"/>
                  <a:gd name="connsiteX0-21" fmla="*/ 1730044 w 1730044"/>
                  <a:gd name="connsiteY0-22" fmla="*/ 2081509 h 2217470"/>
                  <a:gd name="connsiteX1-23" fmla="*/ 498256 w 1730044"/>
                  <a:gd name="connsiteY1-24" fmla="*/ 1950497 h 2217470"/>
                  <a:gd name="connsiteX2-25" fmla="*/ 23924 w 1730044"/>
                  <a:gd name="connsiteY2-26" fmla="*/ 905019 h 2217470"/>
                  <a:gd name="connsiteX3-27" fmla="*/ 842247 w 1730044"/>
                  <a:gd name="connsiteY3-28" fmla="*/ 0 h 2217470"/>
                  <a:gd name="connsiteX4-29" fmla="*/ 1730044 w 1730044"/>
                  <a:gd name="connsiteY4-30" fmla="*/ 2081509 h 2217470"/>
                  <a:gd name="connsiteX0-31" fmla="*/ 1730920 w 1730920"/>
                  <a:gd name="connsiteY0-32" fmla="*/ 2081509 h 2238044"/>
                  <a:gd name="connsiteX1-33" fmla="*/ 484540 w 1730920"/>
                  <a:gd name="connsiteY1-34" fmla="*/ 2017158 h 2238044"/>
                  <a:gd name="connsiteX2-35" fmla="*/ 24800 w 1730920"/>
                  <a:gd name="connsiteY2-36" fmla="*/ 905019 h 2238044"/>
                  <a:gd name="connsiteX3-37" fmla="*/ 843123 w 1730920"/>
                  <a:gd name="connsiteY3-38" fmla="*/ 0 h 2238044"/>
                  <a:gd name="connsiteX4-39" fmla="*/ 1730920 w 1730920"/>
                  <a:gd name="connsiteY4-40" fmla="*/ 2081509 h 2238044"/>
                  <a:gd name="connsiteX0-41" fmla="*/ 1730085 w 1730085"/>
                  <a:gd name="connsiteY0-42" fmla="*/ 2081509 h 2252823"/>
                  <a:gd name="connsiteX1-43" fmla="*/ 483705 w 1730085"/>
                  <a:gd name="connsiteY1-44" fmla="*/ 2017158 h 2252823"/>
                  <a:gd name="connsiteX2-45" fmla="*/ 23965 w 1730085"/>
                  <a:gd name="connsiteY2-46" fmla="*/ 905019 h 2252823"/>
                  <a:gd name="connsiteX3-47" fmla="*/ 842288 w 1730085"/>
                  <a:gd name="connsiteY3-48" fmla="*/ 0 h 2252823"/>
                  <a:gd name="connsiteX4-49" fmla="*/ 1730085 w 1730085"/>
                  <a:gd name="connsiteY4-50" fmla="*/ 2081509 h 2252823"/>
                  <a:gd name="connsiteX0-51" fmla="*/ 1730085 w 1730085"/>
                  <a:gd name="connsiteY0-52" fmla="*/ 2081509 h 2252823"/>
                  <a:gd name="connsiteX1-53" fmla="*/ 483705 w 1730085"/>
                  <a:gd name="connsiteY1-54" fmla="*/ 2017158 h 2252823"/>
                  <a:gd name="connsiteX2-55" fmla="*/ 23965 w 1730085"/>
                  <a:gd name="connsiteY2-56" fmla="*/ 905019 h 2252823"/>
                  <a:gd name="connsiteX3-57" fmla="*/ 842288 w 1730085"/>
                  <a:gd name="connsiteY3-58" fmla="*/ 0 h 2252823"/>
                  <a:gd name="connsiteX4-59" fmla="*/ 1730085 w 1730085"/>
                  <a:gd name="connsiteY4-60" fmla="*/ 2081509 h 2252823"/>
                  <a:gd name="connsiteX0-61" fmla="*/ 1730085 w 1730085"/>
                  <a:gd name="connsiteY0-62" fmla="*/ 2081509 h 2252823"/>
                  <a:gd name="connsiteX1-63" fmla="*/ 483705 w 1730085"/>
                  <a:gd name="connsiteY1-64" fmla="*/ 2017158 h 2252823"/>
                  <a:gd name="connsiteX2-65" fmla="*/ 23965 w 1730085"/>
                  <a:gd name="connsiteY2-66" fmla="*/ 905019 h 2252823"/>
                  <a:gd name="connsiteX3-67" fmla="*/ 842288 w 1730085"/>
                  <a:gd name="connsiteY3-68" fmla="*/ 0 h 2252823"/>
                  <a:gd name="connsiteX4-69" fmla="*/ 1730085 w 1730085"/>
                  <a:gd name="connsiteY4-70" fmla="*/ 2081509 h 2252823"/>
                  <a:gd name="connsiteX0-71" fmla="*/ 1722777 w 1722777"/>
                  <a:gd name="connsiteY0-72" fmla="*/ 2081509 h 2252823"/>
                  <a:gd name="connsiteX1-73" fmla="*/ 476397 w 1722777"/>
                  <a:gd name="connsiteY1-74" fmla="*/ 2017158 h 2252823"/>
                  <a:gd name="connsiteX2-75" fmla="*/ 16657 w 1722777"/>
                  <a:gd name="connsiteY2-76" fmla="*/ 905019 h 2252823"/>
                  <a:gd name="connsiteX3-77" fmla="*/ 834980 w 1722777"/>
                  <a:gd name="connsiteY3-78" fmla="*/ 0 h 2252823"/>
                  <a:gd name="connsiteX4-79" fmla="*/ 1722777 w 1722777"/>
                  <a:gd name="connsiteY4-80" fmla="*/ 2081509 h 2252823"/>
                  <a:gd name="connsiteX0-81" fmla="*/ 1722777 w 1722777"/>
                  <a:gd name="connsiteY0-82" fmla="*/ 2081509 h 2252823"/>
                  <a:gd name="connsiteX1-83" fmla="*/ 476397 w 1722777"/>
                  <a:gd name="connsiteY1-84" fmla="*/ 2017158 h 2252823"/>
                  <a:gd name="connsiteX2-85" fmla="*/ 16657 w 1722777"/>
                  <a:gd name="connsiteY2-86" fmla="*/ 905019 h 2252823"/>
                  <a:gd name="connsiteX3-87" fmla="*/ 834980 w 1722777"/>
                  <a:gd name="connsiteY3-88" fmla="*/ 0 h 2252823"/>
                  <a:gd name="connsiteX4-89" fmla="*/ 1722777 w 1722777"/>
                  <a:gd name="connsiteY4-90" fmla="*/ 2081509 h 2252823"/>
                  <a:gd name="connsiteX0-91" fmla="*/ 1725151 w 1725151"/>
                  <a:gd name="connsiteY0-92" fmla="*/ 2081509 h 2246832"/>
                  <a:gd name="connsiteX1-93" fmla="*/ 478771 w 1725151"/>
                  <a:gd name="connsiteY1-94" fmla="*/ 2017158 h 2246832"/>
                  <a:gd name="connsiteX2-95" fmla="*/ 19031 w 1725151"/>
                  <a:gd name="connsiteY2-96" fmla="*/ 905019 h 2246832"/>
                  <a:gd name="connsiteX3-97" fmla="*/ 837354 w 1725151"/>
                  <a:gd name="connsiteY3-98" fmla="*/ 0 h 2246832"/>
                  <a:gd name="connsiteX4-99" fmla="*/ 1725151 w 1725151"/>
                  <a:gd name="connsiteY4-100" fmla="*/ 2081509 h 2246832"/>
                  <a:gd name="connsiteX0-101" fmla="*/ 1725151 w 1725151"/>
                  <a:gd name="connsiteY0-102" fmla="*/ 2118758 h 2284081"/>
                  <a:gd name="connsiteX1-103" fmla="*/ 478771 w 1725151"/>
                  <a:gd name="connsiteY1-104" fmla="*/ 2054407 h 2284081"/>
                  <a:gd name="connsiteX2-105" fmla="*/ 19031 w 1725151"/>
                  <a:gd name="connsiteY2-106" fmla="*/ 942268 h 2284081"/>
                  <a:gd name="connsiteX3-107" fmla="*/ 820360 w 1725151"/>
                  <a:gd name="connsiteY3-108" fmla="*/ 0 h 2284081"/>
                  <a:gd name="connsiteX4-109" fmla="*/ 1725151 w 1725151"/>
                  <a:gd name="connsiteY4-110" fmla="*/ 2118758 h 2284081"/>
                  <a:gd name="connsiteX0-111" fmla="*/ 1725151 w 1725151"/>
                  <a:gd name="connsiteY0-112" fmla="*/ 2118758 h 2284081"/>
                  <a:gd name="connsiteX1-113" fmla="*/ 478771 w 1725151"/>
                  <a:gd name="connsiteY1-114" fmla="*/ 2054407 h 2284081"/>
                  <a:gd name="connsiteX2-115" fmla="*/ 19031 w 1725151"/>
                  <a:gd name="connsiteY2-116" fmla="*/ 942268 h 2284081"/>
                  <a:gd name="connsiteX3-117" fmla="*/ 820360 w 1725151"/>
                  <a:gd name="connsiteY3-118" fmla="*/ 0 h 2284081"/>
                  <a:gd name="connsiteX4-119" fmla="*/ 1725151 w 1725151"/>
                  <a:gd name="connsiteY4-120" fmla="*/ 2118758 h 2284081"/>
                  <a:gd name="connsiteX0-121" fmla="*/ 1725151 w 1725151"/>
                  <a:gd name="connsiteY0-122" fmla="*/ 2118758 h 2261658"/>
                  <a:gd name="connsiteX1-123" fmla="*/ 478771 w 1725151"/>
                  <a:gd name="connsiteY1-124" fmla="*/ 2054407 h 2261658"/>
                  <a:gd name="connsiteX2-125" fmla="*/ 19031 w 1725151"/>
                  <a:gd name="connsiteY2-126" fmla="*/ 942268 h 2261658"/>
                  <a:gd name="connsiteX3-127" fmla="*/ 820360 w 1725151"/>
                  <a:gd name="connsiteY3-128" fmla="*/ 0 h 2261658"/>
                  <a:gd name="connsiteX4-129" fmla="*/ 1725151 w 1725151"/>
                  <a:gd name="connsiteY4-130" fmla="*/ 2118758 h 2261658"/>
                  <a:gd name="connsiteX0-131" fmla="*/ 1753080 w 1753080"/>
                  <a:gd name="connsiteY0-132" fmla="*/ 2150344 h 2274665"/>
                  <a:gd name="connsiteX1-133" fmla="*/ 477289 w 1753080"/>
                  <a:gd name="connsiteY1-134" fmla="*/ 2054407 h 2274665"/>
                  <a:gd name="connsiteX2-135" fmla="*/ 17549 w 1753080"/>
                  <a:gd name="connsiteY2-136" fmla="*/ 942268 h 2274665"/>
                  <a:gd name="connsiteX3-137" fmla="*/ 818878 w 1753080"/>
                  <a:gd name="connsiteY3-138" fmla="*/ 0 h 2274665"/>
                  <a:gd name="connsiteX4-139" fmla="*/ 1753080 w 1753080"/>
                  <a:gd name="connsiteY4-140" fmla="*/ 2150344 h 2274665"/>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753080" h="2274665">
                    <a:moveTo>
                      <a:pt x="1753080" y="2150344"/>
                    </a:moveTo>
                    <a:cubicBezTo>
                      <a:pt x="1343443" y="2381448"/>
                      <a:pt x="766544" y="2255753"/>
                      <a:pt x="477289" y="2054407"/>
                    </a:cubicBezTo>
                    <a:cubicBezTo>
                      <a:pt x="188034" y="1853061"/>
                      <a:pt x="-70699" y="1363202"/>
                      <a:pt x="17549" y="942268"/>
                    </a:cubicBezTo>
                    <a:cubicBezTo>
                      <a:pt x="45749" y="794011"/>
                      <a:pt x="142099" y="222867"/>
                      <a:pt x="818878" y="0"/>
                    </a:cubicBezTo>
                    <a:cubicBezTo>
                      <a:pt x="1035506" y="520003"/>
                      <a:pt x="1536452" y="1630341"/>
                      <a:pt x="1753080" y="2150344"/>
                    </a:cubicBezTo>
                    <a:close/>
                  </a:path>
                </a:pathLst>
              </a:custGeom>
              <a:solidFill>
                <a:srgbClr val="83A09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a:defRPr>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endParaRPr lang="zh-CN" altLang="en-US" kern="1200" dirty="0">
                  <a:solidFill>
                    <a:sysClr val="windowText" lastClr="000000"/>
                  </a:solidFill>
                  <a:ea typeface="微软雅黑" panose="020B0503020204020204" pitchFamily="34" charset="-122"/>
                </a:endParaRPr>
              </a:p>
            </p:txBody>
          </p:sp>
          <p:grpSp>
            <p:nvGrpSpPr>
              <p:cNvPr id="32" name="组合 23"/>
              <p:cNvGrpSpPr/>
              <p:nvPr/>
            </p:nvGrpSpPr>
            <p:grpSpPr>
              <a:xfrm>
                <a:off x="1209821" y="4904458"/>
                <a:ext cx="1757387" cy="2780978"/>
                <a:chOff x="1209821" y="4904458"/>
                <a:chExt cx="1757387" cy="2780978"/>
              </a:xfrm>
            </p:grpSpPr>
            <p:sp>
              <p:nvSpPr>
                <p:cNvPr id="38" name="任意多边形 29"/>
                <p:cNvSpPr/>
                <p:nvPr/>
              </p:nvSpPr>
              <p:spPr>
                <a:xfrm flipH="1" flipV="1">
                  <a:off x="1209821" y="4904458"/>
                  <a:ext cx="1757387" cy="2780978"/>
                </a:xfrm>
                <a:custGeom>
                  <a:avLst/>
                  <a:gdLst>
                    <a:gd name="connsiteX0" fmla="*/ 354180 w 1565091"/>
                    <a:gd name="connsiteY0" fmla="*/ 2219098 h 2219098"/>
                    <a:gd name="connsiteX1" fmla="*/ 60808 w 1565091"/>
                    <a:gd name="connsiteY1" fmla="*/ 2219098 h 2219098"/>
                    <a:gd name="connsiteX2" fmla="*/ 157217 w 1565091"/>
                    <a:gd name="connsiteY2" fmla="*/ 1275531 h 2219098"/>
                    <a:gd name="connsiteX3" fmla="*/ 296139 w 1565091"/>
                    <a:gd name="connsiteY3" fmla="*/ 1920401 h 2219098"/>
                    <a:gd name="connsiteX4" fmla="*/ 306136 w 1565091"/>
                    <a:gd name="connsiteY4" fmla="*/ 1968000 h 2219098"/>
                    <a:gd name="connsiteX5" fmla="*/ 315921 w 1565091"/>
                    <a:gd name="connsiteY5" fmla="*/ 1865616 h 2219098"/>
                    <a:gd name="connsiteX6" fmla="*/ 323884 w 1565091"/>
                    <a:gd name="connsiteY6" fmla="*/ 1798357 h 2219098"/>
                    <a:gd name="connsiteX7" fmla="*/ 309982 w 1565091"/>
                    <a:gd name="connsiteY7" fmla="*/ 1717604 h 2219098"/>
                    <a:gd name="connsiteX8" fmla="*/ 456178 w 1565091"/>
                    <a:gd name="connsiteY8" fmla="*/ 425775 h 2219098"/>
                    <a:gd name="connsiteX9" fmla="*/ 482478 w 1565091"/>
                    <a:gd name="connsiteY9" fmla="*/ 665339 h 2219098"/>
                    <a:gd name="connsiteX10" fmla="*/ 489661 w 1565091"/>
                    <a:gd name="connsiteY10" fmla="*/ 719607 h 2219098"/>
                    <a:gd name="connsiteX11" fmla="*/ 531217 w 1565091"/>
                    <a:gd name="connsiteY11" fmla="*/ 528707 h 2219098"/>
                    <a:gd name="connsiteX12" fmla="*/ 756611 w 1565091"/>
                    <a:gd name="connsiteY12" fmla="*/ 0 h 2219098"/>
                    <a:gd name="connsiteX13" fmla="*/ 1179997 w 1565091"/>
                    <a:gd name="connsiteY13" fmla="*/ 1454283 h 2219098"/>
                    <a:gd name="connsiteX14" fmla="*/ 1190156 w 1565091"/>
                    <a:gd name="connsiteY14" fmla="*/ 1533118 h 2219098"/>
                    <a:gd name="connsiteX15" fmla="*/ 1229319 w 1565091"/>
                    <a:gd name="connsiteY15" fmla="*/ 1393814 h 2219098"/>
                    <a:gd name="connsiteX16" fmla="*/ 1368480 w 1565091"/>
                    <a:gd name="connsiteY16" fmla="*/ 728830 h 2219098"/>
                    <a:gd name="connsiteX17" fmla="*/ 1458424 w 1565091"/>
                    <a:gd name="connsiteY17" fmla="*/ 2213228 h 2219098"/>
                    <a:gd name="connsiteX18" fmla="*/ 1234657 w 1565091"/>
                    <a:gd name="connsiteY18" fmla="*/ 2199019 h 2219098"/>
                    <a:gd name="connsiteX19" fmla="*/ 1230371 w 1565091"/>
                    <a:gd name="connsiteY19" fmla="*/ 2211634 h 2219098"/>
                    <a:gd name="connsiteX20" fmla="*/ 352821 w 1565091"/>
                    <a:gd name="connsiteY20" fmla="*/ 2211634 h 22190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565091" h="2219098">
                      <a:moveTo>
                        <a:pt x="354180" y="2219098"/>
                      </a:moveTo>
                      <a:lnTo>
                        <a:pt x="60808" y="2219098"/>
                      </a:lnTo>
                      <a:cubicBezTo>
                        <a:pt x="21319" y="2089237"/>
                        <a:pt x="-93702" y="1748513"/>
                        <a:pt x="157217" y="1275531"/>
                      </a:cubicBezTo>
                      <a:cubicBezTo>
                        <a:pt x="207044" y="1615583"/>
                        <a:pt x="244111" y="1689614"/>
                        <a:pt x="296139" y="1920401"/>
                      </a:cubicBezTo>
                      <a:lnTo>
                        <a:pt x="306136" y="1968000"/>
                      </a:lnTo>
                      <a:lnTo>
                        <a:pt x="315921" y="1865616"/>
                      </a:lnTo>
                      <a:lnTo>
                        <a:pt x="323884" y="1798357"/>
                      </a:lnTo>
                      <a:lnTo>
                        <a:pt x="309982" y="1717604"/>
                      </a:lnTo>
                      <a:cubicBezTo>
                        <a:pt x="269129" y="1441309"/>
                        <a:pt x="249768" y="993023"/>
                        <a:pt x="456178" y="425775"/>
                      </a:cubicBezTo>
                      <a:cubicBezTo>
                        <a:pt x="465286" y="516403"/>
                        <a:pt x="474006" y="595214"/>
                        <a:pt x="482478" y="665339"/>
                      </a:cubicBezTo>
                      <a:lnTo>
                        <a:pt x="489661" y="719607"/>
                      </a:lnTo>
                      <a:lnTo>
                        <a:pt x="531217" y="528707"/>
                      </a:lnTo>
                      <a:cubicBezTo>
                        <a:pt x="598877" y="254442"/>
                        <a:pt x="675253" y="55468"/>
                        <a:pt x="756611" y="0"/>
                      </a:cubicBezTo>
                      <a:cubicBezTo>
                        <a:pt x="964981" y="261069"/>
                        <a:pt x="1106110" y="922339"/>
                        <a:pt x="1179997" y="1454283"/>
                      </a:cubicBezTo>
                      <a:lnTo>
                        <a:pt x="1190156" y="1533118"/>
                      </a:lnTo>
                      <a:lnTo>
                        <a:pt x="1229319" y="1393814"/>
                      </a:lnTo>
                      <a:cubicBezTo>
                        <a:pt x="1302866" y="1135771"/>
                        <a:pt x="1366149" y="898918"/>
                        <a:pt x="1368480" y="728830"/>
                      </a:cubicBezTo>
                      <a:cubicBezTo>
                        <a:pt x="1722838" y="1378200"/>
                        <a:pt x="1497914" y="2083367"/>
                        <a:pt x="1458424" y="2213228"/>
                      </a:cubicBezTo>
                      <a:lnTo>
                        <a:pt x="1234657" y="2199019"/>
                      </a:lnTo>
                      <a:lnTo>
                        <a:pt x="1230371" y="2211634"/>
                      </a:lnTo>
                      <a:lnTo>
                        <a:pt x="352821" y="2211634"/>
                      </a:lnTo>
                      <a:close/>
                    </a:path>
                  </a:pathLst>
                </a:custGeom>
                <a:solidFill>
                  <a:schemeClr val="bg1">
                    <a:lumMod val="95000"/>
                    <a:alpha val="7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a:defRPr>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endParaRPr lang="zh-CN" altLang="en-US" kern="1200" dirty="0">
                    <a:solidFill>
                      <a:sysClr val="windowText" lastClr="000000"/>
                    </a:solidFill>
                    <a:ea typeface="微软雅黑" panose="020B0503020204020204" pitchFamily="34" charset="-122"/>
                  </a:endParaRPr>
                </a:p>
              </p:txBody>
            </p:sp>
            <p:sp>
              <p:nvSpPr>
                <p:cNvPr id="39" name="任意多边形 30"/>
                <p:cNvSpPr/>
                <p:nvPr/>
              </p:nvSpPr>
              <p:spPr>
                <a:xfrm flipH="1" flipV="1">
                  <a:off x="1468272" y="4912252"/>
                  <a:ext cx="1313841" cy="2118178"/>
                </a:xfrm>
                <a:custGeom>
                  <a:avLst/>
                  <a:gdLst>
                    <a:gd name="connsiteX0" fmla="*/ 354180 w 1565091"/>
                    <a:gd name="connsiteY0" fmla="*/ 2219098 h 2219098"/>
                    <a:gd name="connsiteX1" fmla="*/ 60808 w 1565091"/>
                    <a:gd name="connsiteY1" fmla="*/ 2219098 h 2219098"/>
                    <a:gd name="connsiteX2" fmla="*/ 157217 w 1565091"/>
                    <a:gd name="connsiteY2" fmla="*/ 1275531 h 2219098"/>
                    <a:gd name="connsiteX3" fmla="*/ 296139 w 1565091"/>
                    <a:gd name="connsiteY3" fmla="*/ 1920401 h 2219098"/>
                    <a:gd name="connsiteX4" fmla="*/ 306136 w 1565091"/>
                    <a:gd name="connsiteY4" fmla="*/ 1968000 h 2219098"/>
                    <a:gd name="connsiteX5" fmla="*/ 315921 w 1565091"/>
                    <a:gd name="connsiteY5" fmla="*/ 1865616 h 2219098"/>
                    <a:gd name="connsiteX6" fmla="*/ 323884 w 1565091"/>
                    <a:gd name="connsiteY6" fmla="*/ 1798357 h 2219098"/>
                    <a:gd name="connsiteX7" fmla="*/ 309982 w 1565091"/>
                    <a:gd name="connsiteY7" fmla="*/ 1717604 h 2219098"/>
                    <a:gd name="connsiteX8" fmla="*/ 456178 w 1565091"/>
                    <a:gd name="connsiteY8" fmla="*/ 425775 h 2219098"/>
                    <a:gd name="connsiteX9" fmla="*/ 482478 w 1565091"/>
                    <a:gd name="connsiteY9" fmla="*/ 665339 h 2219098"/>
                    <a:gd name="connsiteX10" fmla="*/ 489661 w 1565091"/>
                    <a:gd name="connsiteY10" fmla="*/ 719607 h 2219098"/>
                    <a:gd name="connsiteX11" fmla="*/ 531217 w 1565091"/>
                    <a:gd name="connsiteY11" fmla="*/ 528707 h 2219098"/>
                    <a:gd name="connsiteX12" fmla="*/ 756611 w 1565091"/>
                    <a:gd name="connsiteY12" fmla="*/ 0 h 2219098"/>
                    <a:gd name="connsiteX13" fmla="*/ 1179997 w 1565091"/>
                    <a:gd name="connsiteY13" fmla="*/ 1454283 h 2219098"/>
                    <a:gd name="connsiteX14" fmla="*/ 1190156 w 1565091"/>
                    <a:gd name="connsiteY14" fmla="*/ 1533118 h 2219098"/>
                    <a:gd name="connsiteX15" fmla="*/ 1229319 w 1565091"/>
                    <a:gd name="connsiteY15" fmla="*/ 1393814 h 2219098"/>
                    <a:gd name="connsiteX16" fmla="*/ 1368480 w 1565091"/>
                    <a:gd name="connsiteY16" fmla="*/ 728830 h 2219098"/>
                    <a:gd name="connsiteX17" fmla="*/ 1458424 w 1565091"/>
                    <a:gd name="connsiteY17" fmla="*/ 2213228 h 2219098"/>
                    <a:gd name="connsiteX18" fmla="*/ 1234657 w 1565091"/>
                    <a:gd name="connsiteY18" fmla="*/ 2199019 h 2219098"/>
                    <a:gd name="connsiteX19" fmla="*/ 1230371 w 1565091"/>
                    <a:gd name="connsiteY19" fmla="*/ 2211634 h 2219098"/>
                    <a:gd name="connsiteX20" fmla="*/ 352821 w 1565091"/>
                    <a:gd name="connsiteY20" fmla="*/ 2211634 h 22190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565091" h="2219098">
                      <a:moveTo>
                        <a:pt x="354180" y="2219098"/>
                      </a:moveTo>
                      <a:lnTo>
                        <a:pt x="60808" y="2219098"/>
                      </a:lnTo>
                      <a:cubicBezTo>
                        <a:pt x="21319" y="2089237"/>
                        <a:pt x="-93702" y="1748513"/>
                        <a:pt x="157217" y="1275531"/>
                      </a:cubicBezTo>
                      <a:cubicBezTo>
                        <a:pt x="207044" y="1615583"/>
                        <a:pt x="244111" y="1689614"/>
                        <a:pt x="296139" y="1920401"/>
                      </a:cubicBezTo>
                      <a:lnTo>
                        <a:pt x="306136" y="1968000"/>
                      </a:lnTo>
                      <a:lnTo>
                        <a:pt x="315921" y="1865616"/>
                      </a:lnTo>
                      <a:lnTo>
                        <a:pt x="323884" y="1798357"/>
                      </a:lnTo>
                      <a:lnTo>
                        <a:pt x="309982" y="1717604"/>
                      </a:lnTo>
                      <a:cubicBezTo>
                        <a:pt x="269129" y="1441309"/>
                        <a:pt x="249768" y="993023"/>
                        <a:pt x="456178" y="425775"/>
                      </a:cubicBezTo>
                      <a:cubicBezTo>
                        <a:pt x="465286" y="516403"/>
                        <a:pt x="474006" y="595214"/>
                        <a:pt x="482478" y="665339"/>
                      </a:cubicBezTo>
                      <a:lnTo>
                        <a:pt x="489661" y="719607"/>
                      </a:lnTo>
                      <a:lnTo>
                        <a:pt x="531217" y="528707"/>
                      </a:lnTo>
                      <a:cubicBezTo>
                        <a:pt x="598877" y="254442"/>
                        <a:pt x="675253" y="55468"/>
                        <a:pt x="756611" y="0"/>
                      </a:cubicBezTo>
                      <a:cubicBezTo>
                        <a:pt x="964981" y="261069"/>
                        <a:pt x="1106110" y="922339"/>
                        <a:pt x="1179997" y="1454283"/>
                      </a:cubicBezTo>
                      <a:lnTo>
                        <a:pt x="1190156" y="1533118"/>
                      </a:lnTo>
                      <a:lnTo>
                        <a:pt x="1229319" y="1393814"/>
                      </a:lnTo>
                      <a:cubicBezTo>
                        <a:pt x="1302866" y="1135771"/>
                        <a:pt x="1366149" y="898918"/>
                        <a:pt x="1368480" y="728830"/>
                      </a:cubicBezTo>
                      <a:cubicBezTo>
                        <a:pt x="1722838" y="1378200"/>
                        <a:pt x="1497914" y="2083367"/>
                        <a:pt x="1458424" y="2213228"/>
                      </a:cubicBezTo>
                      <a:lnTo>
                        <a:pt x="1234657" y="2199019"/>
                      </a:lnTo>
                      <a:lnTo>
                        <a:pt x="1230371" y="2211634"/>
                      </a:lnTo>
                      <a:lnTo>
                        <a:pt x="352821" y="2211634"/>
                      </a:lnTo>
                      <a:close/>
                    </a:path>
                  </a:pathLst>
                </a:custGeom>
                <a:solidFill>
                  <a:schemeClr val="bg1">
                    <a:lumMod val="65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a:defRPr>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endParaRPr lang="zh-CN" altLang="en-US" kern="1200" dirty="0">
                    <a:solidFill>
                      <a:sysClr val="windowText" lastClr="000000"/>
                    </a:solidFill>
                    <a:ea typeface="微软雅黑" panose="020B0503020204020204" pitchFamily="34" charset="-122"/>
                  </a:endParaRPr>
                </a:p>
              </p:txBody>
            </p:sp>
          </p:grpSp>
          <p:grpSp>
            <p:nvGrpSpPr>
              <p:cNvPr id="33" name="组合 24"/>
              <p:cNvGrpSpPr/>
              <p:nvPr/>
            </p:nvGrpSpPr>
            <p:grpSpPr>
              <a:xfrm>
                <a:off x="1898407" y="2375770"/>
                <a:ext cx="387841" cy="380896"/>
                <a:chOff x="1925704" y="2375770"/>
                <a:chExt cx="298822" cy="293471"/>
              </a:xfrm>
            </p:grpSpPr>
            <p:sp>
              <p:nvSpPr>
                <p:cNvPr id="36" name="弦形 35"/>
                <p:cNvSpPr/>
                <p:nvPr/>
              </p:nvSpPr>
              <p:spPr>
                <a:xfrm rot="1381283">
                  <a:off x="1925704" y="2375770"/>
                  <a:ext cx="212307" cy="293470"/>
                </a:xfrm>
                <a:custGeom>
                  <a:avLst/>
                  <a:gdLst>
                    <a:gd name="connsiteX0" fmla="*/ 1578177 w 1856586"/>
                    <a:gd name="connsiteY0" fmla="*/ 1560008 h 1820249"/>
                    <a:gd name="connsiteX1" fmla="*/ 471010 w 1856586"/>
                    <a:gd name="connsiteY1" fmla="*/ 1702162 h 1820249"/>
                    <a:gd name="connsiteX2" fmla="*/ 32840 w 1856586"/>
                    <a:gd name="connsiteY2" fmla="*/ 670188 h 1820249"/>
                    <a:gd name="connsiteX3" fmla="*/ 928294 w 1856586"/>
                    <a:gd name="connsiteY3" fmla="*/ -1 h 1820249"/>
                    <a:gd name="connsiteX4" fmla="*/ 1578177 w 1856586"/>
                    <a:gd name="connsiteY4" fmla="*/ 1560008 h 1820249"/>
                    <a:gd name="connsiteX0-1" fmla="*/ 1578265 w 1578265"/>
                    <a:gd name="connsiteY0-2" fmla="*/ 1808343 h 2068603"/>
                    <a:gd name="connsiteX1-3" fmla="*/ 471098 w 1578265"/>
                    <a:gd name="connsiteY1-4" fmla="*/ 1950497 h 2068603"/>
                    <a:gd name="connsiteX2-5" fmla="*/ 32928 w 1578265"/>
                    <a:gd name="connsiteY2-6" fmla="*/ 918523 h 2068603"/>
                    <a:gd name="connsiteX3-7" fmla="*/ 815089 w 1578265"/>
                    <a:gd name="connsiteY3-8" fmla="*/ 0 h 2068603"/>
                    <a:gd name="connsiteX4-9" fmla="*/ 1578265 w 1578265"/>
                    <a:gd name="connsiteY4-10" fmla="*/ 1808343 h 2068603"/>
                    <a:gd name="connsiteX0-11" fmla="*/ 1604329 w 1604329"/>
                    <a:gd name="connsiteY0-12" fmla="*/ 1808343 h 2047376"/>
                    <a:gd name="connsiteX1-13" fmla="*/ 497162 w 1604329"/>
                    <a:gd name="connsiteY1-14" fmla="*/ 1950497 h 2047376"/>
                    <a:gd name="connsiteX2-15" fmla="*/ 22830 w 1604329"/>
                    <a:gd name="connsiteY2-16" fmla="*/ 905019 h 2047376"/>
                    <a:gd name="connsiteX3-17" fmla="*/ 841153 w 1604329"/>
                    <a:gd name="connsiteY3-18" fmla="*/ 0 h 2047376"/>
                    <a:gd name="connsiteX4-19" fmla="*/ 1604329 w 1604329"/>
                    <a:gd name="connsiteY4-20" fmla="*/ 1808343 h 2047376"/>
                    <a:gd name="connsiteX0-21" fmla="*/ 1730044 w 1730044"/>
                    <a:gd name="connsiteY0-22" fmla="*/ 2081509 h 2217470"/>
                    <a:gd name="connsiteX1-23" fmla="*/ 498256 w 1730044"/>
                    <a:gd name="connsiteY1-24" fmla="*/ 1950497 h 2217470"/>
                    <a:gd name="connsiteX2-25" fmla="*/ 23924 w 1730044"/>
                    <a:gd name="connsiteY2-26" fmla="*/ 905019 h 2217470"/>
                    <a:gd name="connsiteX3-27" fmla="*/ 842247 w 1730044"/>
                    <a:gd name="connsiteY3-28" fmla="*/ 0 h 2217470"/>
                    <a:gd name="connsiteX4-29" fmla="*/ 1730044 w 1730044"/>
                    <a:gd name="connsiteY4-30" fmla="*/ 2081509 h 2217470"/>
                    <a:gd name="connsiteX0-31" fmla="*/ 1730920 w 1730920"/>
                    <a:gd name="connsiteY0-32" fmla="*/ 2081509 h 2238044"/>
                    <a:gd name="connsiteX1-33" fmla="*/ 484540 w 1730920"/>
                    <a:gd name="connsiteY1-34" fmla="*/ 2017158 h 2238044"/>
                    <a:gd name="connsiteX2-35" fmla="*/ 24800 w 1730920"/>
                    <a:gd name="connsiteY2-36" fmla="*/ 905019 h 2238044"/>
                    <a:gd name="connsiteX3-37" fmla="*/ 843123 w 1730920"/>
                    <a:gd name="connsiteY3-38" fmla="*/ 0 h 2238044"/>
                    <a:gd name="connsiteX4-39" fmla="*/ 1730920 w 1730920"/>
                    <a:gd name="connsiteY4-40" fmla="*/ 2081509 h 2238044"/>
                    <a:gd name="connsiteX0-41" fmla="*/ 1730085 w 1730085"/>
                    <a:gd name="connsiteY0-42" fmla="*/ 2081509 h 2252823"/>
                    <a:gd name="connsiteX1-43" fmla="*/ 483705 w 1730085"/>
                    <a:gd name="connsiteY1-44" fmla="*/ 2017158 h 2252823"/>
                    <a:gd name="connsiteX2-45" fmla="*/ 23965 w 1730085"/>
                    <a:gd name="connsiteY2-46" fmla="*/ 905019 h 2252823"/>
                    <a:gd name="connsiteX3-47" fmla="*/ 842288 w 1730085"/>
                    <a:gd name="connsiteY3-48" fmla="*/ 0 h 2252823"/>
                    <a:gd name="connsiteX4-49" fmla="*/ 1730085 w 1730085"/>
                    <a:gd name="connsiteY4-50" fmla="*/ 2081509 h 2252823"/>
                    <a:gd name="connsiteX0-51" fmla="*/ 1730085 w 1730085"/>
                    <a:gd name="connsiteY0-52" fmla="*/ 2081509 h 2252823"/>
                    <a:gd name="connsiteX1-53" fmla="*/ 483705 w 1730085"/>
                    <a:gd name="connsiteY1-54" fmla="*/ 2017158 h 2252823"/>
                    <a:gd name="connsiteX2-55" fmla="*/ 23965 w 1730085"/>
                    <a:gd name="connsiteY2-56" fmla="*/ 905019 h 2252823"/>
                    <a:gd name="connsiteX3-57" fmla="*/ 842288 w 1730085"/>
                    <a:gd name="connsiteY3-58" fmla="*/ 0 h 2252823"/>
                    <a:gd name="connsiteX4-59" fmla="*/ 1730085 w 1730085"/>
                    <a:gd name="connsiteY4-60" fmla="*/ 2081509 h 2252823"/>
                    <a:gd name="connsiteX0-61" fmla="*/ 1730085 w 1730085"/>
                    <a:gd name="connsiteY0-62" fmla="*/ 2081509 h 2252823"/>
                    <a:gd name="connsiteX1-63" fmla="*/ 483705 w 1730085"/>
                    <a:gd name="connsiteY1-64" fmla="*/ 2017158 h 2252823"/>
                    <a:gd name="connsiteX2-65" fmla="*/ 23965 w 1730085"/>
                    <a:gd name="connsiteY2-66" fmla="*/ 905019 h 2252823"/>
                    <a:gd name="connsiteX3-67" fmla="*/ 842288 w 1730085"/>
                    <a:gd name="connsiteY3-68" fmla="*/ 0 h 2252823"/>
                    <a:gd name="connsiteX4-69" fmla="*/ 1730085 w 1730085"/>
                    <a:gd name="connsiteY4-70" fmla="*/ 2081509 h 2252823"/>
                    <a:gd name="connsiteX0-71" fmla="*/ 1722777 w 1722777"/>
                    <a:gd name="connsiteY0-72" fmla="*/ 2081509 h 2252823"/>
                    <a:gd name="connsiteX1-73" fmla="*/ 476397 w 1722777"/>
                    <a:gd name="connsiteY1-74" fmla="*/ 2017158 h 2252823"/>
                    <a:gd name="connsiteX2-75" fmla="*/ 16657 w 1722777"/>
                    <a:gd name="connsiteY2-76" fmla="*/ 905019 h 2252823"/>
                    <a:gd name="connsiteX3-77" fmla="*/ 834980 w 1722777"/>
                    <a:gd name="connsiteY3-78" fmla="*/ 0 h 2252823"/>
                    <a:gd name="connsiteX4-79" fmla="*/ 1722777 w 1722777"/>
                    <a:gd name="connsiteY4-80" fmla="*/ 2081509 h 2252823"/>
                    <a:gd name="connsiteX0-81" fmla="*/ 1722777 w 1722777"/>
                    <a:gd name="connsiteY0-82" fmla="*/ 2081509 h 2252823"/>
                    <a:gd name="connsiteX1-83" fmla="*/ 476397 w 1722777"/>
                    <a:gd name="connsiteY1-84" fmla="*/ 2017158 h 2252823"/>
                    <a:gd name="connsiteX2-85" fmla="*/ 16657 w 1722777"/>
                    <a:gd name="connsiteY2-86" fmla="*/ 905019 h 2252823"/>
                    <a:gd name="connsiteX3-87" fmla="*/ 834980 w 1722777"/>
                    <a:gd name="connsiteY3-88" fmla="*/ 0 h 2252823"/>
                    <a:gd name="connsiteX4-89" fmla="*/ 1722777 w 1722777"/>
                    <a:gd name="connsiteY4-90" fmla="*/ 2081509 h 2252823"/>
                    <a:gd name="connsiteX0-91" fmla="*/ 1725151 w 1725151"/>
                    <a:gd name="connsiteY0-92" fmla="*/ 2081509 h 2246832"/>
                    <a:gd name="connsiteX1-93" fmla="*/ 478771 w 1725151"/>
                    <a:gd name="connsiteY1-94" fmla="*/ 2017158 h 2246832"/>
                    <a:gd name="connsiteX2-95" fmla="*/ 19031 w 1725151"/>
                    <a:gd name="connsiteY2-96" fmla="*/ 905019 h 2246832"/>
                    <a:gd name="connsiteX3-97" fmla="*/ 837354 w 1725151"/>
                    <a:gd name="connsiteY3-98" fmla="*/ 0 h 2246832"/>
                    <a:gd name="connsiteX4-99" fmla="*/ 1725151 w 1725151"/>
                    <a:gd name="connsiteY4-100" fmla="*/ 2081509 h 2246832"/>
                    <a:gd name="connsiteX0-101" fmla="*/ 1725151 w 1725151"/>
                    <a:gd name="connsiteY0-102" fmla="*/ 2118758 h 2284081"/>
                    <a:gd name="connsiteX1-103" fmla="*/ 478771 w 1725151"/>
                    <a:gd name="connsiteY1-104" fmla="*/ 2054407 h 2284081"/>
                    <a:gd name="connsiteX2-105" fmla="*/ 19031 w 1725151"/>
                    <a:gd name="connsiteY2-106" fmla="*/ 942268 h 2284081"/>
                    <a:gd name="connsiteX3-107" fmla="*/ 820360 w 1725151"/>
                    <a:gd name="connsiteY3-108" fmla="*/ 0 h 2284081"/>
                    <a:gd name="connsiteX4-109" fmla="*/ 1725151 w 1725151"/>
                    <a:gd name="connsiteY4-110" fmla="*/ 2118758 h 2284081"/>
                    <a:gd name="connsiteX0-111" fmla="*/ 1725151 w 1725151"/>
                    <a:gd name="connsiteY0-112" fmla="*/ 2118758 h 2284081"/>
                    <a:gd name="connsiteX1-113" fmla="*/ 478771 w 1725151"/>
                    <a:gd name="connsiteY1-114" fmla="*/ 2054407 h 2284081"/>
                    <a:gd name="connsiteX2-115" fmla="*/ 19031 w 1725151"/>
                    <a:gd name="connsiteY2-116" fmla="*/ 942268 h 2284081"/>
                    <a:gd name="connsiteX3-117" fmla="*/ 820360 w 1725151"/>
                    <a:gd name="connsiteY3-118" fmla="*/ 0 h 2284081"/>
                    <a:gd name="connsiteX4-119" fmla="*/ 1725151 w 1725151"/>
                    <a:gd name="connsiteY4-120" fmla="*/ 2118758 h 2284081"/>
                    <a:gd name="connsiteX0-121" fmla="*/ 1725151 w 1725151"/>
                    <a:gd name="connsiteY0-122" fmla="*/ 2118758 h 2261658"/>
                    <a:gd name="connsiteX1-123" fmla="*/ 478771 w 1725151"/>
                    <a:gd name="connsiteY1-124" fmla="*/ 2054407 h 2261658"/>
                    <a:gd name="connsiteX2-125" fmla="*/ 19031 w 1725151"/>
                    <a:gd name="connsiteY2-126" fmla="*/ 942268 h 2261658"/>
                    <a:gd name="connsiteX3-127" fmla="*/ 820360 w 1725151"/>
                    <a:gd name="connsiteY3-128" fmla="*/ 0 h 2261658"/>
                    <a:gd name="connsiteX4-129" fmla="*/ 1725151 w 1725151"/>
                    <a:gd name="connsiteY4-130" fmla="*/ 2118758 h 2261658"/>
                    <a:gd name="connsiteX0-131" fmla="*/ 1753080 w 1753080"/>
                    <a:gd name="connsiteY0-132" fmla="*/ 2150344 h 2274665"/>
                    <a:gd name="connsiteX1-133" fmla="*/ 477289 w 1753080"/>
                    <a:gd name="connsiteY1-134" fmla="*/ 2054407 h 2274665"/>
                    <a:gd name="connsiteX2-135" fmla="*/ 17549 w 1753080"/>
                    <a:gd name="connsiteY2-136" fmla="*/ 942268 h 2274665"/>
                    <a:gd name="connsiteX3-137" fmla="*/ 818878 w 1753080"/>
                    <a:gd name="connsiteY3-138" fmla="*/ 0 h 2274665"/>
                    <a:gd name="connsiteX4-139" fmla="*/ 1753080 w 1753080"/>
                    <a:gd name="connsiteY4-140" fmla="*/ 2150344 h 2274665"/>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753080" h="2274665">
                      <a:moveTo>
                        <a:pt x="1753080" y="2150344"/>
                      </a:moveTo>
                      <a:cubicBezTo>
                        <a:pt x="1343443" y="2381448"/>
                        <a:pt x="766544" y="2255753"/>
                        <a:pt x="477289" y="2054407"/>
                      </a:cubicBezTo>
                      <a:cubicBezTo>
                        <a:pt x="188034" y="1853061"/>
                        <a:pt x="-70699" y="1363202"/>
                        <a:pt x="17549" y="942268"/>
                      </a:cubicBezTo>
                      <a:cubicBezTo>
                        <a:pt x="45749" y="794011"/>
                        <a:pt x="142099" y="222867"/>
                        <a:pt x="818878" y="0"/>
                      </a:cubicBezTo>
                      <a:cubicBezTo>
                        <a:pt x="1035506" y="520003"/>
                        <a:pt x="1536452" y="1630341"/>
                        <a:pt x="1753080" y="2150344"/>
                      </a:cubicBezTo>
                      <a:close/>
                    </a:path>
                  </a:pathLst>
                </a:custGeom>
                <a:solidFill>
                  <a:srgbClr val="B2D7C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a:defRPr>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endParaRPr lang="zh-CN" altLang="en-US" kern="1200" dirty="0">
                    <a:solidFill>
                      <a:sysClr val="windowText" lastClr="000000"/>
                    </a:solidFill>
                    <a:ea typeface="微软雅黑" panose="020B0503020204020204" pitchFamily="34" charset="-122"/>
                  </a:endParaRPr>
                </a:p>
              </p:txBody>
            </p:sp>
            <p:sp>
              <p:nvSpPr>
                <p:cNvPr id="37" name="弦形 35"/>
                <p:cNvSpPr/>
                <p:nvPr/>
              </p:nvSpPr>
              <p:spPr>
                <a:xfrm rot="20218717" flipH="1">
                  <a:off x="2012219" y="2375771"/>
                  <a:ext cx="212307" cy="293470"/>
                </a:xfrm>
                <a:custGeom>
                  <a:avLst/>
                  <a:gdLst>
                    <a:gd name="connsiteX0" fmla="*/ 1578177 w 1856586"/>
                    <a:gd name="connsiteY0" fmla="*/ 1560008 h 1820249"/>
                    <a:gd name="connsiteX1" fmla="*/ 471010 w 1856586"/>
                    <a:gd name="connsiteY1" fmla="*/ 1702162 h 1820249"/>
                    <a:gd name="connsiteX2" fmla="*/ 32840 w 1856586"/>
                    <a:gd name="connsiteY2" fmla="*/ 670188 h 1820249"/>
                    <a:gd name="connsiteX3" fmla="*/ 928294 w 1856586"/>
                    <a:gd name="connsiteY3" fmla="*/ -1 h 1820249"/>
                    <a:gd name="connsiteX4" fmla="*/ 1578177 w 1856586"/>
                    <a:gd name="connsiteY4" fmla="*/ 1560008 h 1820249"/>
                    <a:gd name="connsiteX0-1" fmla="*/ 1578265 w 1578265"/>
                    <a:gd name="connsiteY0-2" fmla="*/ 1808343 h 2068603"/>
                    <a:gd name="connsiteX1-3" fmla="*/ 471098 w 1578265"/>
                    <a:gd name="connsiteY1-4" fmla="*/ 1950497 h 2068603"/>
                    <a:gd name="connsiteX2-5" fmla="*/ 32928 w 1578265"/>
                    <a:gd name="connsiteY2-6" fmla="*/ 918523 h 2068603"/>
                    <a:gd name="connsiteX3-7" fmla="*/ 815089 w 1578265"/>
                    <a:gd name="connsiteY3-8" fmla="*/ 0 h 2068603"/>
                    <a:gd name="connsiteX4-9" fmla="*/ 1578265 w 1578265"/>
                    <a:gd name="connsiteY4-10" fmla="*/ 1808343 h 2068603"/>
                    <a:gd name="connsiteX0-11" fmla="*/ 1604329 w 1604329"/>
                    <a:gd name="connsiteY0-12" fmla="*/ 1808343 h 2047376"/>
                    <a:gd name="connsiteX1-13" fmla="*/ 497162 w 1604329"/>
                    <a:gd name="connsiteY1-14" fmla="*/ 1950497 h 2047376"/>
                    <a:gd name="connsiteX2-15" fmla="*/ 22830 w 1604329"/>
                    <a:gd name="connsiteY2-16" fmla="*/ 905019 h 2047376"/>
                    <a:gd name="connsiteX3-17" fmla="*/ 841153 w 1604329"/>
                    <a:gd name="connsiteY3-18" fmla="*/ 0 h 2047376"/>
                    <a:gd name="connsiteX4-19" fmla="*/ 1604329 w 1604329"/>
                    <a:gd name="connsiteY4-20" fmla="*/ 1808343 h 2047376"/>
                    <a:gd name="connsiteX0-21" fmla="*/ 1730044 w 1730044"/>
                    <a:gd name="connsiteY0-22" fmla="*/ 2081509 h 2217470"/>
                    <a:gd name="connsiteX1-23" fmla="*/ 498256 w 1730044"/>
                    <a:gd name="connsiteY1-24" fmla="*/ 1950497 h 2217470"/>
                    <a:gd name="connsiteX2-25" fmla="*/ 23924 w 1730044"/>
                    <a:gd name="connsiteY2-26" fmla="*/ 905019 h 2217470"/>
                    <a:gd name="connsiteX3-27" fmla="*/ 842247 w 1730044"/>
                    <a:gd name="connsiteY3-28" fmla="*/ 0 h 2217470"/>
                    <a:gd name="connsiteX4-29" fmla="*/ 1730044 w 1730044"/>
                    <a:gd name="connsiteY4-30" fmla="*/ 2081509 h 2217470"/>
                    <a:gd name="connsiteX0-31" fmla="*/ 1730920 w 1730920"/>
                    <a:gd name="connsiteY0-32" fmla="*/ 2081509 h 2238044"/>
                    <a:gd name="connsiteX1-33" fmla="*/ 484540 w 1730920"/>
                    <a:gd name="connsiteY1-34" fmla="*/ 2017158 h 2238044"/>
                    <a:gd name="connsiteX2-35" fmla="*/ 24800 w 1730920"/>
                    <a:gd name="connsiteY2-36" fmla="*/ 905019 h 2238044"/>
                    <a:gd name="connsiteX3-37" fmla="*/ 843123 w 1730920"/>
                    <a:gd name="connsiteY3-38" fmla="*/ 0 h 2238044"/>
                    <a:gd name="connsiteX4-39" fmla="*/ 1730920 w 1730920"/>
                    <a:gd name="connsiteY4-40" fmla="*/ 2081509 h 2238044"/>
                    <a:gd name="connsiteX0-41" fmla="*/ 1730085 w 1730085"/>
                    <a:gd name="connsiteY0-42" fmla="*/ 2081509 h 2252823"/>
                    <a:gd name="connsiteX1-43" fmla="*/ 483705 w 1730085"/>
                    <a:gd name="connsiteY1-44" fmla="*/ 2017158 h 2252823"/>
                    <a:gd name="connsiteX2-45" fmla="*/ 23965 w 1730085"/>
                    <a:gd name="connsiteY2-46" fmla="*/ 905019 h 2252823"/>
                    <a:gd name="connsiteX3-47" fmla="*/ 842288 w 1730085"/>
                    <a:gd name="connsiteY3-48" fmla="*/ 0 h 2252823"/>
                    <a:gd name="connsiteX4-49" fmla="*/ 1730085 w 1730085"/>
                    <a:gd name="connsiteY4-50" fmla="*/ 2081509 h 2252823"/>
                    <a:gd name="connsiteX0-51" fmla="*/ 1730085 w 1730085"/>
                    <a:gd name="connsiteY0-52" fmla="*/ 2081509 h 2252823"/>
                    <a:gd name="connsiteX1-53" fmla="*/ 483705 w 1730085"/>
                    <a:gd name="connsiteY1-54" fmla="*/ 2017158 h 2252823"/>
                    <a:gd name="connsiteX2-55" fmla="*/ 23965 w 1730085"/>
                    <a:gd name="connsiteY2-56" fmla="*/ 905019 h 2252823"/>
                    <a:gd name="connsiteX3-57" fmla="*/ 842288 w 1730085"/>
                    <a:gd name="connsiteY3-58" fmla="*/ 0 h 2252823"/>
                    <a:gd name="connsiteX4-59" fmla="*/ 1730085 w 1730085"/>
                    <a:gd name="connsiteY4-60" fmla="*/ 2081509 h 2252823"/>
                    <a:gd name="connsiteX0-61" fmla="*/ 1730085 w 1730085"/>
                    <a:gd name="connsiteY0-62" fmla="*/ 2081509 h 2252823"/>
                    <a:gd name="connsiteX1-63" fmla="*/ 483705 w 1730085"/>
                    <a:gd name="connsiteY1-64" fmla="*/ 2017158 h 2252823"/>
                    <a:gd name="connsiteX2-65" fmla="*/ 23965 w 1730085"/>
                    <a:gd name="connsiteY2-66" fmla="*/ 905019 h 2252823"/>
                    <a:gd name="connsiteX3-67" fmla="*/ 842288 w 1730085"/>
                    <a:gd name="connsiteY3-68" fmla="*/ 0 h 2252823"/>
                    <a:gd name="connsiteX4-69" fmla="*/ 1730085 w 1730085"/>
                    <a:gd name="connsiteY4-70" fmla="*/ 2081509 h 2252823"/>
                    <a:gd name="connsiteX0-71" fmla="*/ 1722777 w 1722777"/>
                    <a:gd name="connsiteY0-72" fmla="*/ 2081509 h 2252823"/>
                    <a:gd name="connsiteX1-73" fmla="*/ 476397 w 1722777"/>
                    <a:gd name="connsiteY1-74" fmla="*/ 2017158 h 2252823"/>
                    <a:gd name="connsiteX2-75" fmla="*/ 16657 w 1722777"/>
                    <a:gd name="connsiteY2-76" fmla="*/ 905019 h 2252823"/>
                    <a:gd name="connsiteX3-77" fmla="*/ 834980 w 1722777"/>
                    <a:gd name="connsiteY3-78" fmla="*/ 0 h 2252823"/>
                    <a:gd name="connsiteX4-79" fmla="*/ 1722777 w 1722777"/>
                    <a:gd name="connsiteY4-80" fmla="*/ 2081509 h 2252823"/>
                    <a:gd name="connsiteX0-81" fmla="*/ 1722777 w 1722777"/>
                    <a:gd name="connsiteY0-82" fmla="*/ 2081509 h 2252823"/>
                    <a:gd name="connsiteX1-83" fmla="*/ 476397 w 1722777"/>
                    <a:gd name="connsiteY1-84" fmla="*/ 2017158 h 2252823"/>
                    <a:gd name="connsiteX2-85" fmla="*/ 16657 w 1722777"/>
                    <a:gd name="connsiteY2-86" fmla="*/ 905019 h 2252823"/>
                    <a:gd name="connsiteX3-87" fmla="*/ 834980 w 1722777"/>
                    <a:gd name="connsiteY3-88" fmla="*/ 0 h 2252823"/>
                    <a:gd name="connsiteX4-89" fmla="*/ 1722777 w 1722777"/>
                    <a:gd name="connsiteY4-90" fmla="*/ 2081509 h 2252823"/>
                    <a:gd name="connsiteX0-91" fmla="*/ 1725151 w 1725151"/>
                    <a:gd name="connsiteY0-92" fmla="*/ 2081509 h 2246832"/>
                    <a:gd name="connsiteX1-93" fmla="*/ 478771 w 1725151"/>
                    <a:gd name="connsiteY1-94" fmla="*/ 2017158 h 2246832"/>
                    <a:gd name="connsiteX2-95" fmla="*/ 19031 w 1725151"/>
                    <a:gd name="connsiteY2-96" fmla="*/ 905019 h 2246832"/>
                    <a:gd name="connsiteX3-97" fmla="*/ 837354 w 1725151"/>
                    <a:gd name="connsiteY3-98" fmla="*/ 0 h 2246832"/>
                    <a:gd name="connsiteX4-99" fmla="*/ 1725151 w 1725151"/>
                    <a:gd name="connsiteY4-100" fmla="*/ 2081509 h 2246832"/>
                    <a:gd name="connsiteX0-101" fmla="*/ 1725151 w 1725151"/>
                    <a:gd name="connsiteY0-102" fmla="*/ 2118758 h 2284081"/>
                    <a:gd name="connsiteX1-103" fmla="*/ 478771 w 1725151"/>
                    <a:gd name="connsiteY1-104" fmla="*/ 2054407 h 2284081"/>
                    <a:gd name="connsiteX2-105" fmla="*/ 19031 w 1725151"/>
                    <a:gd name="connsiteY2-106" fmla="*/ 942268 h 2284081"/>
                    <a:gd name="connsiteX3-107" fmla="*/ 820360 w 1725151"/>
                    <a:gd name="connsiteY3-108" fmla="*/ 0 h 2284081"/>
                    <a:gd name="connsiteX4-109" fmla="*/ 1725151 w 1725151"/>
                    <a:gd name="connsiteY4-110" fmla="*/ 2118758 h 2284081"/>
                    <a:gd name="connsiteX0-111" fmla="*/ 1725151 w 1725151"/>
                    <a:gd name="connsiteY0-112" fmla="*/ 2118758 h 2284081"/>
                    <a:gd name="connsiteX1-113" fmla="*/ 478771 w 1725151"/>
                    <a:gd name="connsiteY1-114" fmla="*/ 2054407 h 2284081"/>
                    <a:gd name="connsiteX2-115" fmla="*/ 19031 w 1725151"/>
                    <a:gd name="connsiteY2-116" fmla="*/ 942268 h 2284081"/>
                    <a:gd name="connsiteX3-117" fmla="*/ 820360 w 1725151"/>
                    <a:gd name="connsiteY3-118" fmla="*/ 0 h 2284081"/>
                    <a:gd name="connsiteX4-119" fmla="*/ 1725151 w 1725151"/>
                    <a:gd name="connsiteY4-120" fmla="*/ 2118758 h 2284081"/>
                    <a:gd name="connsiteX0-121" fmla="*/ 1725151 w 1725151"/>
                    <a:gd name="connsiteY0-122" fmla="*/ 2118758 h 2261658"/>
                    <a:gd name="connsiteX1-123" fmla="*/ 478771 w 1725151"/>
                    <a:gd name="connsiteY1-124" fmla="*/ 2054407 h 2261658"/>
                    <a:gd name="connsiteX2-125" fmla="*/ 19031 w 1725151"/>
                    <a:gd name="connsiteY2-126" fmla="*/ 942268 h 2261658"/>
                    <a:gd name="connsiteX3-127" fmla="*/ 820360 w 1725151"/>
                    <a:gd name="connsiteY3-128" fmla="*/ 0 h 2261658"/>
                    <a:gd name="connsiteX4-129" fmla="*/ 1725151 w 1725151"/>
                    <a:gd name="connsiteY4-130" fmla="*/ 2118758 h 2261658"/>
                    <a:gd name="connsiteX0-131" fmla="*/ 1753080 w 1753080"/>
                    <a:gd name="connsiteY0-132" fmla="*/ 2150344 h 2274665"/>
                    <a:gd name="connsiteX1-133" fmla="*/ 477289 w 1753080"/>
                    <a:gd name="connsiteY1-134" fmla="*/ 2054407 h 2274665"/>
                    <a:gd name="connsiteX2-135" fmla="*/ 17549 w 1753080"/>
                    <a:gd name="connsiteY2-136" fmla="*/ 942268 h 2274665"/>
                    <a:gd name="connsiteX3-137" fmla="*/ 818878 w 1753080"/>
                    <a:gd name="connsiteY3-138" fmla="*/ 0 h 2274665"/>
                    <a:gd name="connsiteX4-139" fmla="*/ 1753080 w 1753080"/>
                    <a:gd name="connsiteY4-140" fmla="*/ 2150344 h 2274665"/>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753080" h="2274665">
                      <a:moveTo>
                        <a:pt x="1753080" y="2150344"/>
                      </a:moveTo>
                      <a:cubicBezTo>
                        <a:pt x="1343443" y="2381448"/>
                        <a:pt x="766544" y="2255753"/>
                        <a:pt x="477289" y="2054407"/>
                      </a:cubicBezTo>
                      <a:cubicBezTo>
                        <a:pt x="188034" y="1853061"/>
                        <a:pt x="-70699" y="1363202"/>
                        <a:pt x="17549" y="942268"/>
                      </a:cubicBezTo>
                      <a:cubicBezTo>
                        <a:pt x="45749" y="794011"/>
                        <a:pt x="142099" y="222867"/>
                        <a:pt x="818878" y="0"/>
                      </a:cubicBezTo>
                      <a:cubicBezTo>
                        <a:pt x="1035506" y="520003"/>
                        <a:pt x="1536452" y="1630341"/>
                        <a:pt x="1753080" y="2150344"/>
                      </a:cubicBezTo>
                      <a:close/>
                    </a:path>
                  </a:pathLst>
                </a:custGeom>
                <a:solidFill>
                  <a:srgbClr val="83A09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a:defRPr>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endParaRPr lang="zh-CN" altLang="en-US" kern="1200" dirty="0">
                    <a:solidFill>
                      <a:sysClr val="windowText" lastClr="000000"/>
                    </a:solidFill>
                    <a:ea typeface="微软雅黑" panose="020B0503020204020204" pitchFamily="34" charset="-122"/>
                  </a:endParaRPr>
                </a:p>
              </p:txBody>
            </p:sp>
          </p:grpSp>
          <p:sp>
            <p:nvSpPr>
              <p:cNvPr id="34" name="任意多边形 25"/>
              <p:cNvSpPr/>
              <p:nvPr/>
            </p:nvSpPr>
            <p:spPr>
              <a:xfrm flipH="1">
                <a:off x="2072363" y="3101916"/>
                <a:ext cx="130798" cy="3326267"/>
              </a:xfrm>
              <a:custGeom>
                <a:avLst/>
                <a:gdLst>
                  <a:gd name="connsiteX0" fmla="*/ 72899 w 268577"/>
                  <a:gd name="connsiteY0" fmla="*/ 0 h 3256954"/>
                  <a:gd name="connsiteX1" fmla="*/ 182591 w 268577"/>
                  <a:gd name="connsiteY1" fmla="*/ 0 h 3256954"/>
                  <a:gd name="connsiteX2" fmla="*/ 268577 w 268577"/>
                  <a:gd name="connsiteY2" fmla="*/ 206778 h 3256954"/>
                  <a:gd name="connsiteX3" fmla="*/ 255490 w 268577"/>
                  <a:gd name="connsiteY3" fmla="*/ 1792598 h 3256954"/>
                  <a:gd name="connsiteX4" fmla="*/ 234139 w 268577"/>
                  <a:gd name="connsiteY4" fmla="*/ 1841751 h 3256954"/>
                  <a:gd name="connsiteX5" fmla="*/ 232498 w 268577"/>
                  <a:gd name="connsiteY5" fmla="*/ 1842805 h 3256954"/>
                  <a:gd name="connsiteX6" fmla="*/ 232498 w 268577"/>
                  <a:gd name="connsiteY6" fmla="*/ 3148273 h 3256954"/>
                  <a:gd name="connsiteX7" fmla="*/ 5193 w 268577"/>
                  <a:gd name="connsiteY7" fmla="*/ 3148273 h 3256954"/>
                  <a:gd name="connsiteX8" fmla="*/ 5193 w 268577"/>
                  <a:gd name="connsiteY8" fmla="*/ 1817125 h 3256954"/>
                  <a:gd name="connsiteX9" fmla="*/ 0 w 268577"/>
                  <a:gd name="connsiteY9" fmla="*/ 1792598 h 3256954"/>
                  <a:gd name="connsiteX10" fmla="*/ 0 w 268577"/>
                  <a:gd name="connsiteY10" fmla="*/ 181821 h 3256954"/>
                  <a:gd name="connsiteX11" fmla="*/ 72899 w 268577"/>
                  <a:gd name="connsiteY11" fmla="*/ 0 h 3256954"/>
                  <a:gd name="connsiteX0-1" fmla="*/ 72899 w 268577"/>
                  <a:gd name="connsiteY0-2" fmla="*/ 0 h 3256954"/>
                  <a:gd name="connsiteX1-3" fmla="*/ 268577 w 268577"/>
                  <a:gd name="connsiteY1-4" fmla="*/ 206778 h 3256954"/>
                  <a:gd name="connsiteX2-5" fmla="*/ 255490 w 268577"/>
                  <a:gd name="connsiteY2-6" fmla="*/ 1792598 h 3256954"/>
                  <a:gd name="connsiteX3-7" fmla="*/ 234139 w 268577"/>
                  <a:gd name="connsiteY3-8" fmla="*/ 1841751 h 3256954"/>
                  <a:gd name="connsiteX4-9" fmla="*/ 232498 w 268577"/>
                  <a:gd name="connsiteY4-10" fmla="*/ 1842805 h 3256954"/>
                  <a:gd name="connsiteX5-11" fmla="*/ 232498 w 268577"/>
                  <a:gd name="connsiteY5-12" fmla="*/ 3148273 h 3256954"/>
                  <a:gd name="connsiteX6-13" fmla="*/ 5193 w 268577"/>
                  <a:gd name="connsiteY6-14" fmla="*/ 3148273 h 3256954"/>
                  <a:gd name="connsiteX7-15" fmla="*/ 5193 w 268577"/>
                  <a:gd name="connsiteY7-16" fmla="*/ 1817125 h 3256954"/>
                  <a:gd name="connsiteX8-17" fmla="*/ 0 w 268577"/>
                  <a:gd name="connsiteY8-18" fmla="*/ 1792598 h 3256954"/>
                  <a:gd name="connsiteX9-19" fmla="*/ 0 w 268577"/>
                  <a:gd name="connsiteY9-20" fmla="*/ 181821 h 3256954"/>
                  <a:gd name="connsiteX10-21" fmla="*/ 72899 w 268577"/>
                  <a:gd name="connsiteY10-22" fmla="*/ 0 h 3256954"/>
                  <a:gd name="connsiteX0-23" fmla="*/ 72899 w 255490"/>
                  <a:gd name="connsiteY0-24" fmla="*/ 0 h 3256954"/>
                  <a:gd name="connsiteX1-25" fmla="*/ 255490 w 255490"/>
                  <a:gd name="connsiteY1-26" fmla="*/ 1792598 h 3256954"/>
                  <a:gd name="connsiteX2-27" fmla="*/ 234139 w 255490"/>
                  <a:gd name="connsiteY2-28" fmla="*/ 1841751 h 3256954"/>
                  <a:gd name="connsiteX3-29" fmla="*/ 232498 w 255490"/>
                  <a:gd name="connsiteY3-30" fmla="*/ 1842805 h 3256954"/>
                  <a:gd name="connsiteX4-31" fmla="*/ 232498 w 255490"/>
                  <a:gd name="connsiteY4-32" fmla="*/ 3148273 h 3256954"/>
                  <a:gd name="connsiteX5-33" fmla="*/ 5193 w 255490"/>
                  <a:gd name="connsiteY5-34" fmla="*/ 3148273 h 3256954"/>
                  <a:gd name="connsiteX6-35" fmla="*/ 5193 w 255490"/>
                  <a:gd name="connsiteY6-36" fmla="*/ 1817125 h 3256954"/>
                  <a:gd name="connsiteX7-37" fmla="*/ 0 w 255490"/>
                  <a:gd name="connsiteY7-38" fmla="*/ 1792598 h 3256954"/>
                  <a:gd name="connsiteX8-39" fmla="*/ 0 w 255490"/>
                  <a:gd name="connsiteY8-40" fmla="*/ 181821 h 3256954"/>
                  <a:gd name="connsiteX9-41" fmla="*/ 72899 w 255490"/>
                  <a:gd name="connsiteY9-42" fmla="*/ 0 h 3256954"/>
                  <a:gd name="connsiteX0-43" fmla="*/ 72899 w 255490"/>
                  <a:gd name="connsiteY0-44" fmla="*/ 0 h 3256954"/>
                  <a:gd name="connsiteX1-45" fmla="*/ 255490 w 255490"/>
                  <a:gd name="connsiteY1-46" fmla="*/ 1792598 h 3256954"/>
                  <a:gd name="connsiteX2-47" fmla="*/ 234139 w 255490"/>
                  <a:gd name="connsiteY2-48" fmla="*/ 1841751 h 3256954"/>
                  <a:gd name="connsiteX3-49" fmla="*/ 232498 w 255490"/>
                  <a:gd name="connsiteY3-50" fmla="*/ 3148273 h 3256954"/>
                  <a:gd name="connsiteX4-51" fmla="*/ 5193 w 255490"/>
                  <a:gd name="connsiteY4-52" fmla="*/ 3148273 h 3256954"/>
                  <a:gd name="connsiteX5-53" fmla="*/ 5193 w 255490"/>
                  <a:gd name="connsiteY5-54" fmla="*/ 1817125 h 3256954"/>
                  <a:gd name="connsiteX6-55" fmla="*/ 0 w 255490"/>
                  <a:gd name="connsiteY6-56" fmla="*/ 1792598 h 3256954"/>
                  <a:gd name="connsiteX7-57" fmla="*/ 0 w 255490"/>
                  <a:gd name="connsiteY7-58" fmla="*/ 181821 h 3256954"/>
                  <a:gd name="connsiteX8-59" fmla="*/ 72899 w 255490"/>
                  <a:gd name="connsiteY8-60" fmla="*/ 0 h 3256954"/>
                  <a:gd name="connsiteX0-61" fmla="*/ 72899 w 255490"/>
                  <a:gd name="connsiteY0-62" fmla="*/ 0 h 3286852"/>
                  <a:gd name="connsiteX1-63" fmla="*/ 255490 w 255490"/>
                  <a:gd name="connsiteY1-64" fmla="*/ 1792598 h 3286852"/>
                  <a:gd name="connsiteX2-65" fmla="*/ 234139 w 255490"/>
                  <a:gd name="connsiteY2-66" fmla="*/ 1841751 h 3286852"/>
                  <a:gd name="connsiteX3-67" fmla="*/ 123316 w 255490"/>
                  <a:gd name="connsiteY3-68" fmla="*/ 3189216 h 3286852"/>
                  <a:gd name="connsiteX4-69" fmla="*/ 5193 w 255490"/>
                  <a:gd name="connsiteY4-70" fmla="*/ 3148273 h 3286852"/>
                  <a:gd name="connsiteX5-71" fmla="*/ 5193 w 255490"/>
                  <a:gd name="connsiteY5-72" fmla="*/ 1817125 h 3286852"/>
                  <a:gd name="connsiteX6-73" fmla="*/ 0 w 255490"/>
                  <a:gd name="connsiteY6-74" fmla="*/ 1792598 h 3286852"/>
                  <a:gd name="connsiteX7-75" fmla="*/ 0 w 255490"/>
                  <a:gd name="connsiteY7-76" fmla="*/ 181821 h 3286852"/>
                  <a:gd name="connsiteX8-77" fmla="*/ 72899 w 255490"/>
                  <a:gd name="connsiteY8-78" fmla="*/ 0 h 3286852"/>
                  <a:gd name="connsiteX0-79" fmla="*/ 72899 w 255490"/>
                  <a:gd name="connsiteY0-80" fmla="*/ 0 h 3298973"/>
                  <a:gd name="connsiteX1-81" fmla="*/ 255490 w 255490"/>
                  <a:gd name="connsiteY1-82" fmla="*/ 1792598 h 3298973"/>
                  <a:gd name="connsiteX2-83" fmla="*/ 234139 w 255490"/>
                  <a:gd name="connsiteY2-84" fmla="*/ 1841751 h 3298973"/>
                  <a:gd name="connsiteX3-85" fmla="*/ 123316 w 255490"/>
                  <a:gd name="connsiteY3-86" fmla="*/ 3189216 h 3298973"/>
                  <a:gd name="connsiteX4-87" fmla="*/ 5193 w 255490"/>
                  <a:gd name="connsiteY4-88" fmla="*/ 3148273 h 3298973"/>
                  <a:gd name="connsiteX5-89" fmla="*/ 5193 w 255490"/>
                  <a:gd name="connsiteY5-90" fmla="*/ 1817125 h 3298973"/>
                  <a:gd name="connsiteX6-91" fmla="*/ 0 w 255490"/>
                  <a:gd name="connsiteY6-92" fmla="*/ 1792598 h 3298973"/>
                  <a:gd name="connsiteX7-93" fmla="*/ 0 w 255490"/>
                  <a:gd name="connsiteY7-94" fmla="*/ 181821 h 3298973"/>
                  <a:gd name="connsiteX8-95" fmla="*/ 72899 w 255490"/>
                  <a:gd name="connsiteY8-96" fmla="*/ 0 h 3298973"/>
                  <a:gd name="connsiteX0-97" fmla="*/ 72899 w 255994"/>
                  <a:gd name="connsiteY0-98" fmla="*/ 0 h 3298973"/>
                  <a:gd name="connsiteX1-99" fmla="*/ 255490 w 255994"/>
                  <a:gd name="connsiteY1-100" fmla="*/ 1792598 h 3298973"/>
                  <a:gd name="connsiteX2-101" fmla="*/ 123316 w 255994"/>
                  <a:gd name="connsiteY2-102" fmla="*/ 3189216 h 3298973"/>
                  <a:gd name="connsiteX3-103" fmla="*/ 5193 w 255994"/>
                  <a:gd name="connsiteY3-104" fmla="*/ 3148273 h 3298973"/>
                  <a:gd name="connsiteX4-105" fmla="*/ 5193 w 255994"/>
                  <a:gd name="connsiteY4-106" fmla="*/ 1817125 h 3298973"/>
                  <a:gd name="connsiteX5-107" fmla="*/ 0 w 255994"/>
                  <a:gd name="connsiteY5-108" fmla="*/ 1792598 h 3298973"/>
                  <a:gd name="connsiteX6-109" fmla="*/ 0 w 255994"/>
                  <a:gd name="connsiteY6-110" fmla="*/ 181821 h 3298973"/>
                  <a:gd name="connsiteX7-111" fmla="*/ 72899 w 255994"/>
                  <a:gd name="connsiteY7-112" fmla="*/ 0 h 3298973"/>
                  <a:gd name="connsiteX0-113" fmla="*/ 72899 w 125240"/>
                  <a:gd name="connsiteY0-114" fmla="*/ 0 h 3298973"/>
                  <a:gd name="connsiteX1-115" fmla="*/ 123316 w 125240"/>
                  <a:gd name="connsiteY1-116" fmla="*/ 3189216 h 3298973"/>
                  <a:gd name="connsiteX2-117" fmla="*/ 5193 w 125240"/>
                  <a:gd name="connsiteY2-118" fmla="*/ 3148273 h 3298973"/>
                  <a:gd name="connsiteX3-119" fmla="*/ 5193 w 125240"/>
                  <a:gd name="connsiteY3-120" fmla="*/ 1817125 h 3298973"/>
                  <a:gd name="connsiteX4-121" fmla="*/ 0 w 125240"/>
                  <a:gd name="connsiteY4-122" fmla="*/ 1792598 h 3298973"/>
                  <a:gd name="connsiteX5-123" fmla="*/ 0 w 125240"/>
                  <a:gd name="connsiteY5-124" fmla="*/ 181821 h 3298973"/>
                  <a:gd name="connsiteX6-125" fmla="*/ 72899 w 125240"/>
                  <a:gd name="connsiteY6-126" fmla="*/ 0 h 3298973"/>
                  <a:gd name="connsiteX0-127" fmla="*/ 86547 w 125941"/>
                  <a:gd name="connsiteY0-128" fmla="*/ 0 h 3312620"/>
                  <a:gd name="connsiteX1-129" fmla="*/ 123316 w 125941"/>
                  <a:gd name="connsiteY1-130" fmla="*/ 3202863 h 3312620"/>
                  <a:gd name="connsiteX2-131" fmla="*/ 5193 w 125941"/>
                  <a:gd name="connsiteY2-132" fmla="*/ 3161920 h 3312620"/>
                  <a:gd name="connsiteX3-133" fmla="*/ 5193 w 125941"/>
                  <a:gd name="connsiteY3-134" fmla="*/ 1830772 h 3312620"/>
                  <a:gd name="connsiteX4-135" fmla="*/ 0 w 125941"/>
                  <a:gd name="connsiteY4-136" fmla="*/ 1806245 h 3312620"/>
                  <a:gd name="connsiteX5-137" fmla="*/ 0 w 125941"/>
                  <a:gd name="connsiteY5-138" fmla="*/ 195468 h 3312620"/>
                  <a:gd name="connsiteX6-139" fmla="*/ 86547 w 125941"/>
                  <a:gd name="connsiteY6-140" fmla="*/ 0 h 3312620"/>
                  <a:gd name="connsiteX0-141" fmla="*/ 86547 w 125941"/>
                  <a:gd name="connsiteY0-142" fmla="*/ 0 h 3312620"/>
                  <a:gd name="connsiteX1-143" fmla="*/ 123316 w 125941"/>
                  <a:gd name="connsiteY1-144" fmla="*/ 3202863 h 3312620"/>
                  <a:gd name="connsiteX2-145" fmla="*/ 5193 w 125941"/>
                  <a:gd name="connsiteY2-146" fmla="*/ 3161920 h 3312620"/>
                  <a:gd name="connsiteX3-147" fmla="*/ 5193 w 125941"/>
                  <a:gd name="connsiteY3-148" fmla="*/ 1830772 h 3312620"/>
                  <a:gd name="connsiteX4-149" fmla="*/ 0 w 125941"/>
                  <a:gd name="connsiteY4-150" fmla="*/ 1806245 h 3312620"/>
                  <a:gd name="connsiteX5-151" fmla="*/ 0 w 125941"/>
                  <a:gd name="connsiteY5-152" fmla="*/ 195468 h 3312620"/>
                  <a:gd name="connsiteX6-153" fmla="*/ 86547 w 125941"/>
                  <a:gd name="connsiteY6-154" fmla="*/ 0 h 3312620"/>
                  <a:gd name="connsiteX0-155" fmla="*/ 113843 w 130798"/>
                  <a:gd name="connsiteY0-156" fmla="*/ 0 h 3326267"/>
                  <a:gd name="connsiteX1-157" fmla="*/ 123316 w 130798"/>
                  <a:gd name="connsiteY1-158" fmla="*/ 3216510 h 3326267"/>
                  <a:gd name="connsiteX2-159" fmla="*/ 5193 w 130798"/>
                  <a:gd name="connsiteY2-160" fmla="*/ 3175567 h 3326267"/>
                  <a:gd name="connsiteX3-161" fmla="*/ 5193 w 130798"/>
                  <a:gd name="connsiteY3-162" fmla="*/ 1844419 h 3326267"/>
                  <a:gd name="connsiteX4-163" fmla="*/ 0 w 130798"/>
                  <a:gd name="connsiteY4-164" fmla="*/ 1819892 h 3326267"/>
                  <a:gd name="connsiteX5-165" fmla="*/ 0 w 130798"/>
                  <a:gd name="connsiteY5-166" fmla="*/ 209115 h 3326267"/>
                  <a:gd name="connsiteX6-167" fmla="*/ 113843 w 130798"/>
                  <a:gd name="connsiteY6-168" fmla="*/ 0 h 3326267"/>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Lst>
                <a:rect l="l" t="t" r="r" b="b"/>
                <a:pathLst>
                  <a:path w="130798" h="3326267">
                    <a:moveTo>
                      <a:pt x="113843" y="0"/>
                    </a:moveTo>
                    <a:cubicBezTo>
                      <a:pt x="134396" y="501233"/>
                      <a:pt x="134600" y="2691798"/>
                      <a:pt x="123316" y="3216510"/>
                    </a:cubicBezTo>
                    <a:cubicBezTo>
                      <a:pt x="115710" y="3468423"/>
                      <a:pt x="12626" y="3213004"/>
                      <a:pt x="5193" y="3175567"/>
                    </a:cubicBezTo>
                    <a:lnTo>
                      <a:pt x="5193" y="1844419"/>
                    </a:lnTo>
                    <a:lnTo>
                      <a:pt x="0" y="1819892"/>
                    </a:lnTo>
                    <a:lnTo>
                      <a:pt x="0" y="209115"/>
                    </a:lnTo>
                    <a:cubicBezTo>
                      <a:pt x="0" y="170724"/>
                      <a:pt x="73582" y="0"/>
                      <a:pt x="113843" y="0"/>
                    </a:cubicBezTo>
                    <a:close/>
                  </a:path>
                </a:pathLst>
              </a:custGeom>
              <a:solidFill>
                <a:srgbClr val="B8843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a:defRPr>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endParaRPr lang="zh-CN" altLang="en-US" kern="1200" dirty="0">
                  <a:solidFill>
                    <a:sysClr val="windowText" lastClr="000000"/>
                  </a:solidFill>
                  <a:ea typeface="微软雅黑" panose="020B0503020204020204" pitchFamily="34" charset="-122"/>
                </a:endParaRPr>
              </a:p>
            </p:txBody>
          </p:sp>
          <p:sp>
            <p:nvSpPr>
              <p:cNvPr id="35" name="任意多边形 26"/>
              <p:cNvSpPr/>
              <p:nvPr/>
            </p:nvSpPr>
            <p:spPr>
              <a:xfrm>
                <a:off x="1973734" y="3101916"/>
                <a:ext cx="130798" cy="3326267"/>
              </a:xfrm>
              <a:custGeom>
                <a:avLst/>
                <a:gdLst>
                  <a:gd name="connsiteX0" fmla="*/ 72899 w 268577"/>
                  <a:gd name="connsiteY0" fmla="*/ 0 h 3256954"/>
                  <a:gd name="connsiteX1" fmla="*/ 182591 w 268577"/>
                  <a:gd name="connsiteY1" fmla="*/ 0 h 3256954"/>
                  <a:gd name="connsiteX2" fmla="*/ 268577 w 268577"/>
                  <a:gd name="connsiteY2" fmla="*/ 206778 h 3256954"/>
                  <a:gd name="connsiteX3" fmla="*/ 255490 w 268577"/>
                  <a:gd name="connsiteY3" fmla="*/ 1792598 h 3256954"/>
                  <a:gd name="connsiteX4" fmla="*/ 234139 w 268577"/>
                  <a:gd name="connsiteY4" fmla="*/ 1841751 h 3256954"/>
                  <a:gd name="connsiteX5" fmla="*/ 232498 w 268577"/>
                  <a:gd name="connsiteY5" fmla="*/ 1842805 h 3256954"/>
                  <a:gd name="connsiteX6" fmla="*/ 232498 w 268577"/>
                  <a:gd name="connsiteY6" fmla="*/ 3148273 h 3256954"/>
                  <a:gd name="connsiteX7" fmla="*/ 5193 w 268577"/>
                  <a:gd name="connsiteY7" fmla="*/ 3148273 h 3256954"/>
                  <a:gd name="connsiteX8" fmla="*/ 5193 w 268577"/>
                  <a:gd name="connsiteY8" fmla="*/ 1817125 h 3256954"/>
                  <a:gd name="connsiteX9" fmla="*/ 0 w 268577"/>
                  <a:gd name="connsiteY9" fmla="*/ 1792598 h 3256954"/>
                  <a:gd name="connsiteX10" fmla="*/ 0 w 268577"/>
                  <a:gd name="connsiteY10" fmla="*/ 181821 h 3256954"/>
                  <a:gd name="connsiteX11" fmla="*/ 72899 w 268577"/>
                  <a:gd name="connsiteY11" fmla="*/ 0 h 3256954"/>
                  <a:gd name="connsiteX0-1" fmla="*/ 72899 w 268577"/>
                  <a:gd name="connsiteY0-2" fmla="*/ 0 h 3256954"/>
                  <a:gd name="connsiteX1-3" fmla="*/ 268577 w 268577"/>
                  <a:gd name="connsiteY1-4" fmla="*/ 206778 h 3256954"/>
                  <a:gd name="connsiteX2-5" fmla="*/ 255490 w 268577"/>
                  <a:gd name="connsiteY2-6" fmla="*/ 1792598 h 3256954"/>
                  <a:gd name="connsiteX3-7" fmla="*/ 234139 w 268577"/>
                  <a:gd name="connsiteY3-8" fmla="*/ 1841751 h 3256954"/>
                  <a:gd name="connsiteX4-9" fmla="*/ 232498 w 268577"/>
                  <a:gd name="connsiteY4-10" fmla="*/ 1842805 h 3256954"/>
                  <a:gd name="connsiteX5-11" fmla="*/ 232498 w 268577"/>
                  <a:gd name="connsiteY5-12" fmla="*/ 3148273 h 3256954"/>
                  <a:gd name="connsiteX6-13" fmla="*/ 5193 w 268577"/>
                  <a:gd name="connsiteY6-14" fmla="*/ 3148273 h 3256954"/>
                  <a:gd name="connsiteX7-15" fmla="*/ 5193 w 268577"/>
                  <a:gd name="connsiteY7-16" fmla="*/ 1817125 h 3256954"/>
                  <a:gd name="connsiteX8-17" fmla="*/ 0 w 268577"/>
                  <a:gd name="connsiteY8-18" fmla="*/ 1792598 h 3256954"/>
                  <a:gd name="connsiteX9-19" fmla="*/ 0 w 268577"/>
                  <a:gd name="connsiteY9-20" fmla="*/ 181821 h 3256954"/>
                  <a:gd name="connsiteX10-21" fmla="*/ 72899 w 268577"/>
                  <a:gd name="connsiteY10-22" fmla="*/ 0 h 3256954"/>
                  <a:gd name="connsiteX0-23" fmla="*/ 72899 w 255490"/>
                  <a:gd name="connsiteY0-24" fmla="*/ 0 h 3256954"/>
                  <a:gd name="connsiteX1-25" fmla="*/ 255490 w 255490"/>
                  <a:gd name="connsiteY1-26" fmla="*/ 1792598 h 3256954"/>
                  <a:gd name="connsiteX2-27" fmla="*/ 234139 w 255490"/>
                  <a:gd name="connsiteY2-28" fmla="*/ 1841751 h 3256954"/>
                  <a:gd name="connsiteX3-29" fmla="*/ 232498 w 255490"/>
                  <a:gd name="connsiteY3-30" fmla="*/ 1842805 h 3256954"/>
                  <a:gd name="connsiteX4-31" fmla="*/ 232498 w 255490"/>
                  <a:gd name="connsiteY4-32" fmla="*/ 3148273 h 3256954"/>
                  <a:gd name="connsiteX5-33" fmla="*/ 5193 w 255490"/>
                  <a:gd name="connsiteY5-34" fmla="*/ 3148273 h 3256954"/>
                  <a:gd name="connsiteX6-35" fmla="*/ 5193 w 255490"/>
                  <a:gd name="connsiteY6-36" fmla="*/ 1817125 h 3256954"/>
                  <a:gd name="connsiteX7-37" fmla="*/ 0 w 255490"/>
                  <a:gd name="connsiteY7-38" fmla="*/ 1792598 h 3256954"/>
                  <a:gd name="connsiteX8-39" fmla="*/ 0 w 255490"/>
                  <a:gd name="connsiteY8-40" fmla="*/ 181821 h 3256954"/>
                  <a:gd name="connsiteX9-41" fmla="*/ 72899 w 255490"/>
                  <a:gd name="connsiteY9-42" fmla="*/ 0 h 3256954"/>
                  <a:gd name="connsiteX0-43" fmla="*/ 72899 w 255490"/>
                  <a:gd name="connsiteY0-44" fmla="*/ 0 h 3256954"/>
                  <a:gd name="connsiteX1-45" fmla="*/ 255490 w 255490"/>
                  <a:gd name="connsiteY1-46" fmla="*/ 1792598 h 3256954"/>
                  <a:gd name="connsiteX2-47" fmla="*/ 234139 w 255490"/>
                  <a:gd name="connsiteY2-48" fmla="*/ 1841751 h 3256954"/>
                  <a:gd name="connsiteX3-49" fmla="*/ 232498 w 255490"/>
                  <a:gd name="connsiteY3-50" fmla="*/ 3148273 h 3256954"/>
                  <a:gd name="connsiteX4-51" fmla="*/ 5193 w 255490"/>
                  <a:gd name="connsiteY4-52" fmla="*/ 3148273 h 3256954"/>
                  <a:gd name="connsiteX5-53" fmla="*/ 5193 w 255490"/>
                  <a:gd name="connsiteY5-54" fmla="*/ 1817125 h 3256954"/>
                  <a:gd name="connsiteX6-55" fmla="*/ 0 w 255490"/>
                  <a:gd name="connsiteY6-56" fmla="*/ 1792598 h 3256954"/>
                  <a:gd name="connsiteX7-57" fmla="*/ 0 w 255490"/>
                  <a:gd name="connsiteY7-58" fmla="*/ 181821 h 3256954"/>
                  <a:gd name="connsiteX8-59" fmla="*/ 72899 w 255490"/>
                  <a:gd name="connsiteY8-60" fmla="*/ 0 h 3256954"/>
                  <a:gd name="connsiteX0-61" fmla="*/ 72899 w 255490"/>
                  <a:gd name="connsiteY0-62" fmla="*/ 0 h 3286852"/>
                  <a:gd name="connsiteX1-63" fmla="*/ 255490 w 255490"/>
                  <a:gd name="connsiteY1-64" fmla="*/ 1792598 h 3286852"/>
                  <a:gd name="connsiteX2-65" fmla="*/ 234139 w 255490"/>
                  <a:gd name="connsiteY2-66" fmla="*/ 1841751 h 3286852"/>
                  <a:gd name="connsiteX3-67" fmla="*/ 123316 w 255490"/>
                  <a:gd name="connsiteY3-68" fmla="*/ 3189216 h 3286852"/>
                  <a:gd name="connsiteX4-69" fmla="*/ 5193 w 255490"/>
                  <a:gd name="connsiteY4-70" fmla="*/ 3148273 h 3286852"/>
                  <a:gd name="connsiteX5-71" fmla="*/ 5193 w 255490"/>
                  <a:gd name="connsiteY5-72" fmla="*/ 1817125 h 3286852"/>
                  <a:gd name="connsiteX6-73" fmla="*/ 0 w 255490"/>
                  <a:gd name="connsiteY6-74" fmla="*/ 1792598 h 3286852"/>
                  <a:gd name="connsiteX7-75" fmla="*/ 0 w 255490"/>
                  <a:gd name="connsiteY7-76" fmla="*/ 181821 h 3286852"/>
                  <a:gd name="connsiteX8-77" fmla="*/ 72899 w 255490"/>
                  <a:gd name="connsiteY8-78" fmla="*/ 0 h 3286852"/>
                  <a:gd name="connsiteX0-79" fmla="*/ 72899 w 255490"/>
                  <a:gd name="connsiteY0-80" fmla="*/ 0 h 3298973"/>
                  <a:gd name="connsiteX1-81" fmla="*/ 255490 w 255490"/>
                  <a:gd name="connsiteY1-82" fmla="*/ 1792598 h 3298973"/>
                  <a:gd name="connsiteX2-83" fmla="*/ 234139 w 255490"/>
                  <a:gd name="connsiteY2-84" fmla="*/ 1841751 h 3298973"/>
                  <a:gd name="connsiteX3-85" fmla="*/ 123316 w 255490"/>
                  <a:gd name="connsiteY3-86" fmla="*/ 3189216 h 3298973"/>
                  <a:gd name="connsiteX4-87" fmla="*/ 5193 w 255490"/>
                  <a:gd name="connsiteY4-88" fmla="*/ 3148273 h 3298973"/>
                  <a:gd name="connsiteX5-89" fmla="*/ 5193 w 255490"/>
                  <a:gd name="connsiteY5-90" fmla="*/ 1817125 h 3298973"/>
                  <a:gd name="connsiteX6-91" fmla="*/ 0 w 255490"/>
                  <a:gd name="connsiteY6-92" fmla="*/ 1792598 h 3298973"/>
                  <a:gd name="connsiteX7-93" fmla="*/ 0 w 255490"/>
                  <a:gd name="connsiteY7-94" fmla="*/ 181821 h 3298973"/>
                  <a:gd name="connsiteX8-95" fmla="*/ 72899 w 255490"/>
                  <a:gd name="connsiteY8-96" fmla="*/ 0 h 3298973"/>
                  <a:gd name="connsiteX0-97" fmla="*/ 72899 w 255994"/>
                  <a:gd name="connsiteY0-98" fmla="*/ 0 h 3298973"/>
                  <a:gd name="connsiteX1-99" fmla="*/ 255490 w 255994"/>
                  <a:gd name="connsiteY1-100" fmla="*/ 1792598 h 3298973"/>
                  <a:gd name="connsiteX2-101" fmla="*/ 123316 w 255994"/>
                  <a:gd name="connsiteY2-102" fmla="*/ 3189216 h 3298973"/>
                  <a:gd name="connsiteX3-103" fmla="*/ 5193 w 255994"/>
                  <a:gd name="connsiteY3-104" fmla="*/ 3148273 h 3298973"/>
                  <a:gd name="connsiteX4-105" fmla="*/ 5193 w 255994"/>
                  <a:gd name="connsiteY4-106" fmla="*/ 1817125 h 3298973"/>
                  <a:gd name="connsiteX5-107" fmla="*/ 0 w 255994"/>
                  <a:gd name="connsiteY5-108" fmla="*/ 1792598 h 3298973"/>
                  <a:gd name="connsiteX6-109" fmla="*/ 0 w 255994"/>
                  <a:gd name="connsiteY6-110" fmla="*/ 181821 h 3298973"/>
                  <a:gd name="connsiteX7-111" fmla="*/ 72899 w 255994"/>
                  <a:gd name="connsiteY7-112" fmla="*/ 0 h 3298973"/>
                  <a:gd name="connsiteX0-113" fmla="*/ 72899 w 125240"/>
                  <a:gd name="connsiteY0-114" fmla="*/ 0 h 3298973"/>
                  <a:gd name="connsiteX1-115" fmla="*/ 123316 w 125240"/>
                  <a:gd name="connsiteY1-116" fmla="*/ 3189216 h 3298973"/>
                  <a:gd name="connsiteX2-117" fmla="*/ 5193 w 125240"/>
                  <a:gd name="connsiteY2-118" fmla="*/ 3148273 h 3298973"/>
                  <a:gd name="connsiteX3-119" fmla="*/ 5193 w 125240"/>
                  <a:gd name="connsiteY3-120" fmla="*/ 1817125 h 3298973"/>
                  <a:gd name="connsiteX4-121" fmla="*/ 0 w 125240"/>
                  <a:gd name="connsiteY4-122" fmla="*/ 1792598 h 3298973"/>
                  <a:gd name="connsiteX5-123" fmla="*/ 0 w 125240"/>
                  <a:gd name="connsiteY5-124" fmla="*/ 181821 h 3298973"/>
                  <a:gd name="connsiteX6-125" fmla="*/ 72899 w 125240"/>
                  <a:gd name="connsiteY6-126" fmla="*/ 0 h 3298973"/>
                  <a:gd name="connsiteX0-127" fmla="*/ 86547 w 125941"/>
                  <a:gd name="connsiteY0-128" fmla="*/ 0 h 3312620"/>
                  <a:gd name="connsiteX1-129" fmla="*/ 123316 w 125941"/>
                  <a:gd name="connsiteY1-130" fmla="*/ 3202863 h 3312620"/>
                  <a:gd name="connsiteX2-131" fmla="*/ 5193 w 125941"/>
                  <a:gd name="connsiteY2-132" fmla="*/ 3161920 h 3312620"/>
                  <a:gd name="connsiteX3-133" fmla="*/ 5193 w 125941"/>
                  <a:gd name="connsiteY3-134" fmla="*/ 1830772 h 3312620"/>
                  <a:gd name="connsiteX4-135" fmla="*/ 0 w 125941"/>
                  <a:gd name="connsiteY4-136" fmla="*/ 1806245 h 3312620"/>
                  <a:gd name="connsiteX5-137" fmla="*/ 0 w 125941"/>
                  <a:gd name="connsiteY5-138" fmla="*/ 195468 h 3312620"/>
                  <a:gd name="connsiteX6-139" fmla="*/ 86547 w 125941"/>
                  <a:gd name="connsiteY6-140" fmla="*/ 0 h 3312620"/>
                  <a:gd name="connsiteX0-141" fmla="*/ 86547 w 125941"/>
                  <a:gd name="connsiteY0-142" fmla="*/ 0 h 3312620"/>
                  <a:gd name="connsiteX1-143" fmla="*/ 123316 w 125941"/>
                  <a:gd name="connsiteY1-144" fmla="*/ 3202863 h 3312620"/>
                  <a:gd name="connsiteX2-145" fmla="*/ 5193 w 125941"/>
                  <a:gd name="connsiteY2-146" fmla="*/ 3161920 h 3312620"/>
                  <a:gd name="connsiteX3-147" fmla="*/ 5193 w 125941"/>
                  <a:gd name="connsiteY3-148" fmla="*/ 1830772 h 3312620"/>
                  <a:gd name="connsiteX4-149" fmla="*/ 0 w 125941"/>
                  <a:gd name="connsiteY4-150" fmla="*/ 1806245 h 3312620"/>
                  <a:gd name="connsiteX5-151" fmla="*/ 0 w 125941"/>
                  <a:gd name="connsiteY5-152" fmla="*/ 195468 h 3312620"/>
                  <a:gd name="connsiteX6-153" fmla="*/ 86547 w 125941"/>
                  <a:gd name="connsiteY6-154" fmla="*/ 0 h 3312620"/>
                  <a:gd name="connsiteX0-155" fmla="*/ 113843 w 130798"/>
                  <a:gd name="connsiteY0-156" fmla="*/ 0 h 3326267"/>
                  <a:gd name="connsiteX1-157" fmla="*/ 123316 w 130798"/>
                  <a:gd name="connsiteY1-158" fmla="*/ 3216510 h 3326267"/>
                  <a:gd name="connsiteX2-159" fmla="*/ 5193 w 130798"/>
                  <a:gd name="connsiteY2-160" fmla="*/ 3175567 h 3326267"/>
                  <a:gd name="connsiteX3-161" fmla="*/ 5193 w 130798"/>
                  <a:gd name="connsiteY3-162" fmla="*/ 1844419 h 3326267"/>
                  <a:gd name="connsiteX4-163" fmla="*/ 0 w 130798"/>
                  <a:gd name="connsiteY4-164" fmla="*/ 1819892 h 3326267"/>
                  <a:gd name="connsiteX5-165" fmla="*/ 0 w 130798"/>
                  <a:gd name="connsiteY5-166" fmla="*/ 209115 h 3326267"/>
                  <a:gd name="connsiteX6-167" fmla="*/ 113843 w 130798"/>
                  <a:gd name="connsiteY6-168" fmla="*/ 0 h 3326267"/>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Lst>
                <a:rect l="l" t="t" r="r" b="b"/>
                <a:pathLst>
                  <a:path w="130798" h="3326267">
                    <a:moveTo>
                      <a:pt x="113843" y="0"/>
                    </a:moveTo>
                    <a:cubicBezTo>
                      <a:pt x="134396" y="501233"/>
                      <a:pt x="134600" y="2691798"/>
                      <a:pt x="123316" y="3216510"/>
                    </a:cubicBezTo>
                    <a:cubicBezTo>
                      <a:pt x="115710" y="3468423"/>
                      <a:pt x="12626" y="3213004"/>
                      <a:pt x="5193" y="3175567"/>
                    </a:cubicBezTo>
                    <a:lnTo>
                      <a:pt x="5193" y="1844419"/>
                    </a:lnTo>
                    <a:lnTo>
                      <a:pt x="0" y="1819892"/>
                    </a:lnTo>
                    <a:lnTo>
                      <a:pt x="0" y="209115"/>
                    </a:lnTo>
                    <a:cubicBezTo>
                      <a:pt x="0" y="170724"/>
                      <a:pt x="73582" y="0"/>
                      <a:pt x="113843" y="0"/>
                    </a:cubicBezTo>
                    <a:close/>
                  </a:path>
                </a:pathLst>
              </a:custGeom>
              <a:solidFill>
                <a:srgbClr val="F9B1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a:defRPr>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endParaRPr lang="zh-CN" altLang="en-US" kern="1200" dirty="0">
                  <a:solidFill>
                    <a:sysClr val="windowText" lastClr="000000"/>
                  </a:solidFill>
                  <a:ea typeface="微软雅黑" panose="020B0503020204020204" pitchFamily="34" charset="-122"/>
                </a:endParaRPr>
              </a:p>
            </p:txBody>
          </p:sp>
        </p:grpSp>
        <p:sp>
          <p:nvSpPr>
            <p:cNvPr id="21" name="圆角矩形 54"/>
            <p:cNvSpPr/>
            <p:nvPr/>
          </p:nvSpPr>
          <p:spPr>
            <a:xfrm>
              <a:off x="4427885" y="2672696"/>
              <a:ext cx="1149670" cy="408747"/>
            </a:xfrm>
            <a:custGeom>
              <a:avLst/>
              <a:gdLst>
                <a:gd name="connsiteX0" fmla="*/ 0 w 2187215"/>
                <a:gd name="connsiteY0" fmla="*/ 144148 h 864869"/>
                <a:gd name="connsiteX1" fmla="*/ 144148 w 2187215"/>
                <a:gd name="connsiteY1" fmla="*/ 0 h 864869"/>
                <a:gd name="connsiteX2" fmla="*/ 2043067 w 2187215"/>
                <a:gd name="connsiteY2" fmla="*/ 0 h 864869"/>
                <a:gd name="connsiteX3" fmla="*/ 2187215 w 2187215"/>
                <a:gd name="connsiteY3" fmla="*/ 144148 h 864869"/>
                <a:gd name="connsiteX4" fmla="*/ 2187215 w 2187215"/>
                <a:gd name="connsiteY4" fmla="*/ 720721 h 864869"/>
                <a:gd name="connsiteX5" fmla="*/ 2043067 w 2187215"/>
                <a:gd name="connsiteY5" fmla="*/ 864869 h 864869"/>
                <a:gd name="connsiteX6" fmla="*/ 144148 w 2187215"/>
                <a:gd name="connsiteY6" fmla="*/ 864869 h 864869"/>
                <a:gd name="connsiteX7" fmla="*/ 0 w 2187215"/>
                <a:gd name="connsiteY7" fmla="*/ 720721 h 864869"/>
                <a:gd name="connsiteX8" fmla="*/ 0 w 2187215"/>
                <a:gd name="connsiteY8" fmla="*/ 144148 h 864869"/>
                <a:gd name="connsiteX0-1" fmla="*/ 0 w 2187215"/>
                <a:gd name="connsiteY0-2" fmla="*/ 332833 h 1053554"/>
                <a:gd name="connsiteX1-3" fmla="*/ 855348 w 2187215"/>
                <a:gd name="connsiteY1-4" fmla="*/ 0 h 1053554"/>
                <a:gd name="connsiteX2-5" fmla="*/ 2043067 w 2187215"/>
                <a:gd name="connsiteY2-6" fmla="*/ 188685 h 1053554"/>
                <a:gd name="connsiteX3-7" fmla="*/ 2187215 w 2187215"/>
                <a:gd name="connsiteY3-8" fmla="*/ 332833 h 1053554"/>
                <a:gd name="connsiteX4-9" fmla="*/ 2187215 w 2187215"/>
                <a:gd name="connsiteY4-10" fmla="*/ 909406 h 1053554"/>
                <a:gd name="connsiteX5-11" fmla="*/ 2043067 w 2187215"/>
                <a:gd name="connsiteY5-12" fmla="*/ 1053554 h 1053554"/>
                <a:gd name="connsiteX6-13" fmla="*/ 144148 w 2187215"/>
                <a:gd name="connsiteY6-14" fmla="*/ 1053554 h 1053554"/>
                <a:gd name="connsiteX7-15" fmla="*/ 0 w 2187215"/>
                <a:gd name="connsiteY7-16" fmla="*/ 909406 h 1053554"/>
                <a:gd name="connsiteX8-17" fmla="*/ 0 w 2187215"/>
                <a:gd name="connsiteY8-18" fmla="*/ 332833 h 1053554"/>
                <a:gd name="connsiteX0-19" fmla="*/ 0 w 2187215"/>
                <a:gd name="connsiteY0-20" fmla="*/ 332833 h 1053554"/>
                <a:gd name="connsiteX1-21" fmla="*/ 855348 w 2187215"/>
                <a:gd name="connsiteY1-22" fmla="*/ 0 h 1053554"/>
                <a:gd name="connsiteX2-23" fmla="*/ 2043067 w 2187215"/>
                <a:gd name="connsiteY2-24" fmla="*/ 188685 h 1053554"/>
                <a:gd name="connsiteX3-25" fmla="*/ 2187215 w 2187215"/>
                <a:gd name="connsiteY3-26" fmla="*/ 332833 h 1053554"/>
                <a:gd name="connsiteX4-27" fmla="*/ 2187215 w 2187215"/>
                <a:gd name="connsiteY4-28" fmla="*/ 909406 h 1053554"/>
                <a:gd name="connsiteX5-29" fmla="*/ 2043067 w 2187215"/>
                <a:gd name="connsiteY5-30" fmla="*/ 1053554 h 1053554"/>
                <a:gd name="connsiteX6-31" fmla="*/ 144148 w 2187215"/>
                <a:gd name="connsiteY6-32" fmla="*/ 1053554 h 1053554"/>
                <a:gd name="connsiteX7-33" fmla="*/ 203200 w 2187215"/>
                <a:gd name="connsiteY7-34" fmla="*/ 503006 h 1053554"/>
                <a:gd name="connsiteX8-35" fmla="*/ 0 w 2187215"/>
                <a:gd name="connsiteY8-36" fmla="*/ 332833 h 1053554"/>
                <a:gd name="connsiteX0-37" fmla="*/ 0 w 2187215"/>
                <a:gd name="connsiteY0-38" fmla="*/ 332833 h 1053554"/>
                <a:gd name="connsiteX1-39" fmla="*/ 855348 w 2187215"/>
                <a:gd name="connsiteY1-40" fmla="*/ 0 h 1053554"/>
                <a:gd name="connsiteX2-41" fmla="*/ 2043067 w 2187215"/>
                <a:gd name="connsiteY2-42" fmla="*/ 188685 h 1053554"/>
                <a:gd name="connsiteX3-43" fmla="*/ 2187215 w 2187215"/>
                <a:gd name="connsiteY3-44" fmla="*/ 332833 h 1053554"/>
                <a:gd name="connsiteX4-45" fmla="*/ 2187215 w 2187215"/>
                <a:gd name="connsiteY4-46" fmla="*/ 909406 h 1053554"/>
                <a:gd name="connsiteX5-47" fmla="*/ 2043067 w 2187215"/>
                <a:gd name="connsiteY5-48" fmla="*/ 1053554 h 1053554"/>
                <a:gd name="connsiteX6-49" fmla="*/ 144148 w 2187215"/>
                <a:gd name="connsiteY6-50" fmla="*/ 1053554 h 1053554"/>
                <a:gd name="connsiteX7-51" fmla="*/ 203200 w 2187215"/>
                <a:gd name="connsiteY7-52" fmla="*/ 503006 h 1053554"/>
                <a:gd name="connsiteX8-53" fmla="*/ 0 w 2187215"/>
                <a:gd name="connsiteY8-54" fmla="*/ 332833 h 1053554"/>
                <a:gd name="connsiteX0-55" fmla="*/ 896507 w 2067722"/>
                <a:gd name="connsiteY0-56" fmla="*/ 492491 h 1053554"/>
                <a:gd name="connsiteX1-57" fmla="*/ 735855 w 2067722"/>
                <a:gd name="connsiteY1-58" fmla="*/ 0 h 1053554"/>
                <a:gd name="connsiteX2-59" fmla="*/ 1923574 w 2067722"/>
                <a:gd name="connsiteY2-60" fmla="*/ 188685 h 1053554"/>
                <a:gd name="connsiteX3-61" fmla="*/ 2067722 w 2067722"/>
                <a:gd name="connsiteY3-62" fmla="*/ 332833 h 1053554"/>
                <a:gd name="connsiteX4-63" fmla="*/ 2067722 w 2067722"/>
                <a:gd name="connsiteY4-64" fmla="*/ 909406 h 1053554"/>
                <a:gd name="connsiteX5-65" fmla="*/ 1923574 w 2067722"/>
                <a:gd name="connsiteY5-66" fmla="*/ 1053554 h 1053554"/>
                <a:gd name="connsiteX6-67" fmla="*/ 24655 w 2067722"/>
                <a:gd name="connsiteY6-68" fmla="*/ 1053554 h 1053554"/>
                <a:gd name="connsiteX7-69" fmla="*/ 83707 w 2067722"/>
                <a:gd name="connsiteY7-70" fmla="*/ 503006 h 1053554"/>
                <a:gd name="connsiteX8-71" fmla="*/ 896507 w 2067722"/>
                <a:gd name="connsiteY8-72" fmla="*/ 492491 h 1053554"/>
                <a:gd name="connsiteX0-73" fmla="*/ 891984 w 2063199"/>
                <a:gd name="connsiteY0-74" fmla="*/ 492491 h 1053554"/>
                <a:gd name="connsiteX1-75" fmla="*/ 731332 w 2063199"/>
                <a:gd name="connsiteY1-76" fmla="*/ 0 h 1053554"/>
                <a:gd name="connsiteX2-77" fmla="*/ 1919051 w 2063199"/>
                <a:gd name="connsiteY2-78" fmla="*/ 188685 h 1053554"/>
                <a:gd name="connsiteX3-79" fmla="*/ 2063199 w 2063199"/>
                <a:gd name="connsiteY3-80" fmla="*/ 332833 h 1053554"/>
                <a:gd name="connsiteX4-81" fmla="*/ 2063199 w 2063199"/>
                <a:gd name="connsiteY4-82" fmla="*/ 909406 h 1053554"/>
                <a:gd name="connsiteX5-83" fmla="*/ 1919051 w 2063199"/>
                <a:gd name="connsiteY5-84" fmla="*/ 1053554 h 1053554"/>
                <a:gd name="connsiteX6-85" fmla="*/ 20132 w 2063199"/>
                <a:gd name="connsiteY6-86" fmla="*/ 1053554 h 1053554"/>
                <a:gd name="connsiteX7-87" fmla="*/ 122727 w 2063199"/>
                <a:gd name="connsiteY7-88" fmla="*/ 764263 h 1053554"/>
                <a:gd name="connsiteX8-89" fmla="*/ 891984 w 2063199"/>
                <a:gd name="connsiteY8-90" fmla="*/ 492491 h 1053554"/>
                <a:gd name="connsiteX0-91" fmla="*/ 904102 w 2075317"/>
                <a:gd name="connsiteY0-92" fmla="*/ 492491 h 1053554"/>
                <a:gd name="connsiteX1-93" fmla="*/ 743450 w 2075317"/>
                <a:gd name="connsiteY1-94" fmla="*/ 0 h 1053554"/>
                <a:gd name="connsiteX2-95" fmla="*/ 1931169 w 2075317"/>
                <a:gd name="connsiteY2-96" fmla="*/ 188685 h 1053554"/>
                <a:gd name="connsiteX3-97" fmla="*/ 2075317 w 2075317"/>
                <a:gd name="connsiteY3-98" fmla="*/ 332833 h 1053554"/>
                <a:gd name="connsiteX4-99" fmla="*/ 2075317 w 2075317"/>
                <a:gd name="connsiteY4-100" fmla="*/ 909406 h 1053554"/>
                <a:gd name="connsiteX5-101" fmla="*/ 1931169 w 2075317"/>
                <a:gd name="connsiteY5-102" fmla="*/ 1053554 h 1053554"/>
                <a:gd name="connsiteX6-103" fmla="*/ 32250 w 2075317"/>
                <a:gd name="connsiteY6-104" fmla="*/ 1053554 h 1053554"/>
                <a:gd name="connsiteX7-105" fmla="*/ 134845 w 2075317"/>
                <a:gd name="connsiteY7-106" fmla="*/ 764263 h 1053554"/>
                <a:gd name="connsiteX8-107" fmla="*/ 904102 w 2075317"/>
                <a:gd name="connsiteY8-108" fmla="*/ 492491 h 1053554"/>
                <a:gd name="connsiteX0-109" fmla="*/ 897224 w 2068439"/>
                <a:gd name="connsiteY0-110" fmla="*/ 492491 h 1053554"/>
                <a:gd name="connsiteX1-111" fmla="*/ 736572 w 2068439"/>
                <a:gd name="connsiteY1-112" fmla="*/ 0 h 1053554"/>
                <a:gd name="connsiteX2-113" fmla="*/ 1924291 w 2068439"/>
                <a:gd name="connsiteY2-114" fmla="*/ 188685 h 1053554"/>
                <a:gd name="connsiteX3-115" fmla="*/ 2068439 w 2068439"/>
                <a:gd name="connsiteY3-116" fmla="*/ 332833 h 1053554"/>
                <a:gd name="connsiteX4-117" fmla="*/ 2068439 w 2068439"/>
                <a:gd name="connsiteY4-118" fmla="*/ 909406 h 1053554"/>
                <a:gd name="connsiteX5-119" fmla="*/ 1924291 w 2068439"/>
                <a:gd name="connsiteY5-120" fmla="*/ 1053554 h 1053554"/>
                <a:gd name="connsiteX6-121" fmla="*/ 25372 w 2068439"/>
                <a:gd name="connsiteY6-122" fmla="*/ 1053554 h 1053554"/>
                <a:gd name="connsiteX7-123" fmla="*/ 171510 w 2068439"/>
                <a:gd name="connsiteY7-124" fmla="*/ 706206 h 1053554"/>
                <a:gd name="connsiteX8-125" fmla="*/ 897224 w 2068439"/>
                <a:gd name="connsiteY8-126" fmla="*/ 492491 h 1053554"/>
                <a:gd name="connsiteX0-127" fmla="*/ 505338 w 2068439"/>
                <a:gd name="connsiteY0-128" fmla="*/ 652148 h 1053554"/>
                <a:gd name="connsiteX1-129" fmla="*/ 736572 w 2068439"/>
                <a:gd name="connsiteY1-130" fmla="*/ 0 h 1053554"/>
                <a:gd name="connsiteX2-131" fmla="*/ 1924291 w 2068439"/>
                <a:gd name="connsiteY2-132" fmla="*/ 188685 h 1053554"/>
                <a:gd name="connsiteX3-133" fmla="*/ 2068439 w 2068439"/>
                <a:gd name="connsiteY3-134" fmla="*/ 332833 h 1053554"/>
                <a:gd name="connsiteX4-135" fmla="*/ 2068439 w 2068439"/>
                <a:gd name="connsiteY4-136" fmla="*/ 909406 h 1053554"/>
                <a:gd name="connsiteX5-137" fmla="*/ 1924291 w 2068439"/>
                <a:gd name="connsiteY5-138" fmla="*/ 1053554 h 1053554"/>
                <a:gd name="connsiteX6-139" fmla="*/ 25372 w 2068439"/>
                <a:gd name="connsiteY6-140" fmla="*/ 1053554 h 1053554"/>
                <a:gd name="connsiteX7-141" fmla="*/ 171510 w 2068439"/>
                <a:gd name="connsiteY7-142" fmla="*/ 706206 h 1053554"/>
                <a:gd name="connsiteX8-143" fmla="*/ 505338 w 2068439"/>
                <a:gd name="connsiteY8-144" fmla="*/ 652148 h 1053554"/>
                <a:gd name="connsiteX0-145" fmla="*/ 505338 w 2068439"/>
                <a:gd name="connsiteY0-146" fmla="*/ 463463 h 864869"/>
                <a:gd name="connsiteX1-147" fmla="*/ 809144 w 2068439"/>
                <a:gd name="connsiteY1-148" fmla="*/ 43544 h 864869"/>
                <a:gd name="connsiteX2-149" fmla="*/ 1924291 w 2068439"/>
                <a:gd name="connsiteY2-150" fmla="*/ 0 h 864869"/>
                <a:gd name="connsiteX3-151" fmla="*/ 2068439 w 2068439"/>
                <a:gd name="connsiteY3-152" fmla="*/ 144148 h 864869"/>
                <a:gd name="connsiteX4-153" fmla="*/ 2068439 w 2068439"/>
                <a:gd name="connsiteY4-154" fmla="*/ 720721 h 864869"/>
                <a:gd name="connsiteX5-155" fmla="*/ 1924291 w 2068439"/>
                <a:gd name="connsiteY5-156" fmla="*/ 864869 h 864869"/>
                <a:gd name="connsiteX6-157" fmla="*/ 25372 w 2068439"/>
                <a:gd name="connsiteY6-158" fmla="*/ 864869 h 864869"/>
                <a:gd name="connsiteX7-159" fmla="*/ 171510 w 2068439"/>
                <a:gd name="connsiteY7-160" fmla="*/ 517521 h 864869"/>
                <a:gd name="connsiteX8-161" fmla="*/ 505338 w 2068439"/>
                <a:gd name="connsiteY8-162" fmla="*/ 463463 h 864869"/>
                <a:gd name="connsiteX0-163" fmla="*/ 516443 w 2079544"/>
                <a:gd name="connsiteY0-164" fmla="*/ 463463 h 864869"/>
                <a:gd name="connsiteX1-165" fmla="*/ 820249 w 2079544"/>
                <a:gd name="connsiteY1-166" fmla="*/ 43544 h 864869"/>
                <a:gd name="connsiteX2-167" fmla="*/ 1935396 w 2079544"/>
                <a:gd name="connsiteY2-168" fmla="*/ 0 h 864869"/>
                <a:gd name="connsiteX3-169" fmla="*/ 2079544 w 2079544"/>
                <a:gd name="connsiteY3-170" fmla="*/ 144148 h 864869"/>
                <a:gd name="connsiteX4-171" fmla="*/ 2079544 w 2079544"/>
                <a:gd name="connsiteY4-172" fmla="*/ 720721 h 864869"/>
                <a:gd name="connsiteX5-173" fmla="*/ 1935396 w 2079544"/>
                <a:gd name="connsiteY5-174" fmla="*/ 864869 h 864869"/>
                <a:gd name="connsiteX6-175" fmla="*/ 36477 w 2079544"/>
                <a:gd name="connsiteY6-176" fmla="*/ 864869 h 864869"/>
                <a:gd name="connsiteX7-177" fmla="*/ 182615 w 2079544"/>
                <a:gd name="connsiteY7-178" fmla="*/ 517521 h 864869"/>
                <a:gd name="connsiteX8-179" fmla="*/ 516443 w 2079544"/>
                <a:gd name="connsiteY8-180" fmla="*/ 463463 h 864869"/>
                <a:gd name="connsiteX0-181" fmla="*/ 564441 w 2127542"/>
                <a:gd name="connsiteY0-182" fmla="*/ 463463 h 864869"/>
                <a:gd name="connsiteX1-183" fmla="*/ 868247 w 2127542"/>
                <a:gd name="connsiteY1-184" fmla="*/ 43544 h 864869"/>
                <a:gd name="connsiteX2-185" fmla="*/ 1983394 w 2127542"/>
                <a:gd name="connsiteY2-186" fmla="*/ 0 h 864869"/>
                <a:gd name="connsiteX3-187" fmla="*/ 2127542 w 2127542"/>
                <a:gd name="connsiteY3-188" fmla="*/ 144148 h 864869"/>
                <a:gd name="connsiteX4-189" fmla="*/ 2127542 w 2127542"/>
                <a:gd name="connsiteY4-190" fmla="*/ 720721 h 864869"/>
                <a:gd name="connsiteX5-191" fmla="*/ 1983394 w 2127542"/>
                <a:gd name="connsiteY5-192" fmla="*/ 864869 h 864869"/>
                <a:gd name="connsiteX6-193" fmla="*/ 26418 w 2127542"/>
                <a:gd name="connsiteY6-194" fmla="*/ 864869 h 864869"/>
                <a:gd name="connsiteX7-195" fmla="*/ 230613 w 2127542"/>
                <a:gd name="connsiteY7-196" fmla="*/ 517521 h 864869"/>
                <a:gd name="connsiteX8-197" fmla="*/ 564441 w 2127542"/>
                <a:gd name="connsiteY8-198" fmla="*/ 463463 h 864869"/>
                <a:gd name="connsiteX0-199" fmla="*/ 568802 w 2131903"/>
                <a:gd name="connsiteY0-200" fmla="*/ 463463 h 864869"/>
                <a:gd name="connsiteX1-201" fmla="*/ 872608 w 2131903"/>
                <a:gd name="connsiteY1-202" fmla="*/ 43544 h 864869"/>
                <a:gd name="connsiteX2-203" fmla="*/ 1987755 w 2131903"/>
                <a:gd name="connsiteY2-204" fmla="*/ 0 h 864869"/>
                <a:gd name="connsiteX3-205" fmla="*/ 2131903 w 2131903"/>
                <a:gd name="connsiteY3-206" fmla="*/ 144148 h 864869"/>
                <a:gd name="connsiteX4-207" fmla="*/ 2131903 w 2131903"/>
                <a:gd name="connsiteY4-208" fmla="*/ 720721 h 864869"/>
                <a:gd name="connsiteX5-209" fmla="*/ 1987755 w 2131903"/>
                <a:gd name="connsiteY5-210" fmla="*/ 864869 h 864869"/>
                <a:gd name="connsiteX6-211" fmla="*/ 30779 w 2131903"/>
                <a:gd name="connsiteY6-212" fmla="*/ 864869 h 864869"/>
                <a:gd name="connsiteX7-213" fmla="*/ 205945 w 2131903"/>
                <a:gd name="connsiteY7-214" fmla="*/ 575578 h 864869"/>
                <a:gd name="connsiteX8-215" fmla="*/ 568802 w 2131903"/>
                <a:gd name="connsiteY8-216" fmla="*/ 463463 h 864869"/>
                <a:gd name="connsiteX0-217" fmla="*/ 917145 w 2131903"/>
                <a:gd name="connsiteY0-218" fmla="*/ 753749 h 864869"/>
                <a:gd name="connsiteX1-219" fmla="*/ 872608 w 2131903"/>
                <a:gd name="connsiteY1-220" fmla="*/ 43544 h 864869"/>
                <a:gd name="connsiteX2-221" fmla="*/ 1987755 w 2131903"/>
                <a:gd name="connsiteY2-222" fmla="*/ 0 h 864869"/>
                <a:gd name="connsiteX3-223" fmla="*/ 2131903 w 2131903"/>
                <a:gd name="connsiteY3-224" fmla="*/ 144148 h 864869"/>
                <a:gd name="connsiteX4-225" fmla="*/ 2131903 w 2131903"/>
                <a:gd name="connsiteY4-226" fmla="*/ 720721 h 864869"/>
                <a:gd name="connsiteX5-227" fmla="*/ 1987755 w 2131903"/>
                <a:gd name="connsiteY5-228" fmla="*/ 864869 h 864869"/>
                <a:gd name="connsiteX6-229" fmla="*/ 30779 w 2131903"/>
                <a:gd name="connsiteY6-230" fmla="*/ 864869 h 864869"/>
                <a:gd name="connsiteX7-231" fmla="*/ 205945 w 2131903"/>
                <a:gd name="connsiteY7-232" fmla="*/ 575578 h 864869"/>
                <a:gd name="connsiteX8-233" fmla="*/ 917145 w 2131903"/>
                <a:gd name="connsiteY8-234" fmla="*/ 753749 h 864869"/>
                <a:gd name="connsiteX0-235" fmla="*/ 931659 w 2131903"/>
                <a:gd name="connsiteY0-236" fmla="*/ 448949 h 864869"/>
                <a:gd name="connsiteX1-237" fmla="*/ 872608 w 2131903"/>
                <a:gd name="connsiteY1-238" fmla="*/ 43544 h 864869"/>
                <a:gd name="connsiteX2-239" fmla="*/ 1987755 w 2131903"/>
                <a:gd name="connsiteY2-240" fmla="*/ 0 h 864869"/>
                <a:gd name="connsiteX3-241" fmla="*/ 2131903 w 2131903"/>
                <a:gd name="connsiteY3-242" fmla="*/ 144148 h 864869"/>
                <a:gd name="connsiteX4-243" fmla="*/ 2131903 w 2131903"/>
                <a:gd name="connsiteY4-244" fmla="*/ 720721 h 864869"/>
                <a:gd name="connsiteX5-245" fmla="*/ 1987755 w 2131903"/>
                <a:gd name="connsiteY5-246" fmla="*/ 864869 h 864869"/>
                <a:gd name="connsiteX6-247" fmla="*/ 30779 w 2131903"/>
                <a:gd name="connsiteY6-248" fmla="*/ 864869 h 864869"/>
                <a:gd name="connsiteX7-249" fmla="*/ 205945 w 2131903"/>
                <a:gd name="connsiteY7-250" fmla="*/ 575578 h 864869"/>
                <a:gd name="connsiteX8-251" fmla="*/ 931659 w 2131903"/>
                <a:gd name="connsiteY8-252" fmla="*/ 448949 h 864869"/>
                <a:gd name="connsiteX0-253" fmla="*/ 815544 w 2131903"/>
                <a:gd name="connsiteY0-254" fmla="*/ 608606 h 864869"/>
                <a:gd name="connsiteX1-255" fmla="*/ 872608 w 2131903"/>
                <a:gd name="connsiteY1-256" fmla="*/ 43544 h 864869"/>
                <a:gd name="connsiteX2-257" fmla="*/ 1987755 w 2131903"/>
                <a:gd name="connsiteY2-258" fmla="*/ 0 h 864869"/>
                <a:gd name="connsiteX3-259" fmla="*/ 2131903 w 2131903"/>
                <a:gd name="connsiteY3-260" fmla="*/ 144148 h 864869"/>
                <a:gd name="connsiteX4-261" fmla="*/ 2131903 w 2131903"/>
                <a:gd name="connsiteY4-262" fmla="*/ 720721 h 864869"/>
                <a:gd name="connsiteX5-263" fmla="*/ 1987755 w 2131903"/>
                <a:gd name="connsiteY5-264" fmla="*/ 864869 h 864869"/>
                <a:gd name="connsiteX6-265" fmla="*/ 30779 w 2131903"/>
                <a:gd name="connsiteY6-266" fmla="*/ 864869 h 864869"/>
                <a:gd name="connsiteX7-267" fmla="*/ 205945 w 2131903"/>
                <a:gd name="connsiteY7-268" fmla="*/ 575578 h 864869"/>
                <a:gd name="connsiteX8-269" fmla="*/ 815544 w 2131903"/>
                <a:gd name="connsiteY8-270" fmla="*/ 608606 h 864869"/>
                <a:gd name="connsiteX0-271" fmla="*/ 850614 w 2166973"/>
                <a:gd name="connsiteY0-272" fmla="*/ 608606 h 864869"/>
                <a:gd name="connsiteX1-273" fmla="*/ 907678 w 2166973"/>
                <a:gd name="connsiteY1-274" fmla="*/ 43544 h 864869"/>
                <a:gd name="connsiteX2-275" fmla="*/ 2022825 w 2166973"/>
                <a:gd name="connsiteY2-276" fmla="*/ 0 h 864869"/>
                <a:gd name="connsiteX3-277" fmla="*/ 2166973 w 2166973"/>
                <a:gd name="connsiteY3-278" fmla="*/ 144148 h 864869"/>
                <a:gd name="connsiteX4-279" fmla="*/ 2166973 w 2166973"/>
                <a:gd name="connsiteY4-280" fmla="*/ 720721 h 864869"/>
                <a:gd name="connsiteX5-281" fmla="*/ 2022825 w 2166973"/>
                <a:gd name="connsiteY5-282" fmla="*/ 864869 h 864869"/>
                <a:gd name="connsiteX6-283" fmla="*/ 65849 w 2166973"/>
                <a:gd name="connsiteY6-284" fmla="*/ 864869 h 864869"/>
                <a:gd name="connsiteX7-285" fmla="*/ 124901 w 2166973"/>
                <a:gd name="connsiteY7-286" fmla="*/ 575578 h 864869"/>
                <a:gd name="connsiteX8-287" fmla="*/ 850614 w 2166973"/>
                <a:gd name="connsiteY8-288" fmla="*/ 608606 h 864869"/>
                <a:gd name="connsiteX0-289" fmla="*/ 943849 w 2260208"/>
                <a:gd name="connsiteY0-290" fmla="*/ 608606 h 864869"/>
                <a:gd name="connsiteX1-291" fmla="*/ 1000913 w 2260208"/>
                <a:gd name="connsiteY1-292" fmla="*/ 43544 h 864869"/>
                <a:gd name="connsiteX2-293" fmla="*/ 2116060 w 2260208"/>
                <a:gd name="connsiteY2-294" fmla="*/ 0 h 864869"/>
                <a:gd name="connsiteX3-295" fmla="*/ 2260208 w 2260208"/>
                <a:gd name="connsiteY3-296" fmla="*/ 144148 h 864869"/>
                <a:gd name="connsiteX4-297" fmla="*/ 2260208 w 2260208"/>
                <a:gd name="connsiteY4-298" fmla="*/ 720721 h 864869"/>
                <a:gd name="connsiteX5-299" fmla="*/ 2116060 w 2260208"/>
                <a:gd name="connsiteY5-300" fmla="*/ 864869 h 864869"/>
                <a:gd name="connsiteX6-301" fmla="*/ 28456 w 2260208"/>
                <a:gd name="connsiteY6-302" fmla="*/ 864869 h 864869"/>
                <a:gd name="connsiteX7-303" fmla="*/ 218136 w 2260208"/>
                <a:gd name="connsiteY7-304" fmla="*/ 575578 h 864869"/>
                <a:gd name="connsiteX8-305" fmla="*/ 943849 w 2260208"/>
                <a:gd name="connsiteY8-306" fmla="*/ 608606 h 864869"/>
                <a:gd name="connsiteX0-307" fmla="*/ 914821 w 2260208"/>
                <a:gd name="connsiteY0-308" fmla="*/ 507006 h 864869"/>
                <a:gd name="connsiteX1-309" fmla="*/ 1000913 w 2260208"/>
                <a:gd name="connsiteY1-310" fmla="*/ 43544 h 864869"/>
                <a:gd name="connsiteX2-311" fmla="*/ 2116060 w 2260208"/>
                <a:gd name="connsiteY2-312" fmla="*/ 0 h 864869"/>
                <a:gd name="connsiteX3-313" fmla="*/ 2260208 w 2260208"/>
                <a:gd name="connsiteY3-314" fmla="*/ 144148 h 864869"/>
                <a:gd name="connsiteX4-315" fmla="*/ 2260208 w 2260208"/>
                <a:gd name="connsiteY4-316" fmla="*/ 720721 h 864869"/>
                <a:gd name="connsiteX5-317" fmla="*/ 2116060 w 2260208"/>
                <a:gd name="connsiteY5-318" fmla="*/ 864869 h 864869"/>
                <a:gd name="connsiteX6-319" fmla="*/ 28456 w 2260208"/>
                <a:gd name="connsiteY6-320" fmla="*/ 864869 h 864869"/>
                <a:gd name="connsiteX7-321" fmla="*/ 218136 w 2260208"/>
                <a:gd name="connsiteY7-322" fmla="*/ 575578 h 864869"/>
                <a:gd name="connsiteX8-323" fmla="*/ 914821 w 2260208"/>
                <a:gd name="connsiteY8-324" fmla="*/ 507006 h 864869"/>
                <a:gd name="connsiteX0-325" fmla="*/ 218136 w 2260208"/>
                <a:gd name="connsiteY0-326" fmla="*/ 575578 h 864869"/>
                <a:gd name="connsiteX1-327" fmla="*/ 1000913 w 2260208"/>
                <a:gd name="connsiteY1-328" fmla="*/ 43544 h 864869"/>
                <a:gd name="connsiteX2-329" fmla="*/ 2116060 w 2260208"/>
                <a:gd name="connsiteY2-330" fmla="*/ 0 h 864869"/>
                <a:gd name="connsiteX3-331" fmla="*/ 2260208 w 2260208"/>
                <a:gd name="connsiteY3-332" fmla="*/ 144148 h 864869"/>
                <a:gd name="connsiteX4-333" fmla="*/ 2260208 w 2260208"/>
                <a:gd name="connsiteY4-334" fmla="*/ 720721 h 864869"/>
                <a:gd name="connsiteX5-335" fmla="*/ 2116060 w 2260208"/>
                <a:gd name="connsiteY5-336" fmla="*/ 864869 h 864869"/>
                <a:gd name="connsiteX6-337" fmla="*/ 28456 w 2260208"/>
                <a:gd name="connsiteY6-338" fmla="*/ 864869 h 864869"/>
                <a:gd name="connsiteX7-339" fmla="*/ 218136 w 2260208"/>
                <a:gd name="connsiteY7-340" fmla="*/ 575578 h 864869"/>
                <a:gd name="connsiteX0-341" fmla="*/ 218136 w 2260208"/>
                <a:gd name="connsiteY0-342" fmla="*/ 575578 h 864869"/>
                <a:gd name="connsiteX1-343" fmla="*/ 1000913 w 2260208"/>
                <a:gd name="connsiteY1-344" fmla="*/ 43544 h 864869"/>
                <a:gd name="connsiteX2-345" fmla="*/ 2116060 w 2260208"/>
                <a:gd name="connsiteY2-346" fmla="*/ 0 h 864869"/>
                <a:gd name="connsiteX3-347" fmla="*/ 2260208 w 2260208"/>
                <a:gd name="connsiteY3-348" fmla="*/ 144148 h 864869"/>
                <a:gd name="connsiteX4-349" fmla="*/ 2260208 w 2260208"/>
                <a:gd name="connsiteY4-350" fmla="*/ 720721 h 864869"/>
                <a:gd name="connsiteX5-351" fmla="*/ 2116060 w 2260208"/>
                <a:gd name="connsiteY5-352" fmla="*/ 864869 h 864869"/>
                <a:gd name="connsiteX6-353" fmla="*/ 28456 w 2260208"/>
                <a:gd name="connsiteY6-354" fmla="*/ 864869 h 864869"/>
                <a:gd name="connsiteX7-355" fmla="*/ 218136 w 2260208"/>
                <a:gd name="connsiteY7-356" fmla="*/ 575578 h 864869"/>
                <a:gd name="connsiteX0-357" fmla="*/ 218136 w 2260208"/>
                <a:gd name="connsiteY0-358" fmla="*/ 575578 h 864869"/>
                <a:gd name="connsiteX1-359" fmla="*/ 682593 w 2260208"/>
                <a:gd name="connsiteY1-360" fmla="*/ 608770 h 864869"/>
                <a:gd name="connsiteX2-361" fmla="*/ 1000913 w 2260208"/>
                <a:gd name="connsiteY2-362" fmla="*/ 43544 h 864869"/>
                <a:gd name="connsiteX3-363" fmla="*/ 2116060 w 2260208"/>
                <a:gd name="connsiteY3-364" fmla="*/ 0 h 864869"/>
                <a:gd name="connsiteX4-365" fmla="*/ 2260208 w 2260208"/>
                <a:gd name="connsiteY4-366" fmla="*/ 144148 h 864869"/>
                <a:gd name="connsiteX5-367" fmla="*/ 2260208 w 2260208"/>
                <a:gd name="connsiteY5-368" fmla="*/ 720721 h 864869"/>
                <a:gd name="connsiteX6-369" fmla="*/ 2116060 w 2260208"/>
                <a:gd name="connsiteY6-370" fmla="*/ 864869 h 864869"/>
                <a:gd name="connsiteX7-371" fmla="*/ 28456 w 2260208"/>
                <a:gd name="connsiteY7-372" fmla="*/ 864869 h 864869"/>
                <a:gd name="connsiteX8-373" fmla="*/ 218136 w 2260208"/>
                <a:gd name="connsiteY8-374" fmla="*/ 575578 h 864869"/>
                <a:gd name="connsiteX0-375" fmla="*/ 218136 w 2260208"/>
                <a:gd name="connsiteY0-376" fmla="*/ 575578 h 864869"/>
                <a:gd name="connsiteX1-377" fmla="*/ 682593 w 2260208"/>
                <a:gd name="connsiteY1-378" fmla="*/ 608770 h 864869"/>
                <a:gd name="connsiteX2-379" fmla="*/ 1000913 w 2260208"/>
                <a:gd name="connsiteY2-380" fmla="*/ 43544 h 864869"/>
                <a:gd name="connsiteX3-381" fmla="*/ 2116060 w 2260208"/>
                <a:gd name="connsiteY3-382" fmla="*/ 0 h 864869"/>
                <a:gd name="connsiteX4-383" fmla="*/ 2260208 w 2260208"/>
                <a:gd name="connsiteY4-384" fmla="*/ 144148 h 864869"/>
                <a:gd name="connsiteX5-385" fmla="*/ 2260208 w 2260208"/>
                <a:gd name="connsiteY5-386" fmla="*/ 720721 h 864869"/>
                <a:gd name="connsiteX6-387" fmla="*/ 2116060 w 2260208"/>
                <a:gd name="connsiteY6-388" fmla="*/ 864869 h 864869"/>
                <a:gd name="connsiteX7-389" fmla="*/ 28456 w 2260208"/>
                <a:gd name="connsiteY7-390" fmla="*/ 864869 h 864869"/>
                <a:gd name="connsiteX8-391" fmla="*/ 218136 w 2260208"/>
                <a:gd name="connsiteY8-392" fmla="*/ 575578 h 864869"/>
                <a:gd name="connsiteX0-393" fmla="*/ 218136 w 2260208"/>
                <a:gd name="connsiteY0-394" fmla="*/ 575578 h 864869"/>
                <a:gd name="connsiteX1-395" fmla="*/ 595507 w 2260208"/>
                <a:gd name="connsiteY1-396" fmla="*/ 637799 h 864869"/>
                <a:gd name="connsiteX2-397" fmla="*/ 1000913 w 2260208"/>
                <a:gd name="connsiteY2-398" fmla="*/ 43544 h 864869"/>
                <a:gd name="connsiteX3-399" fmla="*/ 2116060 w 2260208"/>
                <a:gd name="connsiteY3-400" fmla="*/ 0 h 864869"/>
                <a:gd name="connsiteX4-401" fmla="*/ 2260208 w 2260208"/>
                <a:gd name="connsiteY4-402" fmla="*/ 144148 h 864869"/>
                <a:gd name="connsiteX5-403" fmla="*/ 2260208 w 2260208"/>
                <a:gd name="connsiteY5-404" fmla="*/ 720721 h 864869"/>
                <a:gd name="connsiteX6-405" fmla="*/ 2116060 w 2260208"/>
                <a:gd name="connsiteY6-406" fmla="*/ 864869 h 864869"/>
                <a:gd name="connsiteX7-407" fmla="*/ 28456 w 2260208"/>
                <a:gd name="connsiteY7-408" fmla="*/ 864869 h 864869"/>
                <a:gd name="connsiteX8-409" fmla="*/ 218136 w 2260208"/>
                <a:gd name="connsiteY8-410" fmla="*/ 575578 h 864869"/>
                <a:gd name="connsiteX0-411" fmla="*/ 141726 w 2285398"/>
                <a:gd name="connsiteY0-412" fmla="*/ 575578 h 864869"/>
                <a:gd name="connsiteX1-413" fmla="*/ 620697 w 2285398"/>
                <a:gd name="connsiteY1-414" fmla="*/ 637799 h 864869"/>
                <a:gd name="connsiteX2-415" fmla="*/ 1026103 w 2285398"/>
                <a:gd name="connsiteY2-416" fmla="*/ 43544 h 864869"/>
                <a:gd name="connsiteX3-417" fmla="*/ 2141250 w 2285398"/>
                <a:gd name="connsiteY3-418" fmla="*/ 0 h 864869"/>
                <a:gd name="connsiteX4-419" fmla="*/ 2285398 w 2285398"/>
                <a:gd name="connsiteY4-420" fmla="*/ 144148 h 864869"/>
                <a:gd name="connsiteX5-421" fmla="*/ 2285398 w 2285398"/>
                <a:gd name="connsiteY5-422" fmla="*/ 720721 h 864869"/>
                <a:gd name="connsiteX6-423" fmla="*/ 2141250 w 2285398"/>
                <a:gd name="connsiteY6-424" fmla="*/ 864869 h 864869"/>
                <a:gd name="connsiteX7-425" fmla="*/ 53646 w 2285398"/>
                <a:gd name="connsiteY7-426" fmla="*/ 864869 h 864869"/>
                <a:gd name="connsiteX8-427" fmla="*/ 141726 w 2285398"/>
                <a:gd name="connsiteY8-428" fmla="*/ 575578 h 864869"/>
                <a:gd name="connsiteX0-429" fmla="*/ 141726 w 2285398"/>
                <a:gd name="connsiteY0-430" fmla="*/ 575578 h 864869"/>
                <a:gd name="connsiteX1-431" fmla="*/ 620697 w 2285398"/>
                <a:gd name="connsiteY1-432" fmla="*/ 637799 h 864869"/>
                <a:gd name="connsiteX2-433" fmla="*/ 1026103 w 2285398"/>
                <a:gd name="connsiteY2-434" fmla="*/ 43544 h 864869"/>
                <a:gd name="connsiteX3-435" fmla="*/ 2141250 w 2285398"/>
                <a:gd name="connsiteY3-436" fmla="*/ 0 h 864869"/>
                <a:gd name="connsiteX4-437" fmla="*/ 2285398 w 2285398"/>
                <a:gd name="connsiteY4-438" fmla="*/ 144148 h 864869"/>
                <a:gd name="connsiteX5-439" fmla="*/ 2285398 w 2285398"/>
                <a:gd name="connsiteY5-440" fmla="*/ 720721 h 864869"/>
                <a:gd name="connsiteX6-441" fmla="*/ 2141250 w 2285398"/>
                <a:gd name="connsiteY6-442" fmla="*/ 864869 h 864869"/>
                <a:gd name="connsiteX7-443" fmla="*/ 53646 w 2285398"/>
                <a:gd name="connsiteY7-444" fmla="*/ 864869 h 864869"/>
                <a:gd name="connsiteX8-445" fmla="*/ 141726 w 2285398"/>
                <a:gd name="connsiteY8-446" fmla="*/ 575578 h 864869"/>
                <a:gd name="connsiteX0-447" fmla="*/ 218136 w 2361808"/>
                <a:gd name="connsiteY0-448" fmla="*/ 575578 h 864869"/>
                <a:gd name="connsiteX1-449" fmla="*/ 697107 w 2361808"/>
                <a:gd name="connsiteY1-450" fmla="*/ 637799 h 864869"/>
                <a:gd name="connsiteX2-451" fmla="*/ 1102513 w 2361808"/>
                <a:gd name="connsiteY2-452" fmla="*/ 43544 h 864869"/>
                <a:gd name="connsiteX3-453" fmla="*/ 2217660 w 2361808"/>
                <a:gd name="connsiteY3-454" fmla="*/ 0 h 864869"/>
                <a:gd name="connsiteX4-455" fmla="*/ 2361808 w 2361808"/>
                <a:gd name="connsiteY4-456" fmla="*/ 144148 h 864869"/>
                <a:gd name="connsiteX5-457" fmla="*/ 2361808 w 2361808"/>
                <a:gd name="connsiteY5-458" fmla="*/ 720721 h 864869"/>
                <a:gd name="connsiteX6-459" fmla="*/ 2217660 w 2361808"/>
                <a:gd name="connsiteY6-460" fmla="*/ 864869 h 864869"/>
                <a:gd name="connsiteX7-461" fmla="*/ 28456 w 2361808"/>
                <a:gd name="connsiteY7-462" fmla="*/ 864869 h 864869"/>
                <a:gd name="connsiteX8-463" fmla="*/ 218136 w 2361808"/>
                <a:gd name="connsiteY8-464" fmla="*/ 575578 h 864869"/>
                <a:gd name="connsiteX0-465" fmla="*/ 218136 w 2361808"/>
                <a:gd name="connsiteY0-466" fmla="*/ 575578 h 864869"/>
                <a:gd name="connsiteX1-467" fmla="*/ 697107 w 2361808"/>
                <a:gd name="connsiteY1-468" fmla="*/ 637799 h 864869"/>
                <a:gd name="connsiteX2-469" fmla="*/ 1102513 w 2361808"/>
                <a:gd name="connsiteY2-470" fmla="*/ 43544 h 864869"/>
                <a:gd name="connsiteX3-471" fmla="*/ 2217660 w 2361808"/>
                <a:gd name="connsiteY3-472" fmla="*/ 0 h 864869"/>
                <a:gd name="connsiteX4-473" fmla="*/ 2361808 w 2361808"/>
                <a:gd name="connsiteY4-474" fmla="*/ 144148 h 864869"/>
                <a:gd name="connsiteX5-475" fmla="*/ 2361808 w 2361808"/>
                <a:gd name="connsiteY5-476" fmla="*/ 720721 h 864869"/>
                <a:gd name="connsiteX6-477" fmla="*/ 2217660 w 2361808"/>
                <a:gd name="connsiteY6-478" fmla="*/ 864869 h 864869"/>
                <a:gd name="connsiteX7-479" fmla="*/ 28456 w 2361808"/>
                <a:gd name="connsiteY7-480" fmla="*/ 864869 h 864869"/>
                <a:gd name="connsiteX8-481" fmla="*/ 218136 w 2361808"/>
                <a:gd name="connsiteY8-482" fmla="*/ 575578 h 864869"/>
                <a:gd name="connsiteX0-483" fmla="*/ 218136 w 2361808"/>
                <a:gd name="connsiteY0-484" fmla="*/ 575578 h 864869"/>
                <a:gd name="connsiteX1-485" fmla="*/ 697107 w 2361808"/>
                <a:gd name="connsiteY1-486" fmla="*/ 637799 h 864869"/>
                <a:gd name="connsiteX2-487" fmla="*/ 942856 w 2361808"/>
                <a:gd name="connsiteY2-488" fmla="*/ 101601 h 864869"/>
                <a:gd name="connsiteX3-489" fmla="*/ 2217660 w 2361808"/>
                <a:gd name="connsiteY3-490" fmla="*/ 0 h 864869"/>
                <a:gd name="connsiteX4-491" fmla="*/ 2361808 w 2361808"/>
                <a:gd name="connsiteY4-492" fmla="*/ 144148 h 864869"/>
                <a:gd name="connsiteX5-493" fmla="*/ 2361808 w 2361808"/>
                <a:gd name="connsiteY5-494" fmla="*/ 720721 h 864869"/>
                <a:gd name="connsiteX6-495" fmla="*/ 2217660 w 2361808"/>
                <a:gd name="connsiteY6-496" fmla="*/ 864869 h 864869"/>
                <a:gd name="connsiteX7-497" fmla="*/ 28456 w 2361808"/>
                <a:gd name="connsiteY7-498" fmla="*/ 864869 h 864869"/>
                <a:gd name="connsiteX8-499" fmla="*/ 218136 w 2361808"/>
                <a:gd name="connsiteY8-500" fmla="*/ 575578 h 864869"/>
                <a:gd name="connsiteX0-501" fmla="*/ 218136 w 2361808"/>
                <a:gd name="connsiteY0-502" fmla="*/ 575578 h 864869"/>
                <a:gd name="connsiteX1-503" fmla="*/ 595507 w 2361808"/>
                <a:gd name="connsiteY1-504" fmla="*/ 550713 h 864869"/>
                <a:gd name="connsiteX2-505" fmla="*/ 942856 w 2361808"/>
                <a:gd name="connsiteY2-506" fmla="*/ 101601 h 864869"/>
                <a:gd name="connsiteX3-507" fmla="*/ 2217660 w 2361808"/>
                <a:gd name="connsiteY3-508" fmla="*/ 0 h 864869"/>
                <a:gd name="connsiteX4-509" fmla="*/ 2361808 w 2361808"/>
                <a:gd name="connsiteY4-510" fmla="*/ 144148 h 864869"/>
                <a:gd name="connsiteX5-511" fmla="*/ 2361808 w 2361808"/>
                <a:gd name="connsiteY5-512" fmla="*/ 720721 h 864869"/>
                <a:gd name="connsiteX6-513" fmla="*/ 2217660 w 2361808"/>
                <a:gd name="connsiteY6-514" fmla="*/ 864869 h 864869"/>
                <a:gd name="connsiteX7-515" fmla="*/ 28456 w 2361808"/>
                <a:gd name="connsiteY7-516" fmla="*/ 864869 h 864869"/>
                <a:gd name="connsiteX8-517" fmla="*/ 218136 w 2361808"/>
                <a:gd name="connsiteY8-518" fmla="*/ 575578 h 864869"/>
                <a:gd name="connsiteX0-519" fmla="*/ 218136 w 2361808"/>
                <a:gd name="connsiteY0-520" fmla="*/ 575578 h 864869"/>
                <a:gd name="connsiteX1-521" fmla="*/ 595507 w 2361808"/>
                <a:gd name="connsiteY1-522" fmla="*/ 550713 h 864869"/>
                <a:gd name="connsiteX2-523" fmla="*/ 870285 w 2361808"/>
                <a:gd name="connsiteY2-524" fmla="*/ 72573 h 864869"/>
                <a:gd name="connsiteX3-525" fmla="*/ 2217660 w 2361808"/>
                <a:gd name="connsiteY3-526" fmla="*/ 0 h 864869"/>
                <a:gd name="connsiteX4-527" fmla="*/ 2361808 w 2361808"/>
                <a:gd name="connsiteY4-528" fmla="*/ 144148 h 864869"/>
                <a:gd name="connsiteX5-529" fmla="*/ 2361808 w 2361808"/>
                <a:gd name="connsiteY5-530" fmla="*/ 720721 h 864869"/>
                <a:gd name="connsiteX6-531" fmla="*/ 2217660 w 2361808"/>
                <a:gd name="connsiteY6-532" fmla="*/ 864869 h 864869"/>
                <a:gd name="connsiteX7-533" fmla="*/ 28456 w 2361808"/>
                <a:gd name="connsiteY7-534" fmla="*/ 864869 h 864869"/>
                <a:gd name="connsiteX8-535" fmla="*/ 218136 w 2361808"/>
                <a:gd name="connsiteY8-536" fmla="*/ 575578 h 864869"/>
                <a:gd name="connsiteX0-537" fmla="*/ 218136 w 2361808"/>
                <a:gd name="connsiteY0-538" fmla="*/ 575578 h 864869"/>
                <a:gd name="connsiteX1-539" fmla="*/ 595507 w 2361808"/>
                <a:gd name="connsiteY1-540" fmla="*/ 550713 h 864869"/>
                <a:gd name="connsiteX2-541" fmla="*/ 870285 w 2361808"/>
                <a:gd name="connsiteY2-542" fmla="*/ 72573 h 864869"/>
                <a:gd name="connsiteX3-543" fmla="*/ 2217660 w 2361808"/>
                <a:gd name="connsiteY3-544" fmla="*/ 0 h 864869"/>
                <a:gd name="connsiteX4-545" fmla="*/ 2361808 w 2361808"/>
                <a:gd name="connsiteY4-546" fmla="*/ 144148 h 864869"/>
                <a:gd name="connsiteX5-547" fmla="*/ 2361808 w 2361808"/>
                <a:gd name="connsiteY5-548" fmla="*/ 720721 h 864869"/>
                <a:gd name="connsiteX6-549" fmla="*/ 2217660 w 2361808"/>
                <a:gd name="connsiteY6-550" fmla="*/ 864869 h 864869"/>
                <a:gd name="connsiteX7-551" fmla="*/ 28456 w 2361808"/>
                <a:gd name="connsiteY7-552" fmla="*/ 864869 h 864869"/>
                <a:gd name="connsiteX8-553" fmla="*/ 218136 w 2361808"/>
                <a:gd name="connsiteY8-554" fmla="*/ 575578 h 864869"/>
                <a:gd name="connsiteX0-555" fmla="*/ 218136 w 2361808"/>
                <a:gd name="connsiteY0-556" fmla="*/ 575578 h 864869"/>
                <a:gd name="connsiteX1-557" fmla="*/ 595507 w 2361808"/>
                <a:gd name="connsiteY1-558" fmla="*/ 550713 h 864869"/>
                <a:gd name="connsiteX2-559" fmla="*/ 1058970 w 2361808"/>
                <a:gd name="connsiteY2-560" fmla="*/ 72573 h 864869"/>
                <a:gd name="connsiteX3-561" fmla="*/ 2217660 w 2361808"/>
                <a:gd name="connsiteY3-562" fmla="*/ 0 h 864869"/>
                <a:gd name="connsiteX4-563" fmla="*/ 2361808 w 2361808"/>
                <a:gd name="connsiteY4-564" fmla="*/ 144148 h 864869"/>
                <a:gd name="connsiteX5-565" fmla="*/ 2361808 w 2361808"/>
                <a:gd name="connsiteY5-566" fmla="*/ 720721 h 864869"/>
                <a:gd name="connsiteX6-567" fmla="*/ 2217660 w 2361808"/>
                <a:gd name="connsiteY6-568" fmla="*/ 864869 h 864869"/>
                <a:gd name="connsiteX7-569" fmla="*/ 28456 w 2361808"/>
                <a:gd name="connsiteY7-570" fmla="*/ 864869 h 864869"/>
                <a:gd name="connsiteX8-571" fmla="*/ 218136 w 2361808"/>
                <a:gd name="connsiteY8-572" fmla="*/ 575578 h 864869"/>
                <a:gd name="connsiteX0-573" fmla="*/ 218136 w 2361808"/>
                <a:gd name="connsiteY0-574" fmla="*/ 575578 h 864869"/>
                <a:gd name="connsiteX1-575" fmla="*/ 595507 w 2361808"/>
                <a:gd name="connsiteY1-576" fmla="*/ 550713 h 864869"/>
                <a:gd name="connsiteX2-577" fmla="*/ 1058970 w 2361808"/>
                <a:gd name="connsiteY2-578" fmla="*/ 72573 h 864869"/>
                <a:gd name="connsiteX3-579" fmla="*/ 2217660 w 2361808"/>
                <a:gd name="connsiteY3-580" fmla="*/ 0 h 864869"/>
                <a:gd name="connsiteX4-581" fmla="*/ 2361808 w 2361808"/>
                <a:gd name="connsiteY4-582" fmla="*/ 144148 h 864869"/>
                <a:gd name="connsiteX5-583" fmla="*/ 2361808 w 2361808"/>
                <a:gd name="connsiteY5-584" fmla="*/ 720721 h 864869"/>
                <a:gd name="connsiteX6-585" fmla="*/ 2217660 w 2361808"/>
                <a:gd name="connsiteY6-586" fmla="*/ 864869 h 864869"/>
                <a:gd name="connsiteX7-587" fmla="*/ 28456 w 2361808"/>
                <a:gd name="connsiteY7-588" fmla="*/ 864869 h 864869"/>
                <a:gd name="connsiteX8-589" fmla="*/ 218136 w 2361808"/>
                <a:gd name="connsiteY8-590" fmla="*/ 575578 h 864869"/>
                <a:gd name="connsiteX0-591" fmla="*/ 218136 w 2361808"/>
                <a:gd name="connsiteY0-592" fmla="*/ 575578 h 864869"/>
                <a:gd name="connsiteX1-593" fmla="*/ 595507 w 2361808"/>
                <a:gd name="connsiteY1-594" fmla="*/ 550713 h 864869"/>
                <a:gd name="connsiteX2-595" fmla="*/ 1058970 w 2361808"/>
                <a:gd name="connsiteY2-596" fmla="*/ 72573 h 864869"/>
                <a:gd name="connsiteX3-597" fmla="*/ 1466364 w 2361808"/>
                <a:gd name="connsiteY3-598" fmla="*/ 187856 h 864869"/>
                <a:gd name="connsiteX4-599" fmla="*/ 2217660 w 2361808"/>
                <a:gd name="connsiteY4-600" fmla="*/ 0 h 864869"/>
                <a:gd name="connsiteX5-601" fmla="*/ 2361808 w 2361808"/>
                <a:gd name="connsiteY5-602" fmla="*/ 144148 h 864869"/>
                <a:gd name="connsiteX6-603" fmla="*/ 2361808 w 2361808"/>
                <a:gd name="connsiteY6-604" fmla="*/ 720721 h 864869"/>
                <a:gd name="connsiteX7-605" fmla="*/ 2217660 w 2361808"/>
                <a:gd name="connsiteY7-606" fmla="*/ 864869 h 864869"/>
                <a:gd name="connsiteX8-607" fmla="*/ 28456 w 2361808"/>
                <a:gd name="connsiteY8-608" fmla="*/ 864869 h 864869"/>
                <a:gd name="connsiteX9" fmla="*/ 218136 w 2361808"/>
                <a:gd name="connsiteY9" fmla="*/ 575578 h 864869"/>
                <a:gd name="connsiteX0-609" fmla="*/ 218136 w 2361808"/>
                <a:gd name="connsiteY0-610" fmla="*/ 575578 h 864869"/>
                <a:gd name="connsiteX1-611" fmla="*/ 595507 w 2361808"/>
                <a:gd name="connsiteY1-612" fmla="*/ 550713 h 864869"/>
                <a:gd name="connsiteX2-613" fmla="*/ 1058970 w 2361808"/>
                <a:gd name="connsiteY2-614" fmla="*/ 72573 h 864869"/>
                <a:gd name="connsiteX3-615" fmla="*/ 1335736 w 2361808"/>
                <a:gd name="connsiteY3-616" fmla="*/ 434599 h 864869"/>
                <a:gd name="connsiteX4-617" fmla="*/ 2217660 w 2361808"/>
                <a:gd name="connsiteY4-618" fmla="*/ 0 h 864869"/>
                <a:gd name="connsiteX5-619" fmla="*/ 2361808 w 2361808"/>
                <a:gd name="connsiteY5-620" fmla="*/ 144148 h 864869"/>
                <a:gd name="connsiteX6-621" fmla="*/ 2361808 w 2361808"/>
                <a:gd name="connsiteY6-622" fmla="*/ 720721 h 864869"/>
                <a:gd name="connsiteX7-623" fmla="*/ 2217660 w 2361808"/>
                <a:gd name="connsiteY7-624" fmla="*/ 864869 h 864869"/>
                <a:gd name="connsiteX8-625" fmla="*/ 28456 w 2361808"/>
                <a:gd name="connsiteY8-626" fmla="*/ 864869 h 864869"/>
                <a:gd name="connsiteX9-627" fmla="*/ 218136 w 2361808"/>
                <a:gd name="connsiteY9-628" fmla="*/ 575578 h 864869"/>
                <a:gd name="connsiteX0-629" fmla="*/ 218136 w 2361808"/>
                <a:gd name="connsiteY0-630" fmla="*/ 575578 h 864869"/>
                <a:gd name="connsiteX1-631" fmla="*/ 595507 w 2361808"/>
                <a:gd name="connsiteY1-632" fmla="*/ 550713 h 864869"/>
                <a:gd name="connsiteX2-633" fmla="*/ 870285 w 2361808"/>
                <a:gd name="connsiteY2-634" fmla="*/ 174173 h 864869"/>
                <a:gd name="connsiteX3-635" fmla="*/ 1335736 w 2361808"/>
                <a:gd name="connsiteY3-636" fmla="*/ 434599 h 864869"/>
                <a:gd name="connsiteX4-637" fmla="*/ 2217660 w 2361808"/>
                <a:gd name="connsiteY4-638" fmla="*/ 0 h 864869"/>
                <a:gd name="connsiteX5-639" fmla="*/ 2361808 w 2361808"/>
                <a:gd name="connsiteY5-640" fmla="*/ 144148 h 864869"/>
                <a:gd name="connsiteX6-641" fmla="*/ 2361808 w 2361808"/>
                <a:gd name="connsiteY6-642" fmla="*/ 720721 h 864869"/>
                <a:gd name="connsiteX7-643" fmla="*/ 2217660 w 2361808"/>
                <a:gd name="connsiteY7-644" fmla="*/ 864869 h 864869"/>
                <a:gd name="connsiteX8-645" fmla="*/ 28456 w 2361808"/>
                <a:gd name="connsiteY8-646" fmla="*/ 864869 h 864869"/>
                <a:gd name="connsiteX9-647" fmla="*/ 218136 w 2361808"/>
                <a:gd name="connsiteY9-648" fmla="*/ 575578 h 864869"/>
                <a:gd name="connsiteX0-649" fmla="*/ 218136 w 2361808"/>
                <a:gd name="connsiteY0-650" fmla="*/ 575578 h 864869"/>
                <a:gd name="connsiteX1-651" fmla="*/ 595507 w 2361808"/>
                <a:gd name="connsiteY1-652" fmla="*/ 550713 h 864869"/>
                <a:gd name="connsiteX2-653" fmla="*/ 870285 w 2361808"/>
                <a:gd name="connsiteY2-654" fmla="*/ 174173 h 864869"/>
                <a:gd name="connsiteX3-655" fmla="*/ 1335736 w 2361808"/>
                <a:gd name="connsiteY3-656" fmla="*/ 434599 h 864869"/>
                <a:gd name="connsiteX4-657" fmla="*/ 2217660 w 2361808"/>
                <a:gd name="connsiteY4-658" fmla="*/ 0 h 864869"/>
                <a:gd name="connsiteX5-659" fmla="*/ 2361808 w 2361808"/>
                <a:gd name="connsiteY5-660" fmla="*/ 144148 h 864869"/>
                <a:gd name="connsiteX6-661" fmla="*/ 2361808 w 2361808"/>
                <a:gd name="connsiteY6-662" fmla="*/ 720721 h 864869"/>
                <a:gd name="connsiteX7-663" fmla="*/ 2217660 w 2361808"/>
                <a:gd name="connsiteY7-664" fmla="*/ 864869 h 864869"/>
                <a:gd name="connsiteX8-665" fmla="*/ 28456 w 2361808"/>
                <a:gd name="connsiteY8-666" fmla="*/ 864869 h 864869"/>
                <a:gd name="connsiteX9-667" fmla="*/ 218136 w 2361808"/>
                <a:gd name="connsiteY9-668" fmla="*/ 575578 h 864869"/>
                <a:gd name="connsiteX0-669" fmla="*/ 218136 w 2361808"/>
                <a:gd name="connsiteY0-670" fmla="*/ 575578 h 864869"/>
                <a:gd name="connsiteX1-671" fmla="*/ 595507 w 2361808"/>
                <a:gd name="connsiteY1-672" fmla="*/ 550713 h 864869"/>
                <a:gd name="connsiteX2-673" fmla="*/ 841257 w 2361808"/>
                <a:gd name="connsiteY2-674" fmla="*/ 43545 h 864869"/>
                <a:gd name="connsiteX3-675" fmla="*/ 1335736 w 2361808"/>
                <a:gd name="connsiteY3-676" fmla="*/ 434599 h 864869"/>
                <a:gd name="connsiteX4-677" fmla="*/ 2217660 w 2361808"/>
                <a:gd name="connsiteY4-678" fmla="*/ 0 h 864869"/>
                <a:gd name="connsiteX5-679" fmla="*/ 2361808 w 2361808"/>
                <a:gd name="connsiteY5-680" fmla="*/ 144148 h 864869"/>
                <a:gd name="connsiteX6-681" fmla="*/ 2361808 w 2361808"/>
                <a:gd name="connsiteY6-682" fmla="*/ 720721 h 864869"/>
                <a:gd name="connsiteX7-683" fmla="*/ 2217660 w 2361808"/>
                <a:gd name="connsiteY7-684" fmla="*/ 864869 h 864869"/>
                <a:gd name="connsiteX8-685" fmla="*/ 28456 w 2361808"/>
                <a:gd name="connsiteY8-686" fmla="*/ 864869 h 864869"/>
                <a:gd name="connsiteX9-687" fmla="*/ 218136 w 2361808"/>
                <a:gd name="connsiteY9-688" fmla="*/ 575578 h 864869"/>
                <a:gd name="connsiteX0-689" fmla="*/ 218136 w 2361808"/>
                <a:gd name="connsiteY0-690" fmla="*/ 575578 h 864869"/>
                <a:gd name="connsiteX1-691" fmla="*/ 595507 w 2361808"/>
                <a:gd name="connsiteY1-692" fmla="*/ 550713 h 864869"/>
                <a:gd name="connsiteX2-693" fmla="*/ 841257 w 2361808"/>
                <a:gd name="connsiteY2-694" fmla="*/ 43545 h 864869"/>
                <a:gd name="connsiteX3-695" fmla="*/ 1335736 w 2361808"/>
                <a:gd name="connsiteY3-696" fmla="*/ 434599 h 864869"/>
                <a:gd name="connsiteX4-697" fmla="*/ 2217660 w 2361808"/>
                <a:gd name="connsiteY4-698" fmla="*/ 0 h 864869"/>
                <a:gd name="connsiteX5-699" fmla="*/ 2361808 w 2361808"/>
                <a:gd name="connsiteY5-700" fmla="*/ 144148 h 864869"/>
                <a:gd name="connsiteX6-701" fmla="*/ 2361808 w 2361808"/>
                <a:gd name="connsiteY6-702" fmla="*/ 720721 h 864869"/>
                <a:gd name="connsiteX7-703" fmla="*/ 2217660 w 2361808"/>
                <a:gd name="connsiteY7-704" fmla="*/ 864869 h 864869"/>
                <a:gd name="connsiteX8-705" fmla="*/ 28456 w 2361808"/>
                <a:gd name="connsiteY8-706" fmla="*/ 864869 h 864869"/>
                <a:gd name="connsiteX9-707" fmla="*/ 218136 w 2361808"/>
                <a:gd name="connsiteY9-708" fmla="*/ 575578 h 864869"/>
                <a:gd name="connsiteX0-709" fmla="*/ 218136 w 2361808"/>
                <a:gd name="connsiteY0-710" fmla="*/ 575578 h 864869"/>
                <a:gd name="connsiteX1-711" fmla="*/ 595507 w 2361808"/>
                <a:gd name="connsiteY1-712" fmla="*/ 550713 h 864869"/>
                <a:gd name="connsiteX2-713" fmla="*/ 841257 w 2361808"/>
                <a:gd name="connsiteY2-714" fmla="*/ 43545 h 864869"/>
                <a:gd name="connsiteX3-715" fmla="*/ 1335736 w 2361808"/>
                <a:gd name="connsiteY3-716" fmla="*/ 434599 h 864869"/>
                <a:gd name="connsiteX4-717" fmla="*/ 2217660 w 2361808"/>
                <a:gd name="connsiteY4-718" fmla="*/ 0 h 864869"/>
                <a:gd name="connsiteX5-719" fmla="*/ 2361808 w 2361808"/>
                <a:gd name="connsiteY5-720" fmla="*/ 144148 h 864869"/>
                <a:gd name="connsiteX6-721" fmla="*/ 2361808 w 2361808"/>
                <a:gd name="connsiteY6-722" fmla="*/ 720721 h 864869"/>
                <a:gd name="connsiteX7-723" fmla="*/ 2217660 w 2361808"/>
                <a:gd name="connsiteY7-724" fmla="*/ 864869 h 864869"/>
                <a:gd name="connsiteX8-725" fmla="*/ 28456 w 2361808"/>
                <a:gd name="connsiteY8-726" fmla="*/ 864869 h 864869"/>
                <a:gd name="connsiteX9-727" fmla="*/ 218136 w 2361808"/>
                <a:gd name="connsiteY9-728" fmla="*/ 575578 h 864869"/>
                <a:gd name="connsiteX0-729" fmla="*/ 218136 w 2361808"/>
                <a:gd name="connsiteY0-730" fmla="*/ 575578 h 864869"/>
                <a:gd name="connsiteX1-731" fmla="*/ 595507 w 2361808"/>
                <a:gd name="connsiteY1-732" fmla="*/ 550713 h 864869"/>
                <a:gd name="connsiteX2-733" fmla="*/ 899314 w 2361808"/>
                <a:gd name="connsiteY2-734" fmla="*/ 174173 h 864869"/>
                <a:gd name="connsiteX3-735" fmla="*/ 1335736 w 2361808"/>
                <a:gd name="connsiteY3-736" fmla="*/ 434599 h 864869"/>
                <a:gd name="connsiteX4-737" fmla="*/ 2217660 w 2361808"/>
                <a:gd name="connsiteY4-738" fmla="*/ 0 h 864869"/>
                <a:gd name="connsiteX5-739" fmla="*/ 2361808 w 2361808"/>
                <a:gd name="connsiteY5-740" fmla="*/ 144148 h 864869"/>
                <a:gd name="connsiteX6-741" fmla="*/ 2361808 w 2361808"/>
                <a:gd name="connsiteY6-742" fmla="*/ 720721 h 864869"/>
                <a:gd name="connsiteX7-743" fmla="*/ 2217660 w 2361808"/>
                <a:gd name="connsiteY7-744" fmla="*/ 864869 h 864869"/>
                <a:gd name="connsiteX8-745" fmla="*/ 28456 w 2361808"/>
                <a:gd name="connsiteY8-746" fmla="*/ 864869 h 864869"/>
                <a:gd name="connsiteX9-747" fmla="*/ 218136 w 2361808"/>
                <a:gd name="connsiteY9-748" fmla="*/ 575578 h 864869"/>
                <a:gd name="connsiteX0-749" fmla="*/ 218136 w 2361808"/>
                <a:gd name="connsiteY0-750" fmla="*/ 575578 h 864869"/>
                <a:gd name="connsiteX1-751" fmla="*/ 595507 w 2361808"/>
                <a:gd name="connsiteY1-752" fmla="*/ 550713 h 864869"/>
                <a:gd name="connsiteX2-753" fmla="*/ 899314 w 2361808"/>
                <a:gd name="connsiteY2-754" fmla="*/ 174173 h 864869"/>
                <a:gd name="connsiteX3-755" fmla="*/ 1335736 w 2361808"/>
                <a:gd name="connsiteY3-756" fmla="*/ 434599 h 864869"/>
                <a:gd name="connsiteX4-757" fmla="*/ 2217660 w 2361808"/>
                <a:gd name="connsiteY4-758" fmla="*/ 0 h 864869"/>
                <a:gd name="connsiteX5-759" fmla="*/ 2361808 w 2361808"/>
                <a:gd name="connsiteY5-760" fmla="*/ 144148 h 864869"/>
                <a:gd name="connsiteX6-761" fmla="*/ 2361808 w 2361808"/>
                <a:gd name="connsiteY6-762" fmla="*/ 720721 h 864869"/>
                <a:gd name="connsiteX7-763" fmla="*/ 2217660 w 2361808"/>
                <a:gd name="connsiteY7-764" fmla="*/ 864869 h 864869"/>
                <a:gd name="connsiteX8-765" fmla="*/ 28456 w 2361808"/>
                <a:gd name="connsiteY8-766" fmla="*/ 864869 h 864869"/>
                <a:gd name="connsiteX9-767" fmla="*/ 218136 w 2361808"/>
                <a:gd name="connsiteY9-768" fmla="*/ 575578 h 864869"/>
                <a:gd name="connsiteX0-769" fmla="*/ 218136 w 2361808"/>
                <a:gd name="connsiteY0-770" fmla="*/ 575578 h 864869"/>
                <a:gd name="connsiteX1-771" fmla="*/ 595507 w 2361808"/>
                <a:gd name="connsiteY1-772" fmla="*/ 550713 h 864869"/>
                <a:gd name="connsiteX2-773" fmla="*/ 899314 w 2361808"/>
                <a:gd name="connsiteY2-774" fmla="*/ 174173 h 864869"/>
                <a:gd name="connsiteX3-775" fmla="*/ 1335736 w 2361808"/>
                <a:gd name="connsiteY3-776" fmla="*/ 434599 h 864869"/>
                <a:gd name="connsiteX4-777" fmla="*/ 2217660 w 2361808"/>
                <a:gd name="connsiteY4-778" fmla="*/ 0 h 864869"/>
                <a:gd name="connsiteX5-779" fmla="*/ 2361808 w 2361808"/>
                <a:gd name="connsiteY5-780" fmla="*/ 144148 h 864869"/>
                <a:gd name="connsiteX6-781" fmla="*/ 2361808 w 2361808"/>
                <a:gd name="connsiteY6-782" fmla="*/ 720721 h 864869"/>
                <a:gd name="connsiteX7-783" fmla="*/ 2217660 w 2361808"/>
                <a:gd name="connsiteY7-784" fmla="*/ 864869 h 864869"/>
                <a:gd name="connsiteX8-785" fmla="*/ 28456 w 2361808"/>
                <a:gd name="connsiteY8-786" fmla="*/ 864869 h 864869"/>
                <a:gd name="connsiteX9-787" fmla="*/ 218136 w 2361808"/>
                <a:gd name="connsiteY9-788" fmla="*/ 575578 h 864869"/>
                <a:gd name="connsiteX0-789" fmla="*/ 218136 w 2361808"/>
                <a:gd name="connsiteY0-790" fmla="*/ 575578 h 864869"/>
                <a:gd name="connsiteX1-791" fmla="*/ 595507 w 2361808"/>
                <a:gd name="connsiteY1-792" fmla="*/ 550713 h 864869"/>
                <a:gd name="connsiteX2-793" fmla="*/ 899314 w 2361808"/>
                <a:gd name="connsiteY2-794" fmla="*/ 174173 h 864869"/>
                <a:gd name="connsiteX3-795" fmla="*/ 1335736 w 2361808"/>
                <a:gd name="connsiteY3-796" fmla="*/ 434599 h 864869"/>
                <a:gd name="connsiteX4-797" fmla="*/ 2217660 w 2361808"/>
                <a:gd name="connsiteY4-798" fmla="*/ 0 h 864869"/>
                <a:gd name="connsiteX5-799" fmla="*/ 2361808 w 2361808"/>
                <a:gd name="connsiteY5-800" fmla="*/ 144148 h 864869"/>
                <a:gd name="connsiteX6-801" fmla="*/ 2361808 w 2361808"/>
                <a:gd name="connsiteY6-802" fmla="*/ 720721 h 864869"/>
                <a:gd name="connsiteX7-803" fmla="*/ 2217660 w 2361808"/>
                <a:gd name="connsiteY7-804" fmla="*/ 864869 h 864869"/>
                <a:gd name="connsiteX8-805" fmla="*/ 28456 w 2361808"/>
                <a:gd name="connsiteY8-806" fmla="*/ 864869 h 864869"/>
                <a:gd name="connsiteX9-807" fmla="*/ 218136 w 2361808"/>
                <a:gd name="connsiteY9-808" fmla="*/ 575578 h 864869"/>
                <a:gd name="connsiteX0-809" fmla="*/ 218136 w 2361808"/>
                <a:gd name="connsiteY0-810" fmla="*/ 575578 h 864869"/>
                <a:gd name="connsiteX1-811" fmla="*/ 595507 w 2361808"/>
                <a:gd name="connsiteY1-812" fmla="*/ 550713 h 864869"/>
                <a:gd name="connsiteX2-813" fmla="*/ 1029942 w 2361808"/>
                <a:gd name="connsiteY2-814" fmla="*/ 145144 h 864869"/>
                <a:gd name="connsiteX3-815" fmla="*/ 1335736 w 2361808"/>
                <a:gd name="connsiteY3-816" fmla="*/ 434599 h 864869"/>
                <a:gd name="connsiteX4-817" fmla="*/ 2217660 w 2361808"/>
                <a:gd name="connsiteY4-818" fmla="*/ 0 h 864869"/>
                <a:gd name="connsiteX5-819" fmla="*/ 2361808 w 2361808"/>
                <a:gd name="connsiteY5-820" fmla="*/ 144148 h 864869"/>
                <a:gd name="connsiteX6-821" fmla="*/ 2361808 w 2361808"/>
                <a:gd name="connsiteY6-822" fmla="*/ 720721 h 864869"/>
                <a:gd name="connsiteX7-823" fmla="*/ 2217660 w 2361808"/>
                <a:gd name="connsiteY7-824" fmla="*/ 864869 h 864869"/>
                <a:gd name="connsiteX8-825" fmla="*/ 28456 w 2361808"/>
                <a:gd name="connsiteY8-826" fmla="*/ 864869 h 864869"/>
                <a:gd name="connsiteX9-827" fmla="*/ 218136 w 2361808"/>
                <a:gd name="connsiteY9-828" fmla="*/ 575578 h 864869"/>
                <a:gd name="connsiteX0-829" fmla="*/ 218136 w 2361808"/>
                <a:gd name="connsiteY0-830" fmla="*/ 575578 h 864869"/>
                <a:gd name="connsiteX1-831" fmla="*/ 595507 w 2361808"/>
                <a:gd name="connsiteY1-832" fmla="*/ 550713 h 864869"/>
                <a:gd name="connsiteX2-833" fmla="*/ 1029942 w 2361808"/>
                <a:gd name="connsiteY2-834" fmla="*/ 145144 h 864869"/>
                <a:gd name="connsiteX3-835" fmla="*/ 1335736 w 2361808"/>
                <a:gd name="connsiteY3-836" fmla="*/ 434599 h 864869"/>
                <a:gd name="connsiteX4-837" fmla="*/ 2217660 w 2361808"/>
                <a:gd name="connsiteY4-838" fmla="*/ 0 h 864869"/>
                <a:gd name="connsiteX5-839" fmla="*/ 2361808 w 2361808"/>
                <a:gd name="connsiteY5-840" fmla="*/ 144148 h 864869"/>
                <a:gd name="connsiteX6-841" fmla="*/ 2361808 w 2361808"/>
                <a:gd name="connsiteY6-842" fmla="*/ 720721 h 864869"/>
                <a:gd name="connsiteX7-843" fmla="*/ 2217660 w 2361808"/>
                <a:gd name="connsiteY7-844" fmla="*/ 864869 h 864869"/>
                <a:gd name="connsiteX8-845" fmla="*/ 28456 w 2361808"/>
                <a:gd name="connsiteY8-846" fmla="*/ 864869 h 864869"/>
                <a:gd name="connsiteX9-847" fmla="*/ 218136 w 2361808"/>
                <a:gd name="connsiteY9-848" fmla="*/ 575578 h 864869"/>
                <a:gd name="connsiteX0-849" fmla="*/ 218136 w 2361808"/>
                <a:gd name="connsiteY0-850" fmla="*/ 575578 h 864869"/>
                <a:gd name="connsiteX1-851" fmla="*/ 595507 w 2361808"/>
                <a:gd name="connsiteY1-852" fmla="*/ 550713 h 864869"/>
                <a:gd name="connsiteX2-853" fmla="*/ 1000913 w 2361808"/>
                <a:gd name="connsiteY2-854" fmla="*/ 174172 h 864869"/>
                <a:gd name="connsiteX3-855" fmla="*/ 1335736 w 2361808"/>
                <a:gd name="connsiteY3-856" fmla="*/ 434599 h 864869"/>
                <a:gd name="connsiteX4-857" fmla="*/ 2217660 w 2361808"/>
                <a:gd name="connsiteY4-858" fmla="*/ 0 h 864869"/>
                <a:gd name="connsiteX5-859" fmla="*/ 2361808 w 2361808"/>
                <a:gd name="connsiteY5-860" fmla="*/ 144148 h 864869"/>
                <a:gd name="connsiteX6-861" fmla="*/ 2361808 w 2361808"/>
                <a:gd name="connsiteY6-862" fmla="*/ 720721 h 864869"/>
                <a:gd name="connsiteX7-863" fmla="*/ 2217660 w 2361808"/>
                <a:gd name="connsiteY7-864" fmla="*/ 864869 h 864869"/>
                <a:gd name="connsiteX8-865" fmla="*/ 28456 w 2361808"/>
                <a:gd name="connsiteY8-866" fmla="*/ 864869 h 864869"/>
                <a:gd name="connsiteX9-867" fmla="*/ 218136 w 2361808"/>
                <a:gd name="connsiteY9-868" fmla="*/ 575578 h 864869"/>
                <a:gd name="connsiteX0-869" fmla="*/ 218136 w 2361808"/>
                <a:gd name="connsiteY0-870" fmla="*/ 575578 h 864869"/>
                <a:gd name="connsiteX1-871" fmla="*/ 595507 w 2361808"/>
                <a:gd name="connsiteY1-872" fmla="*/ 550713 h 864869"/>
                <a:gd name="connsiteX2-873" fmla="*/ 1000913 w 2361808"/>
                <a:gd name="connsiteY2-874" fmla="*/ 174172 h 864869"/>
                <a:gd name="connsiteX3-875" fmla="*/ 1335736 w 2361808"/>
                <a:gd name="connsiteY3-876" fmla="*/ 434599 h 864869"/>
                <a:gd name="connsiteX4-877" fmla="*/ 2217660 w 2361808"/>
                <a:gd name="connsiteY4-878" fmla="*/ 0 h 864869"/>
                <a:gd name="connsiteX5-879" fmla="*/ 2361808 w 2361808"/>
                <a:gd name="connsiteY5-880" fmla="*/ 144148 h 864869"/>
                <a:gd name="connsiteX6-881" fmla="*/ 2361808 w 2361808"/>
                <a:gd name="connsiteY6-882" fmla="*/ 720721 h 864869"/>
                <a:gd name="connsiteX7-883" fmla="*/ 2217660 w 2361808"/>
                <a:gd name="connsiteY7-884" fmla="*/ 864869 h 864869"/>
                <a:gd name="connsiteX8-885" fmla="*/ 28456 w 2361808"/>
                <a:gd name="connsiteY8-886" fmla="*/ 864869 h 864869"/>
                <a:gd name="connsiteX9-887" fmla="*/ 218136 w 2361808"/>
                <a:gd name="connsiteY9-888" fmla="*/ 575578 h 864869"/>
                <a:gd name="connsiteX0-889" fmla="*/ 218136 w 2361808"/>
                <a:gd name="connsiteY0-890" fmla="*/ 575578 h 864869"/>
                <a:gd name="connsiteX1-891" fmla="*/ 595507 w 2361808"/>
                <a:gd name="connsiteY1-892" fmla="*/ 550713 h 864869"/>
                <a:gd name="connsiteX2-893" fmla="*/ 1000913 w 2361808"/>
                <a:gd name="connsiteY2-894" fmla="*/ 174172 h 864869"/>
                <a:gd name="connsiteX3-895" fmla="*/ 1335736 w 2361808"/>
                <a:gd name="connsiteY3-896" fmla="*/ 434599 h 864869"/>
                <a:gd name="connsiteX4-897" fmla="*/ 2217660 w 2361808"/>
                <a:gd name="connsiteY4-898" fmla="*/ 0 h 864869"/>
                <a:gd name="connsiteX5-899" fmla="*/ 2361808 w 2361808"/>
                <a:gd name="connsiteY5-900" fmla="*/ 144148 h 864869"/>
                <a:gd name="connsiteX6-901" fmla="*/ 2361808 w 2361808"/>
                <a:gd name="connsiteY6-902" fmla="*/ 720721 h 864869"/>
                <a:gd name="connsiteX7-903" fmla="*/ 2217660 w 2361808"/>
                <a:gd name="connsiteY7-904" fmla="*/ 864869 h 864869"/>
                <a:gd name="connsiteX8-905" fmla="*/ 28456 w 2361808"/>
                <a:gd name="connsiteY8-906" fmla="*/ 864869 h 864869"/>
                <a:gd name="connsiteX9-907" fmla="*/ 218136 w 2361808"/>
                <a:gd name="connsiteY9-908" fmla="*/ 575578 h 864869"/>
                <a:gd name="connsiteX0-909" fmla="*/ 218136 w 2361808"/>
                <a:gd name="connsiteY0-910" fmla="*/ 575578 h 864869"/>
                <a:gd name="connsiteX1-911" fmla="*/ 595507 w 2361808"/>
                <a:gd name="connsiteY1-912" fmla="*/ 550713 h 864869"/>
                <a:gd name="connsiteX2-913" fmla="*/ 986399 w 2361808"/>
                <a:gd name="connsiteY2-914" fmla="*/ 159658 h 864869"/>
                <a:gd name="connsiteX3-915" fmla="*/ 1335736 w 2361808"/>
                <a:gd name="connsiteY3-916" fmla="*/ 434599 h 864869"/>
                <a:gd name="connsiteX4-917" fmla="*/ 2217660 w 2361808"/>
                <a:gd name="connsiteY4-918" fmla="*/ 0 h 864869"/>
                <a:gd name="connsiteX5-919" fmla="*/ 2361808 w 2361808"/>
                <a:gd name="connsiteY5-920" fmla="*/ 144148 h 864869"/>
                <a:gd name="connsiteX6-921" fmla="*/ 2361808 w 2361808"/>
                <a:gd name="connsiteY6-922" fmla="*/ 720721 h 864869"/>
                <a:gd name="connsiteX7-923" fmla="*/ 2217660 w 2361808"/>
                <a:gd name="connsiteY7-924" fmla="*/ 864869 h 864869"/>
                <a:gd name="connsiteX8-925" fmla="*/ 28456 w 2361808"/>
                <a:gd name="connsiteY8-926" fmla="*/ 864869 h 864869"/>
                <a:gd name="connsiteX9-927" fmla="*/ 218136 w 2361808"/>
                <a:gd name="connsiteY9-928" fmla="*/ 575578 h 864869"/>
                <a:gd name="connsiteX0-929" fmla="*/ 218136 w 2361808"/>
                <a:gd name="connsiteY0-930" fmla="*/ 575578 h 864869"/>
                <a:gd name="connsiteX1-931" fmla="*/ 595507 w 2361808"/>
                <a:gd name="connsiteY1-932" fmla="*/ 550713 h 864869"/>
                <a:gd name="connsiteX2-933" fmla="*/ 986399 w 2361808"/>
                <a:gd name="connsiteY2-934" fmla="*/ 159658 h 864869"/>
                <a:gd name="connsiteX3-935" fmla="*/ 1335736 w 2361808"/>
                <a:gd name="connsiteY3-936" fmla="*/ 434599 h 864869"/>
                <a:gd name="connsiteX4-937" fmla="*/ 2217660 w 2361808"/>
                <a:gd name="connsiteY4-938" fmla="*/ 0 h 864869"/>
                <a:gd name="connsiteX5-939" fmla="*/ 2361808 w 2361808"/>
                <a:gd name="connsiteY5-940" fmla="*/ 144148 h 864869"/>
                <a:gd name="connsiteX6-941" fmla="*/ 2361808 w 2361808"/>
                <a:gd name="connsiteY6-942" fmla="*/ 720721 h 864869"/>
                <a:gd name="connsiteX7-943" fmla="*/ 2217660 w 2361808"/>
                <a:gd name="connsiteY7-944" fmla="*/ 864869 h 864869"/>
                <a:gd name="connsiteX8-945" fmla="*/ 28456 w 2361808"/>
                <a:gd name="connsiteY8-946" fmla="*/ 864869 h 864869"/>
                <a:gd name="connsiteX9-947" fmla="*/ 218136 w 2361808"/>
                <a:gd name="connsiteY9-948" fmla="*/ 575578 h 864869"/>
                <a:gd name="connsiteX0-949" fmla="*/ 218136 w 2361808"/>
                <a:gd name="connsiteY0-950" fmla="*/ 598793 h 888084"/>
                <a:gd name="connsiteX1-951" fmla="*/ 595507 w 2361808"/>
                <a:gd name="connsiteY1-952" fmla="*/ 573928 h 888084"/>
                <a:gd name="connsiteX2-953" fmla="*/ 986399 w 2361808"/>
                <a:gd name="connsiteY2-954" fmla="*/ 182873 h 888084"/>
                <a:gd name="connsiteX3-955" fmla="*/ 1335736 w 2361808"/>
                <a:gd name="connsiteY3-956" fmla="*/ 457814 h 888084"/>
                <a:gd name="connsiteX4-957" fmla="*/ 2217660 w 2361808"/>
                <a:gd name="connsiteY4-958" fmla="*/ 23215 h 888084"/>
                <a:gd name="connsiteX5-959" fmla="*/ 2361808 w 2361808"/>
                <a:gd name="connsiteY5-960" fmla="*/ 167363 h 888084"/>
                <a:gd name="connsiteX6-961" fmla="*/ 2361808 w 2361808"/>
                <a:gd name="connsiteY6-962" fmla="*/ 743936 h 888084"/>
                <a:gd name="connsiteX7-963" fmla="*/ 2217660 w 2361808"/>
                <a:gd name="connsiteY7-964" fmla="*/ 888084 h 888084"/>
                <a:gd name="connsiteX8-965" fmla="*/ 28456 w 2361808"/>
                <a:gd name="connsiteY8-966" fmla="*/ 888084 h 888084"/>
                <a:gd name="connsiteX9-967" fmla="*/ 218136 w 2361808"/>
                <a:gd name="connsiteY9-968" fmla="*/ 598793 h 888084"/>
                <a:gd name="connsiteX0-969" fmla="*/ 218136 w 2361808"/>
                <a:gd name="connsiteY0-970" fmla="*/ 608861 h 898152"/>
                <a:gd name="connsiteX1-971" fmla="*/ 595507 w 2361808"/>
                <a:gd name="connsiteY1-972" fmla="*/ 583996 h 898152"/>
                <a:gd name="connsiteX2-973" fmla="*/ 986399 w 2361808"/>
                <a:gd name="connsiteY2-974" fmla="*/ 192941 h 898152"/>
                <a:gd name="connsiteX3-975" fmla="*/ 1335736 w 2361808"/>
                <a:gd name="connsiteY3-976" fmla="*/ 467882 h 898152"/>
                <a:gd name="connsiteX4-977" fmla="*/ 1811260 w 2361808"/>
                <a:gd name="connsiteY4-978" fmla="*/ 18769 h 898152"/>
                <a:gd name="connsiteX5-979" fmla="*/ 2361808 w 2361808"/>
                <a:gd name="connsiteY5-980" fmla="*/ 177431 h 898152"/>
                <a:gd name="connsiteX6-981" fmla="*/ 2361808 w 2361808"/>
                <a:gd name="connsiteY6-982" fmla="*/ 754004 h 898152"/>
                <a:gd name="connsiteX7-983" fmla="*/ 2217660 w 2361808"/>
                <a:gd name="connsiteY7-984" fmla="*/ 898152 h 898152"/>
                <a:gd name="connsiteX8-985" fmla="*/ 28456 w 2361808"/>
                <a:gd name="connsiteY8-986" fmla="*/ 898152 h 898152"/>
                <a:gd name="connsiteX9-987" fmla="*/ 218136 w 2361808"/>
                <a:gd name="connsiteY9-988" fmla="*/ 608861 h 898152"/>
                <a:gd name="connsiteX0-989" fmla="*/ 218136 w 2361808"/>
                <a:gd name="connsiteY0-990" fmla="*/ 673230 h 962521"/>
                <a:gd name="connsiteX1-991" fmla="*/ 595507 w 2361808"/>
                <a:gd name="connsiteY1-992" fmla="*/ 648365 h 962521"/>
                <a:gd name="connsiteX2-993" fmla="*/ 986399 w 2361808"/>
                <a:gd name="connsiteY2-994" fmla="*/ 257310 h 962521"/>
                <a:gd name="connsiteX3-995" fmla="*/ 1335736 w 2361808"/>
                <a:gd name="connsiteY3-996" fmla="*/ 532251 h 962521"/>
                <a:gd name="connsiteX4-997" fmla="*/ 1811260 w 2361808"/>
                <a:gd name="connsiteY4-998" fmla="*/ 83138 h 962521"/>
                <a:gd name="connsiteX5-999" fmla="*/ 2361808 w 2361808"/>
                <a:gd name="connsiteY5-1000" fmla="*/ 241800 h 962521"/>
                <a:gd name="connsiteX6-1001" fmla="*/ 2361808 w 2361808"/>
                <a:gd name="connsiteY6-1002" fmla="*/ 818373 h 962521"/>
                <a:gd name="connsiteX7-1003" fmla="*/ 2217660 w 2361808"/>
                <a:gd name="connsiteY7-1004" fmla="*/ 962521 h 962521"/>
                <a:gd name="connsiteX8-1005" fmla="*/ 28456 w 2361808"/>
                <a:gd name="connsiteY8-1006" fmla="*/ 962521 h 962521"/>
                <a:gd name="connsiteX9-1007" fmla="*/ 218136 w 2361808"/>
                <a:gd name="connsiteY9-1008" fmla="*/ 673230 h 962521"/>
                <a:gd name="connsiteX0-1009" fmla="*/ 218136 w 2361808"/>
                <a:gd name="connsiteY0-1010" fmla="*/ 673230 h 962521"/>
                <a:gd name="connsiteX1-1011" fmla="*/ 595507 w 2361808"/>
                <a:gd name="connsiteY1-1012" fmla="*/ 648365 h 962521"/>
                <a:gd name="connsiteX2-1013" fmla="*/ 986399 w 2361808"/>
                <a:gd name="connsiteY2-1014" fmla="*/ 257310 h 962521"/>
                <a:gd name="connsiteX3-1015" fmla="*/ 1335736 w 2361808"/>
                <a:gd name="connsiteY3-1016" fmla="*/ 532251 h 962521"/>
                <a:gd name="connsiteX4-1017" fmla="*/ 1811260 w 2361808"/>
                <a:gd name="connsiteY4-1018" fmla="*/ 83138 h 962521"/>
                <a:gd name="connsiteX5-1019" fmla="*/ 2361808 w 2361808"/>
                <a:gd name="connsiteY5-1020" fmla="*/ 241800 h 962521"/>
                <a:gd name="connsiteX6-1021" fmla="*/ 2361808 w 2361808"/>
                <a:gd name="connsiteY6-1022" fmla="*/ 818373 h 962521"/>
                <a:gd name="connsiteX7-1023" fmla="*/ 2217660 w 2361808"/>
                <a:gd name="connsiteY7-1024" fmla="*/ 962521 h 962521"/>
                <a:gd name="connsiteX8-1025" fmla="*/ 28456 w 2361808"/>
                <a:gd name="connsiteY8-1026" fmla="*/ 962521 h 962521"/>
                <a:gd name="connsiteX9-1027" fmla="*/ 218136 w 2361808"/>
                <a:gd name="connsiteY9-1028" fmla="*/ 673230 h 962521"/>
                <a:gd name="connsiteX0-1029" fmla="*/ 218136 w 2363985"/>
                <a:gd name="connsiteY0-1030" fmla="*/ 571684 h 860975"/>
                <a:gd name="connsiteX1-1031" fmla="*/ 595507 w 2363985"/>
                <a:gd name="connsiteY1-1032" fmla="*/ 546819 h 860975"/>
                <a:gd name="connsiteX2-1033" fmla="*/ 986399 w 2363985"/>
                <a:gd name="connsiteY2-1034" fmla="*/ 155764 h 860975"/>
                <a:gd name="connsiteX3-1035" fmla="*/ 1335736 w 2363985"/>
                <a:gd name="connsiteY3-1036" fmla="*/ 430705 h 860975"/>
                <a:gd name="connsiteX4-1037" fmla="*/ 2014460 w 2363985"/>
                <a:gd name="connsiteY4-1038" fmla="*/ 141249 h 860975"/>
                <a:gd name="connsiteX5-1039" fmla="*/ 2361808 w 2363985"/>
                <a:gd name="connsiteY5-1040" fmla="*/ 140254 h 860975"/>
                <a:gd name="connsiteX6-1041" fmla="*/ 2361808 w 2363985"/>
                <a:gd name="connsiteY6-1042" fmla="*/ 716827 h 860975"/>
                <a:gd name="connsiteX7-1043" fmla="*/ 2217660 w 2363985"/>
                <a:gd name="connsiteY7-1044" fmla="*/ 860975 h 860975"/>
                <a:gd name="connsiteX8-1045" fmla="*/ 28456 w 2363985"/>
                <a:gd name="connsiteY8-1046" fmla="*/ 860975 h 860975"/>
                <a:gd name="connsiteX9-1047" fmla="*/ 218136 w 2363985"/>
                <a:gd name="connsiteY9-1048" fmla="*/ 571684 h 860975"/>
                <a:gd name="connsiteX0-1049" fmla="*/ 218136 w 2363985"/>
                <a:gd name="connsiteY0-1050" fmla="*/ 583307 h 872598"/>
                <a:gd name="connsiteX1-1051" fmla="*/ 595507 w 2363985"/>
                <a:gd name="connsiteY1-1052" fmla="*/ 558442 h 872598"/>
                <a:gd name="connsiteX2-1053" fmla="*/ 986399 w 2363985"/>
                <a:gd name="connsiteY2-1054" fmla="*/ 167387 h 872598"/>
                <a:gd name="connsiteX3-1055" fmla="*/ 1335736 w 2363985"/>
                <a:gd name="connsiteY3-1056" fmla="*/ 442328 h 872598"/>
                <a:gd name="connsiteX4-1057" fmla="*/ 2014460 w 2363985"/>
                <a:gd name="connsiteY4-1058" fmla="*/ 152872 h 872598"/>
                <a:gd name="connsiteX5-1059" fmla="*/ 2361808 w 2363985"/>
                <a:gd name="connsiteY5-1060" fmla="*/ 151877 h 872598"/>
                <a:gd name="connsiteX6-1061" fmla="*/ 2361808 w 2363985"/>
                <a:gd name="connsiteY6-1062" fmla="*/ 728450 h 872598"/>
                <a:gd name="connsiteX7-1063" fmla="*/ 2217660 w 2363985"/>
                <a:gd name="connsiteY7-1064" fmla="*/ 872598 h 872598"/>
                <a:gd name="connsiteX8-1065" fmla="*/ 28456 w 2363985"/>
                <a:gd name="connsiteY8-1066" fmla="*/ 872598 h 872598"/>
                <a:gd name="connsiteX9-1067" fmla="*/ 218136 w 2363985"/>
                <a:gd name="connsiteY9-1068" fmla="*/ 583307 h 872598"/>
                <a:gd name="connsiteX0-1069" fmla="*/ 218136 w 2768208"/>
                <a:gd name="connsiteY0-1070" fmla="*/ 583307 h 872598"/>
                <a:gd name="connsiteX1-1071" fmla="*/ 595507 w 2768208"/>
                <a:gd name="connsiteY1-1072" fmla="*/ 558442 h 872598"/>
                <a:gd name="connsiteX2-1073" fmla="*/ 986399 w 2768208"/>
                <a:gd name="connsiteY2-1074" fmla="*/ 167387 h 872598"/>
                <a:gd name="connsiteX3-1075" fmla="*/ 1335736 w 2768208"/>
                <a:gd name="connsiteY3-1076" fmla="*/ 442328 h 872598"/>
                <a:gd name="connsiteX4-1077" fmla="*/ 2014460 w 2768208"/>
                <a:gd name="connsiteY4-1078" fmla="*/ 152872 h 872598"/>
                <a:gd name="connsiteX5-1079" fmla="*/ 2768208 w 2768208"/>
                <a:gd name="connsiteY5-1080" fmla="*/ 572791 h 872598"/>
                <a:gd name="connsiteX6-1081" fmla="*/ 2361808 w 2768208"/>
                <a:gd name="connsiteY6-1082" fmla="*/ 728450 h 872598"/>
                <a:gd name="connsiteX7-1083" fmla="*/ 2217660 w 2768208"/>
                <a:gd name="connsiteY7-1084" fmla="*/ 872598 h 872598"/>
                <a:gd name="connsiteX8-1085" fmla="*/ 28456 w 2768208"/>
                <a:gd name="connsiteY8-1086" fmla="*/ 872598 h 872598"/>
                <a:gd name="connsiteX9-1087" fmla="*/ 218136 w 2768208"/>
                <a:gd name="connsiteY9-1088" fmla="*/ 583307 h 872598"/>
                <a:gd name="connsiteX0-1089" fmla="*/ 218136 w 2768208"/>
                <a:gd name="connsiteY0-1090" fmla="*/ 462733 h 752024"/>
                <a:gd name="connsiteX1-1091" fmla="*/ 595507 w 2768208"/>
                <a:gd name="connsiteY1-1092" fmla="*/ 437868 h 752024"/>
                <a:gd name="connsiteX2-1093" fmla="*/ 986399 w 2768208"/>
                <a:gd name="connsiteY2-1094" fmla="*/ 46813 h 752024"/>
                <a:gd name="connsiteX3-1095" fmla="*/ 1335736 w 2768208"/>
                <a:gd name="connsiteY3-1096" fmla="*/ 321754 h 752024"/>
                <a:gd name="connsiteX4-1097" fmla="*/ 1883832 w 2768208"/>
                <a:gd name="connsiteY4-1098" fmla="*/ 308069 h 752024"/>
                <a:gd name="connsiteX5-1099" fmla="*/ 2768208 w 2768208"/>
                <a:gd name="connsiteY5-1100" fmla="*/ 452217 h 752024"/>
                <a:gd name="connsiteX6-1101" fmla="*/ 2361808 w 2768208"/>
                <a:gd name="connsiteY6-1102" fmla="*/ 607876 h 752024"/>
                <a:gd name="connsiteX7-1103" fmla="*/ 2217660 w 2768208"/>
                <a:gd name="connsiteY7-1104" fmla="*/ 752024 h 752024"/>
                <a:gd name="connsiteX8-1105" fmla="*/ 28456 w 2768208"/>
                <a:gd name="connsiteY8-1106" fmla="*/ 752024 h 752024"/>
                <a:gd name="connsiteX9-1107" fmla="*/ 218136 w 2768208"/>
                <a:gd name="connsiteY9-1108" fmla="*/ 462733 h 752024"/>
                <a:gd name="connsiteX0-1109" fmla="*/ 218136 w 2768208"/>
                <a:gd name="connsiteY0-1110" fmla="*/ 564266 h 853557"/>
                <a:gd name="connsiteX1-1111" fmla="*/ 595507 w 2768208"/>
                <a:gd name="connsiteY1-1112" fmla="*/ 539401 h 853557"/>
                <a:gd name="connsiteX2-1113" fmla="*/ 986399 w 2768208"/>
                <a:gd name="connsiteY2-1114" fmla="*/ 148346 h 853557"/>
                <a:gd name="connsiteX3-1115" fmla="*/ 1335736 w 2768208"/>
                <a:gd name="connsiteY3-1116" fmla="*/ 423287 h 853557"/>
                <a:gd name="connsiteX4-1117" fmla="*/ 1883832 w 2768208"/>
                <a:gd name="connsiteY4-1118" fmla="*/ 409602 h 853557"/>
                <a:gd name="connsiteX5-1119" fmla="*/ 2768208 w 2768208"/>
                <a:gd name="connsiteY5-1120" fmla="*/ 553750 h 853557"/>
                <a:gd name="connsiteX6-1121" fmla="*/ 2361808 w 2768208"/>
                <a:gd name="connsiteY6-1122" fmla="*/ 709409 h 853557"/>
                <a:gd name="connsiteX7-1123" fmla="*/ 2217660 w 2768208"/>
                <a:gd name="connsiteY7-1124" fmla="*/ 853557 h 853557"/>
                <a:gd name="connsiteX8-1125" fmla="*/ 28456 w 2768208"/>
                <a:gd name="connsiteY8-1126" fmla="*/ 853557 h 853557"/>
                <a:gd name="connsiteX9-1127" fmla="*/ 218136 w 2768208"/>
                <a:gd name="connsiteY9-1128" fmla="*/ 564266 h 853557"/>
                <a:gd name="connsiteX0-1129" fmla="*/ 218136 w 2768208"/>
                <a:gd name="connsiteY0-1130" fmla="*/ 544697 h 833988"/>
                <a:gd name="connsiteX1-1131" fmla="*/ 595507 w 2768208"/>
                <a:gd name="connsiteY1-1132" fmla="*/ 519832 h 833988"/>
                <a:gd name="connsiteX2-1133" fmla="*/ 986399 w 2768208"/>
                <a:gd name="connsiteY2-1134" fmla="*/ 128777 h 833988"/>
                <a:gd name="connsiteX3-1135" fmla="*/ 1335736 w 2768208"/>
                <a:gd name="connsiteY3-1136" fmla="*/ 403718 h 833988"/>
                <a:gd name="connsiteX4-1137" fmla="*/ 1985432 w 2768208"/>
                <a:gd name="connsiteY4-1138" fmla="*/ 433576 h 833988"/>
                <a:gd name="connsiteX5-1139" fmla="*/ 2768208 w 2768208"/>
                <a:gd name="connsiteY5-1140" fmla="*/ 534181 h 833988"/>
                <a:gd name="connsiteX6-1141" fmla="*/ 2361808 w 2768208"/>
                <a:gd name="connsiteY6-1142" fmla="*/ 689840 h 833988"/>
                <a:gd name="connsiteX7-1143" fmla="*/ 2217660 w 2768208"/>
                <a:gd name="connsiteY7-1144" fmla="*/ 833988 h 833988"/>
                <a:gd name="connsiteX8-1145" fmla="*/ 28456 w 2768208"/>
                <a:gd name="connsiteY8-1146" fmla="*/ 833988 h 833988"/>
                <a:gd name="connsiteX9-1147" fmla="*/ 218136 w 2768208"/>
                <a:gd name="connsiteY9-1148" fmla="*/ 544697 h 833988"/>
                <a:gd name="connsiteX0-1149" fmla="*/ 218136 w 2768208"/>
                <a:gd name="connsiteY0-1150" fmla="*/ 544697 h 833988"/>
                <a:gd name="connsiteX1-1151" fmla="*/ 595507 w 2768208"/>
                <a:gd name="connsiteY1-1152" fmla="*/ 519832 h 833988"/>
                <a:gd name="connsiteX2-1153" fmla="*/ 986399 w 2768208"/>
                <a:gd name="connsiteY2-1154" fmla="*/ 128777 h 833988"/>
                <a:gd name="connsiteX3-1155" fmla="*/ 1335736 w 2768208"/>
                <a:gd name="connsiteY3-1156" fmla="*/ 403718 h 833988"/>
                <a:gd name="connsiteX4-1157" fmla="*/ 1985432 w 2768208"/>
                <a:gd name="connsiteY4-1158" fmla="*/ 433576 h 833988"/>
                <a:gd name="connsiteX5-1159" fmla="*/ 2768208 w 2768208"/>
                <a:gd name="connsiteY5-1160" fmla="*/ 534181 h 833988"/>
                <a:gd name="connsiteX6-1161" fmla="*/ 2361808 w 2768208"/>
                <a:gd name="connsiteY6-1162" fmla="*/ 689840 h 833988"/>
                <a:gd name="connsiteX7-1163" fmla="*/ 2217660 w 2768208"/>
                <a:gd name="connsiteY7-1164" fmla="*/ 833988 h 833988"/>
                <a:gd name="connsiteX8-1165" fmla="*/ 28456 w 2768208"/>
                <a:gd name="connsiteY8-1166" fmla="*/ 833988 h 833988"/>
                <a:gd name="connsiteX9-1167" fmla="*/ 218136 w 2768208"/>
                <a:gd name="connsiteY9-1168" fmla="*/ 544697 h 833988"/>
                <a:gd name="connsiteX0-1169" fmla="*/ 218136 w 2768208"/>
                <a:gd name="connsiteY0-1170" fmla="*/ 544697 h 833988"/>
                <a:gd name="connsiteX1-1171" fmla="*/ 595507 w 2768208"/>
                <a:gd name="connsiteY1-1172" fmla="*/ 519832 h 833988"/>
                <a:gd name="connsiteX2-1173" fmla="*/ 986399 w 2768208"/>
                <a:gd name="connsiteY2-1174" fmla="*/ 128777 h 833988"/>
                <a:gd name="connsiteX3-1175" fmla="*/ 1335736 w 2768208"/>
                <a:gd name="connsiteY3-1176" fmla="*/ 403718 h 833988"/>
                <a:gd name="connsiteX4-1177" fmla="*/ 1985432 w 2768208"/>
                <a:gd name="connsiteY4-1178" fmla="*/ 433576 h 833988"/>
                <a:gd name="connsiteX5-1179" fmla="*/ 2768208 w 2768208"/>
                <a:gd name="connsiteY5-1180" fmla="*/ 534181 h 833988"/>
                <a:gd name="connsiteX6-1181" fmla="*/ 2361808 w 2768208"/>
                <a:gd name="connsiteY6-1182" fmla="*/ 689840 h 833988"/>
                <a:gd name="connsiteX7-1183" fmla="*/ 2217660 w 2768208"/>
                <a:gd name="connsiteY7-1184" fmla="*/ 833988 h 833988"/>
                <a:gd name="connsiteX8-1185" fmla="*/ 28456 w 2768208"/>
                <a:gd name="connsiteY8-1186" fmla="*/ 833988 h 833988"/>
                <a:gd name="connsiteX9-1187" fmla="*/ 218136 w 2768208"/>
                <a:gd name="connsiteY9-1188" fmla="*/ 544697 h 833988"/>
                <a:gd name="connsiteX0-1189" fmla="*/ 218136 w 2768208"/>
                <a:gd name="connsiteY0-1190" fmla="*/ 544697 h 877531"/>
                <a:gd name="connsiteX1-1191" fmla="*/ 595507 w 2768208"/>
                <a:gd name="connsiteY1-1192" fmla="*/ 519832 h 877531"/>
                <a:gd name="connsiteX2-1193" fmla="*/ 986399 w 2768208"/>
                <a:gd name="connsiteY2-1194" fmla="*/ 128777 h 877531"/>
                <a:gd name="connsiteX3-1195" fmla="*/ 1335736 w 2768208"/>
                <a:gd name="connsiteY3-1196" fmla="*/ 403718 h 877531"/>
                <a:gd name="connsiteX4-1197" fmla="*/ 1985432 w 2768208"/>
                <a:gd name="connsiteY4-1198" fmla="*/ 433576 h 877531"/>
                <a:gd name="connsiteX5-1199" fmla="*/ 2768208 w 2768208"/>
                <a:gd name="connsiteY5-1200" fmla="*/ 534181 h 877531"/>
                <a:gd name="connsiteX6-1201" fmla="*/ 2361808 w 2768208"/>
                <a:gd name="connsiteY6-1202" fmla="*/ 689840 h 877531"/>
                <a:gd name="connsiteX7-1203" fmla="*/ 2348289 w 2768208"/>
                <a:gd name="connsiteY7-1204" fmla="*/ 877531 h 877531"/>
                <a:gd name="connsiteX8-1205" fmla="*/ 28456 w 2768208"/>
                <a:gd name="connsiteY8-1206" fmla="*/ 833988 h 877531"/>
                <a:gd name="connsiteX9-1207" fmla="*/ 218136 w 2768208"/>
                <a:gd name="connsiteY9-1208" fmla="*/ 544697 h 877531"/>
                <a:gd name="connsiteX0-1209" fmla="*/ 218136 w 2913351"/>
                <a:gd name="connsiteY0-1210" fmla="*/ 544697 h 877531"/>
                <a:gd name="connsiteX1-1211" fmla="*/ 595507 w 2913351"/>
                <a:gd name="connsiteY1-1212" fmla="*/ 519832 h 877531"/>
                <a:gd name="connsiteX2-1213" fmla="*/ 986399 w 2913351"/>
                <a:gd name="connsiteY2-1214" fmla="*/ 128777 h 877531"/>
                <a:gd name="connsiteX3-1215" fmla="*/ 1335736 w 2913351"/>
                <a:gd name="connsiteY3-1216" fmla="*/ 403718 h 877531"/>
                <a:gd name="connsiteX4-1217" fmla="*/ 1985432 w 2913351"/>
                <a:gd name="connsiteY4-1218" fmla="*/ 433576 h 877531"/>
                <a:gd name="connsiteX5-1219" fmla="*/ 2768208 w 2913351"/>
                <a:gd name="connsiteY5-1220" fmla="*/ 534181 h 877531"/>
                <a:gd name="connsiteX6-1221" fmla="*/ 2913351 w 2913351"/>
                <a:gd name="connsiteY6-1222" fmla="*/ 762411 h 877531"/>
                <a:gd name="connsiteX7-1223" fmla="*/ 2348289 w 2913351"/>
                <a:gd name="connsiteY7-1224" fmla="*/ 877531 h 877531"/>
                <a:gd name="connsiteX8-1225" fmla="*/ 28456 w 2913351"/>
                <a:gd name="connsiteY8-1226" fmla="*/ 833988 h 877531"/>
                <a:gd name="connsiteX9-1227" fmla="*/ 218136 w 2913351"/>
                <a:gd name="connsiteY9-1228" fmla="*/ 544697 h 877531"/>
                <a:gd name="connsiteX0-1229" fmla="*/ 218136 w 2913351"/>
                <a:gd name="connsiteY0-1230" fmla="*/ 544697 h 877531"/>
                <a:gd name="connsiteX1-1231" fmla="*/ 595507 w 2913351"/>
                <a:gd name="connsiteY1-1232" fmla="*/ 519832 h 877531"/>
                <a:gd name="connsiteX2-1233" fmla="*/ 986399 w 2913351"/>
                <a:gd name="connsiteY2-1234" fmla="*/ 128777 h 877531"/>
                <a:gd name="connsiteX3-1235" fmla="*/ 1335736 w 2913351"/>
                <a:gd name="connsiteY3-1236" fmla="*/ 403718 h 877531"/>
                <a:gd name="connsiteX4-1237" fmla="*/ 1985432 w 2913351"/>
                <a:gd name="connsiteY4-1238" fmla="*/ 433576 h 877531"/>
                <a:gd name="connsiteX5-1239" fmla="*/ 2768208 w 2913351"/>
                <a:gd name="connsiteY5-1240" fmla="*/ 534181 h 877531"/>
                <a:gd name="connsiteX6-1241" fmla="*/ 2913351 w 2913351"/>
                <a:gd name="connsiteY6-1242" fmla="*/ 762411 h 877531"/>
                <a:gd name="connsiteX7-1243" fmla="*/ 2348289 w 2913351"/>
                <a:gd name="connsiteY7-1244" fmla="*/ 877531 h 877531"/>
                <a:gd name="connsiteX8-1245" fmla="*/ 28456 w 2913351"/>
                <a:gd name="connsiteY8-1246" fmla="*/ 833988 h 877531"/>
                <a:gd name="connsiteX9-1247" fmla="*/ 218136 w 2913351"/>
                <a:gd name="connsiteY9-1248" fmla="*/ 544697 h 877531"/>
                <a:gd name="connsiteX0-1249" fmla="*/ 218136 w 2913351"/>
                <a:gd name="connsiteY0-1250" fmla="*/ 544697 h 877531"/>
                <a:gd name="connsiteX1-1251" fmla="*/ 595507 w 2913351"/>
                <a:gd name="connsiteY1-1252" fmla="*/ 519832 h 877531"/>
                <a:gd name="connsiteX2-1253" fmla="*/ 986399 w 2913351"/>
                <a:gd name="connsiteY2-1254" fmla="*/ 128777 h 877531"/>
                <a:gd name="connsiteX3-1255" fmla="*/ 1335736 w 2913351"/>
                <a:gd name="connsiteY3-1256" fmla="*/ 403718 h 877531"/>
                <a:gd name="connsiteX4-1257" fmla="*/ 1985432 w 2913351"/>
                <a:gd name="connsiteY4-1258" fmla="*/ 433576 h 877531"/>
                <a:gd name="connsiteX5-1259" fmla="*/ 2913351 w 2913351"/>
                <a:gd name="connsiteY5-1260" fmla="*/ 762411 h 877531"/>
                <a:gd name="connsiteX6-1261" fmla="*/ 2348289 w 2913351"/>
                <a:gd name="connsiteY6-1262" fmla="*/ 877531 h 877531"/>
                <a:gd name="connsiteX7-1263" fmla="*/ 28456 w 2913351"/>
                <a:gd name="connsiteY7-1264" fmla="*/ 833988 h 877531"/>
                <a:gd name="connsiteX8-1265" fmla="*/ 218136 w 2913351"/>
                <a:gd name="connsiteY8-1266" fmla="*/ 544697 h 877531"/>
                <a:gd name="connsiteX0-1267" fmla="*/ 218136 w 2913351"/>
                <a:gd name="connsiteY0-1268" fmla="*/ 544697 h 877531"/>
                <a:gd name="connsiteX1-1269" fmla="*/ 595507 w 2913351"/>
                <a:gd name="connsiteY1-1270" fmla="*/ 519832 h 877531"/>
                <a:gd name="connsiteX2-1271" fmla="*/ 986399 w 2913351"/>
                <a:gd name="connsiteY2-1272" fmla="*/ 128777 h 877531"/>
                <a:gd name="connsiteX3-1273" fmla="*/ 1335736 w 2913351"/>
                <a:gd name="connsiteY3-1274" fmla="*/ 403718 h 877531"/>
                <a:gd name="connsiteX4-1275" fmla="*/ 1985432 w 2913351"/>
                <a:gd name="connsiteY4-1276" fmla="*/ 433576 h 877531"/>
                <a:gd name="connsiteX5-1277" fmla="*/ 2913351 w 2913351"/>
                <a:gd name="connsiteY5-1278" fmla="*/ 762411 h 877531"/>
                <a:gd name="connsiteX6-1279" fmla="*/ 2348289 w 2913351"/>
                <a:gd name="connsiteY6-1280" fmla="*/ 877531 h 877531"/>
                <a:gd name="connsiteX7-1281" fmla="*/ 28456 w 2913351"/>
                <a:gd name="connsiteY7-1282" fmla="*/ 833988 h 877531"/>
                <a:gd name="connsiteX8-1283" fmla="*/ 218136 w 2913351"/>
                <a:gd name="connsiteY8-1284" fmla="*/ 544697 h 877531"/>
                <a:gd name="connsiteX0-1285" fmla="*/ 218136 w 2913351"/>
                <a:gd name="connsiteY0-1286" fmla="*/ 544697 h 877531"/>
                <a:gd name="connsiteX1-1287" fmla="*/ 595507 w 2913351"/>
                <a:gd name="connsiteY1-1288" fmla="*/ 519832 h 877531"/>
                <a:gd name="connsiteX2-1289" fmla="*/ 986399 w 2913351"/>
                <a:gd name="connsiteY2-1290" fmla="*/ 128777 h 877531"/>
                <a:gd name="connsiteX3-1291" fmla="*/ 1335736 w 2913351"/>
                <a:gd name="connsiteY3-1292" fmla="*/ 403718 h 877531"/>
                <a:gd name="connsiteX4-1293" fmla="*/ 1985432 w 2913351"/>
                <a:gd name="connsiteY4-1294" fmla="*/ 433576 h 877531"/>
                <a:gd name="connsiteX5-1295" fmla="*/ 2913351 w 2913351"/>
                <a:gd name="connsiteY5-1296" fmla="*/ 762411 h 877531"/>
                <a:gd name="connsiteX6-1297" fmla="*/ 1883832 w 2913351"/>
                <a:gd name="connsiteY6-1298" fmla="*/ 877531 h 877531"/>
                <a:gd name="connsiteX7-1299" fmla="*/ 28456 w 2913351"/>
                <a:gd name="connsiteY7-1300" fmla="*/ 833988 h 877531"/>
                <a:gd name="connsiteX8-1301" fmla="*/ 218136 w 2913351"/>
                <a:gd name="connsiteY8-1302" fmla="*/ 544697 h 877531"/>
                <a:gd name="connsiteX0-1303" fmla="*/ 218136 w 2695636"/>
                <a:gd name="connsiteY0-1304" fmla="*/ 544697 h 913652"/>
                <a:gd name="connsiteX1-1305" fmla="*/ 595507 w 2695636"/>
                <a:gd name="connsiteY1-1306" fmla="*/ 519832 h 913652"/>
                <a:gd name="connsiteX2-1307" fmla="*/ 986399 w 2695636"/>
                <a:gd name="connsiteY2-1308" fmla="*/ 128777 h 913652"/>
                <a:gd name="connsiteX3-1309" fmla="*/ 1335736 w 2695636"/>
                <a:gd name="connsiteY3-1310" fmla="*/ 403718 h 913652"/>
                <a:gd name="connsiteX4-1311" fmla="*/ 1985432 w 2695636"/>
                <a:gd name="connsiteY4-1312" fmla="*/ 433576 h 913652"/>
                <a:gd name="connsiteX5-1313" fmla="*/ 2695636 w 2695636"/>
                <a:gd name="connsiteY5-1314" fmla="*/ 878526 h 913652"/>
                <a:gd name="connsiteX6-1315" fmla="*/ 1883832 w 2695636"/>
                <a:gd name="connsiteY6-1316" fmla="*/ 877531 h 913652"/>
                <a:gd name="connsiteX7-1317" fmla="*/ 28456 w 2695636"/>
                <a:gd name="connsiteY7-1318" fmla="*/ 833988 h 913652"/>
                <a:gd name="connsiteX8-1319" fmla="*/ 218136 w 2695636"/>
                <a:gd name="connsiteY8-1320" fmla="*/ 544697 h 913652"/>
                <a:gd name="connsiteX0-1321" fmla="*/ 218136 w 2594036"/>
                <a:gd name="connsiteY0-1322" fmla="*/ 544697 h 877757"/>
                <a:gd name="connsiteX1-1323" fmla="*/ 595507 w 2594036"/>
                <a:gd name="connsiteY1-1324" fmla="*/ 519832 h 877757"/>
                <a:gd name="connsiteX2-1325" fmla="*/ 986399 w 2594036"/>
                <a:gd name="connsiteY2-1326" fmla="*/ 128777 h 877757"/>
                <a:gd name="connsiteX3-1327" fmla="*/ 1335736 w 2594036"/>
                <a:gd name="connsiteY3-1328" fmla="*/ 403718 h 877757"/>
                <a:gd name="connsiteX4-1329" fmla="*/ 1985432 w 2594036"/>
                <a:gd name="connsiteY4-1330" fmla="*/ 433576 h 877757"/>
                <a:gd name="connsiteX5-1331" fmla="*/ 2594036 w 2594036"/>
                <a:gd name="connsiteY5-1332" fmla="*/ 805954 h 877757"/>
                <a:gd name="connsiteX6-1333" fmla="*/ 1883832 w 2594036"/>
                <a:gd name="connsiteY6-1334" fmla="*/ 877531 h 877757"/>
                <a:gd name="connsiteX7-1335" fmla="*/ 28456 w 2594036"/>
                <a:gd name="connsiteY7-1336" fmla="*/ 833988 h 877757"/>
                <a:gd name="connsiteX8-1337" fmla="*/ 218136 w 2594036"/>
                <a:gd name="connsiteY8-1338" fmla="*/ 544697 h 877757"/>
                <a:gd name="connsiteX0-1339" fmla="*/ 218136 w 2594334"/>
                <a:gd name="connsiteY0-1340" fmla="*/ 544697 h 877757"/>
                <a:gd name="connsiteX1-1341" fmla="*/ 595507 w 2594334"/>
                <a:gd name="connsiteY1-1342" fmla="*/ 519832 h 877757"/>
                <a:gd name="connsiteX2-1343" fmla="*/ 986399 w 2594334"/>
                <a:gd name="connsiteY2-1344" fmla="*/ 128777 h 877757"/>
                <a:gd name="connsiteX3-1345" fmla="*/ 1335736 w 2594334"/>
                <a:gd name="connsiteY3-1346" fmla="*/ 403718 h 877757"/>
                <a:gd name="connsiteX4-1347" fmla="*/ 1985432 w 2594334"/>
                <a:gd name="connsiteY4-1348" fmla="*/ 433576 h 877757"/>
                <a:gd name="connsiteX5-1349" fmla="*/ 2594036 w 2594334"/>
                <a:gd name="connsiteY5-1350" fmla="*/ 805954 h 877757"/>
                <a:gd name="connsiteX6-1351" fmla="*/ 1883832 w 2594334"/>
                <a:gd name="connsiteY6-1352" fmla="*/ 877531 h 877757"/>
                <a:gd name="connsiteX7-1353" fmla="*/ 28456 w 2594334"/>
                <a:gd name="connsiteY7-1354" fmla="*/ 833988 h 877757"/>
                <a:gd name="connsiteX8-1355" fmla="*/ 218136 w 2594334"/>
                <a:gd name="connsiteY8-1356" fmla="*/ 544697 h 877757"/>
                <a:gd name="connsiteX0-1357" fmla="*/ 218136 w 2652351"/>
                <a:gd name="connsiteY0-1358" fmla="*/ 544697 h 893961"/>
                <a:gd name="connsiteX1-1359" fmla="*/ 595507 w 2652351"/>
                <a:gd name="connsiteY1-1360" fmla="*/ 519832 h 893961"/>
                <a:gd name="connsiteX2-1361" fmla="*/ 986399 w 2652351"/>
                <a:gd name="connsiteY2-1362" fmla="*/ 128777 h 893961"/>
                <a:gd name="connsiteX3-1363" fmla="*/ 1335736 w 2652351"/>
                <a:gd name="connsiteY3-1364" fmla="*/ 403718 h 893961"/>
                <a:gd name="connsiteX4-1365" fmla="*/ 1985432 w 2652351"/>
                <a:gd name="connsiteY4-1366" fmla="*/ 433576 h 893961"/>
                <a:gd name="connsiteX5-1367" fmla="*/ 2652093 w 2652351"/>
                <a:gd name="connsiteY5-1368" fmla="*/ 849497 h 893961"/>
                <a:gd name="connsiteX6-1369" fmla="*/ 1883832 w 2652351"/>
                <a:gd name="connsiteY6-1370" fmla="*/ 877531 h 893961"/>
                <a:gd name="connsiteX7-1371" fmla="*/ 28456 w 2652351"/>
                <a:gd name="connsiteY7-1372" fmla="*/ 833988 h 893961"/>
                <a:gd name="connsiteX8-1373" fmla="*/ 218136 w 2652351"/>
                <a:gd name="connsiteY8-1374" fmla="*/ 544697 h 893961"/>
                <a:gd name="connsiteX0-1375" fmla="*/ 218136 w 2652431"/>
                <a:gd name="connsiteY0-1376" fmla="*/ 498339 h 847603"/>
                <a:gd name="connsiteX1-1377" fmla="*/ 595507 w 2652431"/>
                <a:gd name="connsiteY1-1378" fmla="*/ 473474 h 847603"/>
                <a:gd name="connsiteX2-1379" fmla="*/ 986399 w 2652431"/>
                <a:gd name="connsiteY2-1380" fmla="*/ 82419 h 847603"/>
                <a:gd name="connsiteX3-1381" fmla="*/ 1335736 w 2652431"/>
                <a:gd name="connsiteY3-1382" fmla="*/ 357360 h 847603"/>
                <a:gd name="connsiteX4-1383" fmla="*/ 2087032 w 2652431"/>
                <a:gd name="connsiteY4-1384" fmla="*/ 503332 h 847603"/>
                <a:gd name="connsiteX5-1385" fmla="*/ 2652093 w 2652431"/>
                <a:gd name="connsiteY5-1386" fmla="*/ 803139 h 847603"/>
                <a:gd name="connsiteX6-1387" fmla="*/ 1883832 w 2652431"/>
                <a:gd name="connsiteY6-1388" fmla="*/ 831173 h 847603"/>
                <a:gd name="connsiteX7-1389" fmla="*/ 28456 w 2652431"/>
                <a:gd name="connsiteY7-1390" fmla="*/ 787630 h 847603"/>
                <a:gd name="connsiteX8-1391" fmla="*/ 218136 w 2652431"/>
                <a:gd name="connsiteY8-1392" fmla="*/ 498339 h 847603"/>
                <a:gd name="connsiteX0-1393" fmla="*/ 218136 w 2652431"/>
                <a:gd name="connsiteY0-1394" fmla="*/ 469509 h 818773"/>
                <a:gd name="connsiteX1-1395" fmla="*/ 595507 w 2652431"/>
                <a:gd name="connsiteY1-1396" fmla="*/ 444644 h 818773"/>
                <a:gd name="connsiteX2-1397" fmla="*/ 986399 w 2652431"/>
                <a:gd name="connsiteY2-1398" fmla="*/ 53589 h 818773"/>
                <a:gd name="connsiteX3-1399" fmla="*/ 1335736 w 2652431"/>
                <a:gd name="connsiteY3-1400" fmla="*/ 328530 h 818773"/>
                <a:gd name="connsiteX4-1401" fmla="*/ 2087032 w 2652431"/>
                <a:gd name="connsiteY4-1402" fmla="*/ 474502 h 818773"/>
                <a:gd name="connsiteX5-1403" fmla="*/ 2652093 w 2652431"/>
                <a:gd name="connsiteY5-1404" fmla="*/ 774309 h 818773"/>
                <a:gd name="connsiteX6-1405" fmla="*/ 1883832 w 2652431"/>
                <a:gd name="connsiteY6-1406" fmla="*/ 802343 h 818773"/>
                <a:gd name="connsiteX7-1407" fmla="*/ 28456 w 2652431"/>
                <a:gd name="connsiteY7-1408" fmla="*/ 758800 h 818773"/>
                <a:gd name="connsiteX8-1409" fmla="*/ 218136 w 2652431"/>
                <a:gd name="connsiteY8-1410" fmla="*/ 469509 h 818773"/>
                <a:gd name="connsiteX0-1411" fmla="*/ 218136 w 2652553"/>
                <a:gd name="connsiteY0-1412" fmla="*/ 469509 h 818773"/>
                <a:gd name="connsiteX1-1413" fmla="*/ 595507 w 2652553"/>
                <a:gd name="connsiteY1-1414" fmla="*/ 444644 h 818773"/>
                <a:gd name="connsiteX2-1415" fmla="*/ 986399 w 2652553"/>
                <a:gd name="connsiteY2-1416" fmla="*/ 53589 h 818773"/>
                <a:gd name="connsiteX3-1417" fmla="*/ 1335736 w 2652553"/>
                <a:gd name="connsiteY3-1418" fmla="*/ 328530 h 818773"/>
                <a:gd name="connsiteX4-1419" fmla="*/ 2087032 w 2652553"/>
                <a:gd name="connsiteY4-1420" fmla="*/ 474502 h 818773"/>
                <a:gd name="connsiteX5-1421" fmla="*/ 2652093 w 2652553"/>
                <a:gd name="connsiteY5-1422" fmla="*/ 774309 h 818773"/>
                <a:gd name="connsiteX6-1423" fmla="*/ 1883832 w 2652553"/>
                <a:gd name="connsiteY6-1424" fmla="*/ 802343 h 818773"/>
                <a:gd name="connsiteX7-1425" fmla="*/ 28456 w 2652553"/>
                <a:gd name="connsiteY7-1426" fmla="*/ 758800 h 818773"/>
                <a:gd name="connsiteX8-1427" fmla="*/ 218136 w 2652553"/>
                <a:gd name="connsiteY8-1428" fmla="*/ 469509 h 818773"/>
                <a:gd name="connsiteX0-1429" fmla="*/ 220271 w 2654688"/>
                <a:gd name="connsiteY0-1430" fmla="*/ 469509 h 818773"/>
                <a:gd name="connsiteX1-1431" fmla="*/ 597642 w 2654688"/>
                <a:gd name="connsiteY1-1432" fmla="*/ 444644 h 818773"/>
                <a:gd name="connsiteX2-1433" fmla="*/ 988534 w 2654688"/>
                <a:gd name="connsiteY2-1434" fmla="*/ 53589 h 818773"/>
                <a:gd name="connsiteX3-1435" fmla="*/ 1337871 w 2654688"/>
                <a:gd name="connsiteY3-1436" fmla="*/ 328530 h 818773"/>
                <a:gd name="connsiteX4-1437" fmla="*/ 2089167 w 2654688"/>
                <a:gd name="connsiteY4-1438" fmla="*/ 474502 h 818773"/>
                <a:gd name="connsiteX5-1439" fmla="*/ 2654228 w 2654688"/>
                <a:gd name="connsiteY5-1440" fmla="*/ 774309 h 818773"/>
                <a:gd name="connsiteX6-1441" fmla="*/ 1885967 w 2654688"/>
                <a:gd name="connsiteY6-1442" fmla="*/ 802343 h 818773"/>
                <a:gd name="connsiteX7-1443" fmla="*/ 30591 w 2654688"/>
                <a:gd name="connsiteY7-1444" fmla="*/ 758800 h 818773"/>
                <a:gd name="connsiteX8-1445" fmla="*/ 220271 w 2654688"/>
                <a:gd name="connsiteY8-1446" fmla="*/ 469509 h 818773"/>
                <a:gd name="connsiteX0-1447" fmla="*/ 220271 w 2654688"/>
                <a:gd name="connsiteY0-1448" fmla="*/ 469509 h 818773"/>
                <a:gd name="connsiteX1-1449" fmla="*/ 597642 w 2654688"/>
                <a:gd name="connsiteY1-1450" fmla="*/ 444644 h 818773"/>
                <a:gd name="connsiteX2-1451" fmla="*/ 988534 w 2654688"/>
                <a:gd name="connsiteY2-1452" fmla="*/ 53589 h 818773"/>
                <a:gd name="connsiteX3-1453" fmla="*/ 1337871 w 2654688"/>
                <a:gd name="connsiteY3-1454" fmla="*/ 328530 h 818773"/>
                <a:gd name="connsiteX4-1455" fmla="*/ 2089167 w 2654688"/>
                <a:gd name="connsiteY4-1456" fmla="*/ 474502 h 818773"/>
                <a:gd name="connsiteX5-1457" fmla="*/ 2654228 w 2654688"/>
                <a:gd name="connsiteY5-1458" fmla="*/ 774309 h 818773"/>
                <a:gd name="connsiteX6-1459" fmla="*/ 1885967 w 2654688"/>
                <a:gd name="connsiteY6-1460" fmla="*/ 802343 h 818773"/>
                <a:gd name="connsiteX7-1461" fmla="*/ 30591 w 2654688"/>
                <a:gd name="connsiteY7-1462" fmla="*/ 758800 h 818773"/>
                <a:gd name="connsiteX8-1463" fmla="*/ 220271 w 2654688"/>
                <a:gd name="connsiteY8-1464" fmla="*/ 469509 h 818773"/>
                <a:gd name="connsiteX0-1465" fmla="*/ 220271 w 2654688"/>
                <a:gd name="connsiteY0-1466" fmla="*/ 469509 h 818773"/>
                <a:gd name="connsiteX1-1467" fmla="*/ 597642 w 2654688"/>
                <a:gd name="connsiteY1-1468" fmla="*/ 444644 h 818773"/>
                <a:gd name="connsiteX2-1469" fmla="*/ 988534 w 2654688"/>
                <a:gd name="connsiteY2-1470" fmla="*/ 53589 h 818773"/>
                <a:gd name="connsiteX3-1471" fmla="*/ 1337871 w 2654688"/>
                <a:gd name="connsiteY3-1472" fmla="*/ 328530 h 818773"/>
                <a:gd name="connsiteX4-1473" fmla="*/ 2089167 w 2654688"/>
                <a:gd name="connsiteY4-1474" fmla="*/ 474502 h 818773"/>
                <a:gd name="connsiteX5-1475" fmla="*/ 2654228 w 2654688"/>
                <a:gd name="connsiteY5-1476" fmla="*/ 774309 h 818773"/>
                <a:gd name="connsiteX6-1477" fmla="*/ 1885967 w 2654688"/>
                <a:gd name="connsiteY6-1478" fmla="*/ 802343 h 818773"/>
                <a:gd name="connsiteX7-1479" fmla="*/ 30591 w 2654688"/>
                <a:gd name="connsiteY7-1480" fmla="*/ 758800 h 818773"/>
                <a:gd name="connsiteX8-1481" fmla="*/ 220271 w 2654688"/>
                <a:gd name="connsiteY8-1482" fmla="*/ 469509 h 818773"/>
                <a:gd name="connsiteX0-1483" fmla="*/ 220271 w 2654688"/>
                <a:gd name="connsiteY0-1484" fmla="*/ 469509 h 818773"/>
                <a:gd name="connsiteX1-1485" fmla="*/ 597642 w 2654688"/>
                <a:gd name="connsiteY1-1486" fmla="*/ 444644 h 818773"/>
                <a:gd name="connsiteX2-1487" fmla="*/ 988534 w 2654688"/>
                <a:gd name="connsiteY2-1488" fmla="*/ 53589 h 818773"/>
                <a:gd name="connsiteX3-1489" fmla="*/ 1337871 w 2654688"/>
                <a:gd name="connsiteY3-1490" fmla="*/ 328530 h 818773"/>
                <a:gd name="connsiteX4-1491" fmla="*/ 2089167 w 2654688"/>
                <a:gd name="connsiteY4-1492" fmla="*/ 474502 h 818773"/>
                <a:gd name="connsiteX5-1493" fmla="*/ 2654228 w 2654688"/>
                <a:gd name="connsiteY5-1494" fmla="*/ 774309 h 818773"/>
                <a:gd name="connsiteX6-1495" fmla="*/ 1885967 w 2654688"/>
                <a:gd name="connsiteY6-1496" fmla="*/ 802343 h 818773"/>
                <a:gd name="connsiteX7-1497" fmla="*/ 30591 w 2654688"/>
                <a:gd name="connsiteY7-1498" fmla="*/ 758800 h 818773"/>
                <a:gd name="connsiteX8-1499" fmla="*/ 220271 w 2654688"/>
                <a:gd name="connsiteY8-1500" fmla="*/ 469509 h 818773"/>
                <a:gd name="connsiteX0-1501" fmla="*/ 220271 w 2662164"/>
                <a:gd name="connsiteY0-1502" fmla="*/ 469509 h 812563"/>
                <a:gd name="connsiteX1-1503" fmla="*/ 597642 w 2662164"/>
                <a:gd name="connsiteY1-1504" fmla="*/ 444644 h 812563"/>
                <a:gd name="connsiteX2-1505" fmla="*/ 988534 w 2662164"/>
                <a:gd name="connsiteY2-1506" fmla="*/ 53589 h 812563"/>
                <a:gd name="connsiteX3-1507" fmla="*/ 1337871 w 2662164"/>
                <a:gd name="connsiteY3-1508" fmla="*/ 328530 h 812563"/>
                <a:gd name="connsiteX4-1509" fmla="*/ 2089167 w 2662164"/>
                <a:gd name="connsiteY4-1510" fmla="*/ 474502 h 812563"/>
                <a:gd name="connsiteX5-1511" fmla="*/ 2661718 w 2662164"/>
                <a:gd name="connsiteY5-1512" fmla="*/ 763073 h 812563"/>
                <a:gd name="connsiteX6-1513" fmla="*/ 1885967 w 2662164"/>
                <a:gd name="connsiteY6-1514" fmla="*/ 802343 h 812563"/>
                <a:gd name="connsiteX7-1515" fmla="*/ 30591 w 2662164"/>
                <a:gd name="connsiteY7-1516" fmla="*/ 758800 h 812563"/>
                <a:gd name="connsiteX8-1517" fmla="*/ 220271 w 2662164"/>
                <a:gd name="connsiteY8-1518" fmla="*/ 469509 h 812563"/>
                <a:gd name="connsiteX0-1519" fmla="*/ 220271 w 2661718"/>
                <a:gd name="connsiteY0-1520" fmla="*/ 469509 h 812563"/>
                <a:gd name="connsiteX1-1521" fmla="*/ 597642 w 2661718"/>
                <a:gd name="connsiteY1-1522" fmla="*/ 444644 h 812563"/>
                <a:gd name="connsiteX2-1523" fmla="*/ 988534 w 2661718"/>
                <a:gd name="connsiteY2-1524" fmla="*/ 53589 h 812563"/>
                <a:gd name="connsiteX3-1525" fmla="*/ 1337871 w 2661718"/>
                <a:gd name="connsiteY3-1526" fmla="*/ 328530 h 812563"/>
                <a:gd name="connsiteX4-1527" fmla="*/ 2089167 w 2661718"/>
                <a:gd name="connsiteY4-1528" fmla="*/ 474502 h 812563"/>
                <a:gd name="connsiteX5-1529" fmla="*/ 2661718 w 2661718"/>
                <a:gd name="connsiteY5-1530" fmla="*/ 763073 h 812563"/>
                <a:gd name="connsiteX6-1531" fmla="*/ 1885967 w 2661718"/>
                <a:gd name="connsiteY6-1532" fmla="*/ 802343 h 812563"/>
                <a:gd name="connsiteX7-1533" fmla="*/ 30591 w 2661718"/>
                <a:gd name="connsiteY7-1534" fmla="*/ 758800 h 812563"/>
                <a:gd name="connsiteX8-1535" fmla="*/ 220271 w 2661718"/>
                <a:gd name="connsiteY8-1536" fmla="*/ 469509 h 812563"/>
                <a:gd name="connsiteX0-1537" fmla="*/ 220271 w 2661718"/>
                <a:gd name="connsiteY0-1538" fmla="*/ 469509 h 802343"/>
                <a:gd name="connsiteX1-1539" fmla="*/ 597642 w 2661718"/>
                <a:gd name="connsiteY1-1540" fmla="*/ 444644 h 802343"/>
                <a:gd name="connsiteX2-1541" fmla="*/ 988534 w 2661718"/>
                <a:gd name="connsiteY2-1542" fmla="*/ 53589 h 802343"/>
                <a:gd name="connsiteX3-1543" fmla="*/ 1337871 w 2661718"/>
                <a:gd name="connsiteY3-1544" fmla="*/ 328530 h 802343"/>
                <a:gd name="connsiteX4-1545" fmla="*/ 2089167 w 2661718"/>
                <a:gd name="connsiteY4-1546" fmla="*/ 474502 h 802343"/>
                <a:gd name="connsiteX5-1547" fmla="*/ 2661718 w 2661718"/>
                <a:gd name="connsiteY5-1548" fmla="*/ 763073 h 802343"/>
                <a:gd name="connsiteX6-1549" fmla="*/ 1885967 w 2661718"/>
                <a:gd name="connsiteY6-1550" fmla="*/ 802343 h 802343"/>
                <a:gd name="connsiteX7-1551" fmla="*/ 30591 w 2661718"/>
                <a:gd name="connsiteY7-1552" fmla="*/ 758800 h 802343"/>
                <a:gd name="connsiteX8-1553" fmla="*/ 220271 w 2661718"/>
                <a:gd name="connsiteY8-1554" fmla="*/ 469509 h 802343"/>
                <a:gd name="connsiteX0-1555" fmla="*/ 220271 w 2680445"/>
                <a:gd name="connsiteY0-1556" fmla="*/ 469509 h 809240"/>
                <a:gd name="connsiteX1-1557" fmla="*/ 597642 w 2680445"/>
                <a:gd name="connsiteY1-1558" fmla="*/ 444644 h 809240"/>
                <a:gd name="connsiteX2-1559" fmla="*/ 988534 w 2680445"/>
                <a:gd name="connsiteY2-1560" fmla="*/ 53589 h 809240"/>
                <a:gd name="connsiteX3-1561" fmla="*/ 1337871 w 2680445"/>
                <a:gd name="connsiteY3-1562" fmla="*/ 328530 h 809240"/>
                <a:gd name="connsiteX4-1563" fmla="*/ 2089167 w 2680445"/>
                <a:gd name="connsiteY4-1564" fmla="*/ 474502 h 809240"/>
                <a:gd name="connsiteX5-1565" fmla="*/ 2680445 w 2680445"/>
                <a:gd name="connsiteY5-1566" fmla="*/ 808016 h 809240"/>
                <a:gd name="connsiteX6-1567" fmla="*/ 1885967 w 2680445"/>
                <a:gd name="connsiteY6-1568" fmla="*/ 802343 h 809240"/>
                <a:gd name="connsiteX7-1569" fmla="*/ 30591 w 2680445"/>
                <a:gd name="connsiteY7-1570" fmla="*/ 758800 h 809240"/>
                <a:gd name="connsiteX8-1571" fmla="*/ 220271 w 2680445"/>
                <a:gd name="connsiteY8-1572" fmla="*/ 469509 h 809240"/>
                <a:gd name="connsiteX0-1573" fmla="*/ 220271 w 2680445"/>
                <a:gd name="connsiteY0-1574" fmla="*/ 469509 h 809240"/>
                <a:gd name="connsiteX1-1575" fmla="*/ 597642 w 2680445"/>
                <a:gd name="connsiteY1-1576" fmla="*/ 444644 h 809240"/>
                <a:gd name="connsiteX2-1577" fmla="*/ 988534 w 2680445"/>
                <a:gd name="connsiteY2-1578" fmla="*/ 53589 h 809240"/>
                <a:gd name="connsiteX3-1579" fmla="*/ 1337871 w 2680445"/>
                <a:gd name="connsiteY3-1580" fmla="*/ 328530 h 809240"/>
                <a:gd name="connsiteX4-1581" fmla="*/ 2089167 w 2680445"/>
                <a:gd name="connsiteY4-1582" fmla="*/ 474502 h 809240"/>
                <a:gd name="connsiteX5-1583" fmla="*/ 2680445 w 2680445"/>
                <a:gd name="connsiteY5-1584" fmla="*/ 808016 h 809240"/>
                <a:gd name="connsiteX6-1585" fmla="*/ 1885967 w 2680445"/>
                <a:gd name="connsiteY6-1586" fmla="*/ 802343 h 809240"/>
                <a:gd name="connsiteX7-1587" fmla="*/ 30591 w 2680445"/>
                <a:gd name="connsiteY7-1588" fmla="*/ 758800 h 809240"/>
                <a:gd name="connsiteX8-1589" fmla="*/ 220271 w 2680445"/>
                <a:gd name="connsiteY8-1590" fmla="*/ 469509 h 809240"/>
                <a:gd name="connsiteX0-1591" fmla="*/ 220271 w 2680445"/>
                <a:gd name="connsiteY0-1592" fmla="*/ 444324 h 784055"/>
                <a:gd name="connsiteX1-1593" fmla="*/ 597642 w 2680445"/>
                <a:gd name="connsiteY1-1594" fmla="*/ 419459 h 784055"/>
                <a:gd name="connsiteX2-1595" fmla="*/ 988534 w 2680445"/>
                <a:gd name="connsiteY2-1596" fmla="*/ 28404 h 784055"/>
                <a:gd name="connsiteX3-1597" fmla="*/ 1337871 w 2680445"/>
                <a:gd name="connsiteY3-1598" fmla="*/ 303345 h 784055"/>
                <a:gd name="connsiteX4-1599" fmla="*/ 2126620 w 2680445"/>
                <a:gd name="connsiteY4-1600" fmla="*/ 531713 h 784055"/>
                <a:gd name="connsiteX5-1601" fmla="*/ 2680445 w 2680445"/>
                <a:gd name="connsiteY5-1602" fmla="*/ 782831 h 784055"/>
                <a:gd name="connsiteX6-1603" fmla="*/ 1885967 w 2680445"/>
                <a:gd name="connsiteY6-1604" fmla="*/ 777158 h 784055"/>
                <a:gd name="connsiteX7-1605" fmla="*/ 30591 w 2680445"/>
                <a:gd name="connsiteY7-1606" fmla="*/ 733615 h 784055"/>
                <a:gd name="connsiteX8-1607" fmla="*/ 220271 w 2680445"/>
                <a:gd name="connsiteY8-1608" fmla="*/ 444324 h 784055"/>
                <a:gd name="connsiteX0-1609" fmla="*/ 220271 w 2680445"/>
                <a:gd name="connsiteY0-1610" fmla="*/ 444324 h 784055"/>
                <a:gd name="connsiteX1-1611" fmla="*/ 597642 w 2680445"/>
                <a:gd name="connsiteY1-1612" fmla="*/ 419459 h 784055"/>
                <a:gd name="connsiteX2-1613" fmla="*/ 988534 w 2680445"/>
                <a:gd name="connsiteY2-1614" fmla="*/ 28404 h 784055"/>
                <a:gd name="connsiteX3-1615" fmla="*/ 1337871 w 2680445"/>
                <a:gd name="connsiteY3-1616" fmla="*/ 303345 h 784055"/>
                <a:gd name="connsiteX4-1617" fmla="*/ 2126620 w 2680445"/>
                <a:gd name="connsiteY4-1618" fmla="*/ 531713 h 784055"/>
                <a:gd name="connsiteX5-1619" fmla="*/ 2680445 w 2680445"/>
                <a:gd name="connsiteY5-1620" fmla="*/ 782831 h 784055"/>
                <a:gd name="connsiteX6-1621" fmla="*/ 1885967 w 2680445"/>
                <a:gd name="connsiteY6-1622" fmla="*/ 777158 h 784055"/>
                <a:gd name="connsiteX7-1623" fmla="*/ 30591 w 2680445"/>
                <a:gd name="connsiteY7-1624" fmla="*/ 733615 h 784055"/>
                <a:gd name="connsiteX8-1625" fmla="*/ 220271 w 2680445"/>
                <a:gd name="connsiteY8-1626" fmla="*/ 444324 h 784055"/>
                <a:gd name="connsiteX0-1627" fmla="*/ 220271 w 2680445"/>
                <a:gd name="connsiteY0-1628" fmla="*/ 444324 h 784055"/>
                <a:gd name="connsiteX1-1629" fmla="*/ 597642 w 2680445"/>
                <a:gd name="connsiteY1-1630" fmla="*/ 419459 h 784055"/>
                <a:gd name="connsiteX2-1631" fmla="*/ 988534 w 2680445"/>
                <a:gd name="connsiteY2-1632" fmla="*/ 28404 h 784055"/>
                <a:gd name="connsiteX3-1633" fmla="*/ 1337871 w 2680445"/>
                <a:gd name="connsiteY3-1634" fmla="*/ 303345 h 784055"/>
                <a:gd name="connsiteX4-1635" fmla="*/ 2126620 w 2680445"/>
                <a:gd name="connsiteY4-1636" fmla="*/ 531713 h 784055"/>
                <a:gd name="connsiteX5-1637" fmla="*/ 2680445 w 2680445"/>
                <a:gd name="connsiteY5-1638" fmla="*/ 782831 h 784055"/>
                <a:gd name="connsiteX6-1639" fmla="*/ 1885967 w 2680445"/>
                <a:gd name="connsiteY6-1640" fmla="*/ 777158 h 784055"/>
                <a:gd name="connsiteX7-1641" fmla="*/ 30591 w 2680445"/>
                <a:gd name="connsiteY7-1642" fmla="*/ 733615 h 784055"/>
                <a:gd name="connsiteX8-1643" fmla="*/ 220271 w 2680445"/>
                <a:gd name="connsiteY8-1644" fmla="*/ 444324 h 784055"/>
                <a:gd name="connsiteX0-1645" fmla="*/ 220271 w 2680445"/>
                <a:gd name="connsiteY0-1646" fmla="*/ 444324 h 784055"/>
                <a:gd name="connsiteX1-1647" fmla="*/ 597642 w 2680445"/>
                <a:gd name="connsiteY1-1648" fmla="*/ 419459 h 784055"/>
                <a:gd name="connsiteX2-1649" fmla="*/ 988534 w 2680445"/>
                <a:gd name="connsiteY2-1650" fmla="*/ 28404 h 784055"/>
                <a:gd name="connsiteX3-1651" fmla="*/ 1337871 w 2680445"/>
                <a:gd name="connsiteY3-1652" fmla="*/ 303345 h 784055"/>
                <a:gd name="connsiteX4-1653" fmla="*/ 2126620 w 2680445"/>
                <a:gd name="connsiteY4-1654" fmla="*/ 531713 h 784055"/>
                <a:gd name="connsiteX5-1655" fmla="*/ 2680445 w 2680445"/>
                <a:gd name="connsiteY5-1656" fmla="*/ 782831 h 784055"/>
                <a:gd name="connsiteX6-1657" fmla="*/ 1885967 w 2680445"/>
                <a:gd name="connsiteY6-1658" fmla="*/ 777158 h 784055"/>
                <a:gd name="connsiteX7-1659" fmla="*/ 30591 w 2680445"/>
                <a:gd name="connsiteY7-1660" fmla="*/ 733615 h 784055"/>
                <a:gd name="connsiteX8-1661" fmla="*/ 220271 w 2680445"/>
                <a:gd name="connsiteY8-1662" fmla="*/ 444324 h 784055"/>
                <a:gd name="connsiteX0-1663" fmla="*/ 220271 w 2680445"/>
                <a:gd name="connsiteY0-1664" fmla="*/ 451189 h 790920"/>
                <a:gd name="connsiteX1-1665" fmla="*/ 597642 w 2680445"/>
                <a:gd name="connsiteY1-1666" fmla="*/ 426324 h 790920"/>
                <a:gd name="connsiteX2-1667" fmla="*/ 969808 w 2680445"/>
                <a:gd name="connsiteY2-1668" fmla="*/ 1561 h 790920"/>
                <a:gd name="connsiteX3-1669" fmla="*/ 1337871 w 2680445"/>
                <a:gd name="connsiteY3-1670" fmla="*/ 310210 h 790920"/>
                <a:gd name="connsiteX4-1671" fmla="*/ 2126620 w 2680445"/>
                <a:gd name="connsiteY4-1672" fmla="*/ 538578 h 790920"/>
                <a:gd name="connsiteX5-1673" fmla="*/ 2680445 w 2680445"/>
                <a:gd name="connsiteY5-1674" fmla="*/ 789696 h 790920"/>
                <a:gd name="connsiteX6-1675" fmla="*/ 1885967 w 2680445"/>
                <a:gd name="connsiteY6-1676" fmla="*/ 784023 h 790920"/>
                <a:gd name="connsiteX7-1677" fmla="*/ 30591 w 2680445"/>
                <a:gd name="connsiteY7-1678" fmla="*/ 740480 h 790920"/>
                <a:gd name="connsiteX8-1679" fmla="*/ 220271 w 2680445"/>
                <a:gd name="connsiteY8-1680" fmla="*/ 451189 h 790920"/>
                <a:gd name="connsiteX0-1681" fmla="*/ 220271 w 2680445"/>
                <a:gd name="connsiteY0-1682" fmla="*/ 449802 h 789533"/>
                <a:gd name="connsiteX1-1683" fmla="*/ 597642 w 2680445"/>
                <a:gd name="connsiteY1-1684" fmla="*/ 424937 h 789533"/>
                <a:gd name="connsiteX2-1685" fmla="*/ 969808 w 2680445"/>
                <a:gd name="connsiteY2-1686" fmla="*/ 174 h 789533"/>
                <a:gd name="connsiteX3-1687" fmla="*/ 1337871 w 2680445"/>
                <a:gd name="connsiteY3-1688" fmla="*/ 308823 h 789533"/>
                <a:gd name="connsiteX4-1689" fmla="*/ 2126620 w 2680445"/>
                <a:gd name="connsiteY4-1690" fmla="*/ 537191 h 789533"/>
                <a:gd name="connsiteX5-1691" fmla="*/ 2680445 w 2680445"/>
                <a:gd name="connsiteY5-1692" fmla="*/ 788309 h 789533"/>
                <a:gd name="connsiteX6-1693" fmla="*/ 1885967 w 2680445"/>
                <a:gd name="connsiteY6-1694" fmla="*/ 782636 h 789533"/>
                <a:gd name="connsiteX7-1695" fmla="*/ 30591 w 2680445"/>
                <a:gd name="connsiteY7-1696" fmla="*/ 739093 h 789533"/>
                <a:gd name="connsiteX8-1697" fmla="*/ 220271 w 2680445"/>
                <a:gd name="connsiteY8-1698" fmla="*/ 449802 h 789533"/>
                <a:gd name="connsiteX0-1699" fmla="*/ 220271 w 2680445"/>
                <a:gd name="connsiteY0-1700" fmla="*/ 449802 h 789533"/>
                <a:gd name="connsiteX1-1701" fmla="*/ 597642 w 2680445"/>
                <a:gd name="connsiteY1-1702" fmla="*/ 424937 h 789533"/>
                <a:gd name="connsiteX2-1703" fmla="*/ 969808 w 2680445"/>
                <a:gd name="connsiteY2-1704" fmla="*/ 174 h 789533"/>
                <a:gd name="connsiteX3-1705" fmla="*/ 1337871 w 2680445"/>
                <a:gd name="connsiteY3-1706" fmla="*/ 308823 h 789533"/>
                <a:gd name="connsiteX4-1707" fmla="*/ 2126620 w 2680445"/>
                <a:gd name="connsiteY4-1708" fmla="*/ 537191 h 789533"/>
                <a:gd name="connsiteX5-1709" fmla="*/ 2680445 w 2680445"/>
                <a:gd name="connsiteY5-1710" fmla="*/ 788309 h 789533"/>
                <a:gd name="connsiteX6-1711" fmla="*/ 1885967 w 2680445"/>
                <a:gd name="connsiteY6-1712" fmla="*/ 782636 h 789533"/>
                <a:gd name="connsiteX7-1713" fmla="*/ 30591 w 2680445"/>
                <a:gd name="connsiteY7-1714" fmla="*/ 739093 h 789533"/>
                <a:gd name="connsiteX8-1715" fmla="*/ 220271 w 2680445"/>
                <a:gd name="connsiteY8-1716" fmla="*/ 449802 h 789533"/>
                <a:gd name="connsiteX0-1717" fmla="*/ 220271 w 2680445"/>
                <a:gd name="connsiteY0-1718" fmla="*/ 449802 h 789533"/>
                <a:gd name="connsiteX1-1719" fmla="*/ 597642 w 2680445"/>
                <a:gd name="connsiteY1-1720" fmla="*/ 424937 h 789533"/>
                <a:gd name="connsiteX2-1721" fmla="*/ 969808 w 2680445"/>
                <a:gd name="connsiteY2-1722" fmla="*/ 174 h 789533"/>
                <a:gd name="connsiteX3-1723" fmla="*/ 1337871 w 2680445"/>
                <a:gd name="connsiteY3-1724" fmla="*/ 308823 h 789533"/>
                <a:gd name="connsiteX4-1725" fmla="*/ 2126620 w 2680445"/>
                <a:gd name="connsiteY4-1726" fmla="*/ 537191 h 789533"/>
                <a:gd name="connsiteX5-1727" fmla="*/ 2680445 w 2680445"/>
                <a:gd name="connsiteY5-1728" fmla="*/ 788309 h 789533"/>
                <a:gd name="connsiteX6-1729" fmla="*/ 1885967 w 2680445"/>
                <a:gd name="connsiteY6-1730" fmla="*/ 782636 h 789533"/>
                <a:gd name="connsiteX7-1731" fmla="*/ 30591 w 2680445"/>
                <a:gd name="connsiteY7-1732" fmla="*/ 739093 h 789533"/>
                <a:gd name="connsiteX8-1733" fmla="*/ 220271 w 2680445"/>
                <a:gd name="connsiteY8-1734" fmla="*/ 449802 h 789533"/>
                <a:gd name="connsiteX0-1735" fmla="*/ 220271 w 2680445"/>
                <a:gd name="connsiteY0-1736" fmla="*/ 449756 h 789487"/>
                <a:gd name="connsiteX1-1737" fmla="*/ 563935 w 2680445"/>
                <a:gd name="connsiteY1-1738" fmla="*/ 462344 h 789487"/>
                <a:gd name="connsiteX2-1739" fmla="*/ 969808 w 2680445"/>
                <a:gd name="connsiteY2-1740" fmla="*/ 128 h 789487"/>
                <a:gd name="connsiteX3-1741" fmla="*/ 1337871 w 2680445"/>
                <a:gd name="connsiteY3-1742" fmla="*/ 308777 h 789487"/>
                <a:gd name="connsiteX4-1743" fmla="*/ 2126620 w 2680445"/>
                <a:gd name="connsiteY4-1744" fmla="*/ 537145 h 789487"/>
                <a:gd name="connsiteX5-1745" fmla="*/ 2680445 w 2680445"/>
                <a:gd name="connsiteY5-1746" fmla="*/ 788263 h 789487"/>
                <a:gd name="connsiteX6-1747" fmla="*/ 1885967 w 2680445"/>
                <a:gd name="connsiteY6-1748" fmla="*/ 782590 h 789487"/>
                <a:gd name="connsiteX7-1749" fmla="*/ 30591 w 2680445"/>
                <a:gd name="connsiteY7-1750" fmla="*/ 739047 h 789487"/>
                <a:gd name="connsiteX8-1751" fmla="*/ 220271 w 2680445"/>
                <a:gd name="connsiteY8-1752" fmla="*/ 449756 h 789487"/>
                <a:gd name="connsiteX0-1753" fmla="*/ 220271 w 2680445"/>
                <a:gd name="connsiteY0-1754" fmla="*/ 449756 h 789487"/>
                <a:gd name="connsiteX1-1755" fmla="*/ 563935 w 2680445"/>
                <a:gd name="connsiteY1-1756" fmla="*/ 462344 h 789487"/>
                <a:gd name="connsiteX2-1757" fmla="*/ 969808 w 2680445"/>
                <a:gd name="connsiteY2-1758" fmla="*/ 128 h 789487"/>
                <a:gd name="connsiteX3-1759" fmla="*/ 1337871 w 2680445"/>
                <a:gd name="connsiteY3-1760" fmla="*/ 308777 h 789487"/>
                <a:gd name="connsiteX4-1761" fmla="*/ 2126620 w 2680445"/>
                <a:gd name="connsiteY4-1762" fmla="*/ 537145 h 789487"/>
                <a:gd name="connsiteX5-1763" fmla="*/ 2680445 w 2680445"/>
                <a:gd name="connsiteY5-1764" fmla="*/ 788263 h 789487"/>
                <a:gd name="connsiteX6-1765" fmla="*/ 1885967 w 2680445"/>
                <a:gd name="connsiteY6-1766" fmla="*/ 782590 h 789487"/>
                <a:gd name="connsiteX7-1767" fmla="*/ 30591 w 2680445"/>
                <a:gd name="connsiteY7-1768" fmla="*/ 739047 h 789487"/>
                <a:gd name="connsiteX8-1769" fmla="*/ 220271 w 2680445"/>
                <a:gd name="connsiteY8-1770" fmla="*/ 449756 h 789487"/>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Lst>
              <a:rect l="l" t="t" r="r" b="b"/>
              <a:pathLst>
                <a:path w="2680445" h="789487">
                  <a:moveTo>
                    <a:pt x="220271" y="449756"/>
                  </a:moveTo>
                  <a:cubicBezTo>
                    <a:pt x="548887" y="367277"/>
                    <a:pt x="553321" y="483601"/>
                    <a:pt x="563935" y="462344"/>
                  </a:cubicBezTo>
                  <a:cubicBezTo>
                    <a:pt x="505713" y="126929"/>
                    <a:pt x="785210" y="-4689"/>
                    <a:pt x="969808" y="128"/>
                  </a:cubicBezTo>
                  <a:cubicBezTo>
                    <a:pt x="1233889" y="19726"/>
                    <a:pt x="1327341" y="126574"/>
                    <a:pt x="1337871" y="308777"/>
                  </a:cubicBezTo>
                  <a:cubicBezTo>
                    <a:pt x="1327785" y="-312918"/>
                    <a:pt x="2543436" y="152544"/>
                    <a:pt x="2126620" y="537145"/>
                  </a:cubicBezTo>
                  <a:cubicBezTo>
                    <a:pt x="2476642" y="466298"/>
                    <a:pt x="2636361" y="728308"/>
                    <a:pt x="2680445" y="788263"/>
                  </a:cubicBezTo>
                  <a:cubicBezTo>
                    <a:pt x="2504417" y="792969"/>
                    <a:pt x="1965578" y="782590"/>
                    <a:pt x="1885967" y="782590"/>
                  </a:cubicBezTo>
                  <a:lnTo>
                    <a:pt x="30591" y="739047"/>
                  </a:lnTo>
                  <a:cubicBezTo>
                    <a:pt x="-49020" y="739047"/>
                    <a:pt x="31119" y="567298"/>
                    <a:pt x="220271" y="449756"/>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a:defRPr>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endParaRPr lang="zh-CN" altLang="en-US" kern="1200" dirty="0">
                <a:solidFill>
                  <a:sysClr val="windowText" lastClr="000000"/>
                </a:solidFill>
                <a:ea typeface="微软雅黑" panose="020B0503020204020204" pitchFamily="34" charset="-122"/>
              </a:endParaRPr>
            </a:p>
          </p:txBody>
        </p:sp>
      </p:grpSp>
      <p:grpSp>
        <p:nvGrpSpPr>
          <p:cNvPr id="50" name="Groupe 2052"/>
          <p:cNvGrpSpPr/>
          <p:nvPr/>
        </p:nvGrpSpPr>
        <p:grpSpPr bwMode="auto">
          <a:xfrm>
            <a:off x="242670" y="2169098"/>
            <a:ext cx="988389" cy="1544943"/>
            <a:chOff x="3227388" y="1412875"/>
            <a:chExt cx="2206625" cy="3448051"/>
          </a:xfrm>
        </p:grpSpPr>
        <p:sp>
          <p:nvSpPr>
            <p:cNvPr id="52" name="Freeform 6"/>
            <p:cNvSpPr/>
            <p:nvPr/>
          </p:nvSpPr>
          <p:spPr bwMode="auto">
            <a:xfrm>
              <a:off x="4159250" y="2068513"/>
              <a:ext cx="268288" cy="498475"/>
            </a:xfrm>
            <a:custGeom>
              <a:avLst/>
              <a:gdLst>
                <a:gd name="T0" fmla="*/ 425908038 w 169"/>
                <a:gd name="T1" fmla="*/ 123486864 h 314"/>
                <a:gd name="T2" fmla="*/ 403225705 w 169"/>
                <a:gd name="T3" fmla="*/ 63003113 h 314"/>
                <a:gd name="T4" fmla="*/ 390625699 w 169"/>
                <a:gd name="T5" fmla="*/ 40322497 h 314"/>
                <a:gd name="T6" fmla="*/ 378024105 w 169"/>
                <a:gd name="T7" fmla="*/ 27720927 h 314"/>
                <a:gd name="T8" fmla="*/ 307459624 w 169"/>
                <a:gd name="T9" fmla="*/ 2520950 h 314"/>
                <a:gd name="T10" fmla="*/ 287298343 w 169"/>
                <a:gd name="T11" fmla="*/ 0 h 314"/>
                <a:gd name="T12" fmla="*/ 246975783 w 169"/>
                <a:gd name="T13" fmla="*/ 5040312 h 314"/>
                <a:gd name="T14" fmla="*/ 234375776 w 169"/>
                <a:gd name="T15" fmla="*/ 12599986 h 314"/>
                <a:gd name="T16" fmla="*/ 209174176 w 169"/>
                <a:gd name="T17" fmla="*/ 40322497 h 314"/>
                <a:gd name="T18" fmla="*/ 176411252 w 169"/>
                <a:gd name="T19" fmla="*/ 73083734 h 314"/>
                <a:gd name="T20" fmla="*/ 163811246 w 169"/>
                <a:gd name="T21" fmla="*/ 85685304 h 314"/>
                <a:gd name="T22" fmla="*/ 143649965 w 169"/>
                <a:gd name="T23" fmla="*/ 113406243 h 314"/>
                <a:gd name="T24" fmla="*/ 131048372 w 169"/>
                <a:gd name="T25" fmla="*/ 123486864 h 314"/>
                <a:gd name="T26" fmla="*/ 100806426 w 169"/>
                <a:gd name="T27" fmla="*/ 158769038 h 314"/>
                <a:gd name="T28" fmla="*/ 68045140 w 169"/>
                <a:gd name="T29" fmla="*/ 201612471 h 314"/>
                <a:gd name="T30" fmla="*/ 32762887 w 169"/>
                <a:gd name="T31" fmla="*/ 234373746 h 314"/>
                <a:gd name="T32" fmla="*/ 12601597 w 169"/>
                <a:gd name="T33" fmla="*/ 259575298 h 314"/>
                <a:gd name="T34" fmla="*/ 12601597 w 169"/>
                <a:gd name="T35" fmla="*/ 267136558 h 314"/>
                <a:gd name="T36" fmla="*/ 17641920 w 169"/>
                <a:gd name="T37" fmla="*/ 335181544 h 314"/>
                <a:gd name="T38" fmla="*/ 12601597 w 169"/>
                <a:gd name="T39" fmla="*/ 352821837 h 314"/>
                <a:gd name="T40" fmla="*/ 2520955 w 169"/>
                <a:gd name="T41" fmla="*/ 395665270 h 314"/>
                <a:gd name="T42" fmla="*/ 0 w 169"/>
                <a:gd name="T43" fmla="*/ 435986266 h 314"/>
                <a:gd name="T44" fmla="*/ 10080643 w 169"/>
                <a:gd name="T45" fmla="*/ 483870010 h 314"/>
                <a:gd name="T46" fmla="*/ 25201607 w 169"/>
                <a:gd name="T47" fmla="*/ 539313426 h 314"/>
                <a:gd name="T48" fmla="*/ 45362893 w 169"/>
                <a:gd name="T49" fmla="*/ 584676221 h 314"/>
                <a:gd name="T50" fmla="*/ 68045140 w 169"/>
                <a:gd name="T51" fmla="*/ 635079327 h 314"/>
                <a:gd name="T52" fmla="*/ 78125780 w 169"/>
                <a:gd name="T53" fmla="*/ 657761518 h 314"/>
                <a:gd name="T54" fmla="*/ 103327380 w 169"/>
                <a:gd name="T55" fmla="*/ 700603364 h 314"/>
                <a:gd name="T56" fmla="*/ 123488685 w 169"/>
                <a:gd name="T57" fmla="*/ 713204934 h 314"/>
                <a:gd name="T58" fmla="*/ 141129012 w 169"/>
                <a:gd name="T59" fmla="*/ 728325865 h 314"/>
                <a:gd name="T60" fmla="*/ 158770926 w 169"/>
                <a:gd name="T61" fmla="*/ 773688660 h 314"/>
                <a:gd name="T62" fmla="*/ 211693542 w 169"/>
                <a:gd name="T63" fmla="*/ 791328953 h 314"/>
                <a:gd name="T64" fmla="*/ 425908038 w 169"/>
                <a:gd name="T65" fmla="*/ 123486864 h 314"/>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69"/>
                <a:gd name="T100" fmla="*/ 0 h 314"/>
                <a:gd name="T101" fmla="*/ 169 w 169"/>
                <a:gd name="T102" fmla="*/ 314 h 314"/>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69" h="314">
                  <a:moveTo>
                    <a:pt x="169" y="49"/>
                  </a:moveTo>
                  <a:lnTo>
                    <a:pt x="169" y="49"/>
                  </a:lnTo>
                  <a:lnTo>
                    <a:pt x="164" y="36"/>
                  </a:lnTo>
                  <a:lnTo>
                    <a:pt x="160" y="25"/>
                  </a:lnTo>
                  <a:lnTo>
                    <a:pt x="155" y="16"/>
                  </a:lnTo>
                  <a:lnTo>
                    <a:pt x="154" y="14"/>
                  </a:lnTo>
                  <a:lnTo>
                    <a:pt x="150" y="11"/>
                  </a:lnTo>
                  <a:lnTo>
                    <a:pt x="141" y="7"/>
                  </a:lnTo>
                  <a:lnTo>
                    <a:pt x="122" y="1"/>
                  </a:lnTo>
                  <a:lnTo>
                    <a:pt x="114" y="0"/>
                  </a:lnTo>
                  <a:lnTo>
                    <a:pt x="106" y="0"/>
                  </a:lnTo>
                  <a:lnTo>
                    <a:pt x="98" y="2"/>
                  </a:lnTo>
                  <a:lnTo>
                    <a:pt x="93" y="5"/>
                  </a:lnTo>
                  <a:lnTo>
                    <a:pt x="88" y="10"/>
                  </a:lnTo>
                  <a:lnTo>
                    <a:pt x="83" y="16"/>
                  </a:lnTo>
                  <a:lnTo>
                    <a:pt x="76" y="24"/>
                  </a:lnTo>
                  <a:lnTo>
                    <a:pt x="70" y="29"/>
                  </a:lnTo>
                  <a:lnTo>
                    <a:pt x="65" y="34"/>
                  </a:lnTo>
                  <a:lnTo>
                    <a:pt x="61" y="40"/>
                  </a:lnTo>
                  <a:lnTo>
                    <a:pt x="57" y="45"/>
                  </a:lnTo>
                  <a:lnTo>
                    <a:pt x="52" y="49"/>
                  </a:lnTo>
                  <a:lnTo>
                    <a:pt x="47" y="55"/>
                  </a:lnTo>
                  <a:lnTo>
                    <a:pt x="40" y="63"/>
                  </a:lnTo>
                  <a:lnTo>
                    <a:pt x="35" y="72"/>
                  </a:lnTo>
                  <a:lnTo>
                    <a:pt x="27" y="80"/>
                  </a:lnTo>
                  <a:lnTo>
                    <a:pt x="13" y="93"/>
                  </a:lnTo>
                  <a:lnTo>
                    <a:pt x="7" y="99"/>
                  </a:lnTo>
                  <a:lnTo>
                    <a:pt x="5" y="103"/>
                  </a:lnTo>
                  <a:lnTo>
                    <a:pt x="5" y="106"/>
                  </a:lnTo>
                  <a:lnTo>
                    <a:pt x="5" y="124"/>
                  </a:lnTo>
                  <a:lnTo>
                    <a:pt x="7" y="133"/>
                  </a:lnTo>
                  <a:lnTo>
                    <a:pt x="5" y="140"/>
                  </a:lnTo>
                  <a:lnTo>
                    <a:pt x="3" y="148"/>
                  </a:lnTo>
                  <a:lnTo>
                    <a:pt x="1" y="157"/>
                  </a:lnTo>
                  <a:lnTo>
                    <a:pt x="0" y="173"/>
                  </a:lnTo>
                  <a:lnTo>
                    <a:pt x="1" y="182"/>
                  </a:lnTo>
                  <a:lnTo>
                    <a:pt x="4" y="192"/>
                  </a:lnTo>
                  <a:lnTo>
                    <a:pt x="10" y="214"/>
                  </a:lnTo>
                  <a:lnTo>
                    <a:pt x="13" y="222"/>
                  </a:lnTo>
                  <a:lnTo>
                    <a:pt x="18" y="232"/>
                  </a:lnTo>
                  <a:lnTo>
                    <a:pt x="23" y="241"/>
                  </a:lnTo>
                  <a:lnTo>
                    <a:pt x="27" y="252"/>
                  </a:lnTo>
                  <a:lnTo>
                    <a:pt x="31" y="261"/>
                  </a:lnTo>
                  <a:lnTo>
                    <a:pt x="35" y="270"/>
                  </a:lnTo>
                  <a:lnTo>
                    <a:pt x="41" y="278"/>
                  </a:lnTo>
                  <a:lnTo>
                    <a:pt x="49" y="283"/>
                  </a:lnTo>
                  <a:lnTo>
                    <a:pt x="52" y="285"/>
                  </a:lnTo>
                  <a:lnTo>
                    <a:pt x="56" y="289"/>
                  </a:lnTo>
                  <a:lnTo>
                    <a:pt x="61" y="298"/>
                  </a:lnTo>
                  <a:lnTo>
                    <a:pt x="63" y="307"/>
                  </a:lnTo>
                  <a:lnTo>
                    <a:pt x="65" y="310"/>
                  </a:lnTo>
                  <a:lnTo>
                    <a:pt x="84" y="314"/>
                  </a:lnTo>
                  <a:lnTo>
                    <a:pt x="149" y="307"/>
                  </a:lnTo>
                  <a:lnTo>
                    <a:pt x="169" y="49"/>
                  </a:lnTo>
                  <a:close/>
                </a:path>
              </a:pathLst>
            </a:custGeom>
            <a:solidFill>
              <a:srgbClr val="56361F"/>
            </a:solidFill>
            <a:ln w="9525">
              <a:noFill/>
              <a:round/>
            </a:ln>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55" name="Freeform 7"/>
            <p:cNvSpPr/>
            <p:nvPr/>
          </p:nvSpPr>
          <p:spPr bwMode="auto">
            <a:xfrm>
              <a:off x="4214813" y="2132013"/>
              <a:ext cx="363538" cy="476250"/>
            </a:xfrm>
            <a:custGeom>
              <a:avLst/>
              <a:gdLst>
                <a:gd name="T0" fmla="*/ 531754551 w 229"/>
                <a:gd name="T1" fmla="*/ 723285542 h 300"/>
                <a:gd name="T2" fmla="*/ 536794869 w 229"/>
                <a:gd name="T3" fmla="*/ 630039005 h 300"/>
                <a:gd name="T4" fmla="*/ 546875505 w 229"/>
                <a:gd name="T5" fmla="*/ 592235882 h 300"/>
                <a:gd name="T6" fmla="*/ 569556142 w 229"/>
                <a:gd name="T7" fmla="*/ 546873088 h 300"/>
                <a:gd name="T8" fmla="*/ 577117413 w 229"/>
                <a:gd name="T9" fmla="*/ 483870002 h 300"/>
                <a:gd name="T10" fmla="*/ 569556142 w 229"/>
                <a:gd name="T11" fmla="*/ 385583055 h 300"/>
                <a:gd name="T12" fmla="*/ 564515824 w 229"/>
                <a:gd name="T13" fmla="*/ 312499347 h 300"/>
                <a:gd name="T14" fmla="*/ 554435188 w 229"/>
                <a:gd name="T15" fmla="*/ 292338105 h 300"/>
                <a:gd name="T16" fmla="*/ 526714232 w 229"/>
                <a:gd name="T17" fmla="*/ 259575294 h 300"/>
                <a:gd name="T18" fmla="*/ 519152962 w 229"/>
                <a:gd name="T19" fmla="*/ 246975311 h 300"/>
                <a:gd name="T20" fmla="*/ 488911053 w 229"/>
                <a:gd name="T21" fmla="*/ 173891554 h 300"/>
                <a:gd name="T22" fmla="*/ 481351370 w 229"/>
                <a:gd name="T23" fmla="*/ 161289984 h 300"/>
                <a:gd name="T24" fmla="*/ 458669145 w 229"/>
                <a:gd name="T25" fmla="*/ 136088432 h 300"/>
                <a:gd name="T26" fmla="*/ 443548190 w 229"/>
                <a:gd name="T27" fmla="*/ 118446551 h 300"/>
                <a:gd name="T28" fmla="*/ 425907871 w 229"/>
                <a:gd name="T29" fmla="*/ 103325595 h 300"/>
                <a:gd name="T30" fmla="*/ 403225546 w 229"/>
                <a:gd name="T31" fmla="*/ 57962801 h 300"/>
                <a:gd name="T32" fmla="*/ 390625545 w 229"/>
                <a:gd name="T33" fmla="*/ 37801547 h 300"/>
                <a:gd name="T34" fmla="*/ 355343318 w 229"/>
                <a:gd name="T35" fmla="*/ 12599985 h 300"/>
                <a:gd name="T36" fmla="*/ 302419185 w 229"/>
                <a:gd name="T37" fmla="*/ 0 h 300"/>
                <a:gd name="T38" fmla="*/ 269657911 w 229"/>
                <a:gd name="T39" fmla="*/ 2520950 h 300"/>
                <a:gd name="T40" fmla="*/ 163811181 w 229"/>
                <a:gd name="T41" fmla="*/ 17640299 h 300"/>
                <a:gd name="T42" fmla="*/ 153730545 w 229"/>
                <a:gd name="T43" fmla="*/ 22682197 h 300"/>
                <a:gd name="T44" fmla="*/ 103327339 w 229"/>
                <a:gd name="T45" fmla="*/ 63003112 h 300"/>
                <a:gd name="T46" fmla="*/ 65524160 w 229"/>
                <a:gd name="T47" fmla="*/ 110886879 h 300"/>
                <a:gd name="T48" fmla="*/ 63004795 w 229"/>
                <a:gd name="T49" fmla="*/ 123486862 h 300"/>
                <a:gd name="T50" fmla="*/ 65524160 w 229"/>
                <a:gd name="T51" fmla="*/ 141128742 h 300"/>
                <a:gd name="T52" fmla="*/ 98287021 w 229"/>
                <a:gd name="T53" fmla="*/ 194051208 h 300"/>
                <a:gd name="T54" fmla="*/ 110887048 w 229"/>
                <a:gd name="T55" fmla="*/ 221773759 h 300"/>
                <a:gd name="T56" fmla="*/ 118448318 w 229"/>
                <a:gd name="T57" fmla="*/ 249494673 h 300"/>
                <a:gd name="T58" fmla="*/ 120967684 w 229"/>
                <a:gd name="T59" fmla="*/ 347781520 h 300"/>
                <a:gd name="T60" fmla="*/ 120967684 w 229"/>
                <a:gd name="T61" fmla="*/ 355342780 h 300"/>
                <a:gd name="T62" fmla="*/ 141128956 w 229"/>
                <a:gd name="T63" fmla="*/ 380542744 h 300"/>
                <a:gd name="T64" fmla="*/ 163811181 w 229"/>
                <a:gd name="T65" fmla="*/ 400703986 h 300"/>
                <a:gd name="T66" fmla="*/ 166330547 w 229"/>
                <a:gd name="T67" fmla="*/ 410784607 h 300"/>
                <a:gd name="T68" fmla="*/ 163811181 w 229"/>
                <a:gd name="T69" fmla="*/ 423386276 h 300"/>
                <a:gd name="T70" fmla="*/ 146169274 w 229"/>
                <a:gd name="T71" fmla="*/ 446066879 h 300"/>
                <a:gd name="T72" fmla="*/ 108367682 w 229"/>
                <a:gd name="T73" fmla="*/ 433466897 h 300"/>
                <a:gd name="T74" fmla="*/ 57964477 w 229"/>
                <a:gd name="T75" fmla="*/ 418345966 h 300"/>
                <a:gd name="T76" fmla="*/ 42843510 w 229"/>
                <a:gd name="T77" fmla="*/ 418345966 h 300"/>
                <a:gd name="T78" fmla="*/ 22682231 w 229"/>
                <a:gd name="T79" fmla="*/ 425905638 h 300"/>
                <a:gd name="T80" fmla="*/ 7561274 w 229"/>
                <a:gd name="T81" fmla="*/ 441026569 h 300"/>
                <a:gd name="T82" fmla="*/ 0 w 229"/>
                <a:gd name="T83" fmla="*/ 466228121 h 300"/>
                <a:gd name="T84" fmla="*/ 7561274 w 229"/>
                <a:gd name="T85" fmla="*/ 491429673 h 300"/>
                <a:gd name="T86" fmla="*/ 15120960 w 229"/>
                <a:gd name="T87" fmla="*/ 501510294 h 300"/>
                <a:gd name="T88" fmla="*/ 52924158 w 229"/>
                <a:gd name="T89" fmla="*/ 526711847 h 300"/>
                <a:gd name="T90" fmla="*/ 120967684 w 229"/>
                <a:gd name="T91" fmla="*/ 556953709 h 300"/>
                <a:gd name="T92" fmla="*/ 148690227 w 229"/>
                <a:gd name="T93" fmla="*/ 559474658 h 300"/>
                <a:gd name="T94" fmla="*/ 153730545 w 229"/>
                <a:gd name="T95" fmla="*/ 559474658 h 300"/>
                <a:gd name="T96" fmla="*/ 166330547 w 229"/>
                <a:gd name="T97" fmla="*/ 574595590 h 300"/>
                <a:gd name="T98" fmla="*/ 186491819 w 229"/>
                <a:gd name="T99" fmla="*/ 617437435 h 300"/>
                <a:gd name="T100" fmla="*/ 204133726 w 229"/>
                <a:gd name="T101" fmla="*/ 705643661 h 300"/>
                <a:gd name="T102" fmla="*/ 209174094 w 229"/>
                <a:gd name="T103" fmla="*/ 715724282 h 300"/>
                <a:gd name="T104" fmla="*/ 231854731 w 229"/>
                <a:gd name="T105" fmla="*/ 735885524 h 300"/>
                <a:gd name="T106" fmla="*/ 274698229 w 229"/>
                <a:gd name="T107" fmla="*/ 751006455 h 300"/>
                <a:gd name="T108" fmla="*/ 531754551 w 229"/>
                <a:gd name="T109" fmla="*/ 723285542 h 300"/>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229"/>
                <a:gd name="T166" fmla="*/ 0 h 300"/>
                <a:gd name="T167" fmla="*/ 229 w 229"/>
                <a:gd name="T168" fmla="*/ 300 h 300"/>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229" h="300">
                  <a:moveTo>
                    <a:pt x="211" y="287"/>
                  </a:moveTo>
                  <a:lnTo>
                    <a:pt x="211" y="287"/>
                  </a:lnTo>
                  <a:lnTo>
                    <a:pt x="212" y="267"/>
                  </a:lnTo>
                  <a:lnTo>
                    <a:pt x="213" y="250"/>
                  </a:lnTo>
                  <a:lnTo>
                    <a:pt x="215" y="241"/>
                  </a:lnTo>
                  <a:lnTo>
                    <a:pt x="217" y="235"/>
                  </a:lnTo>
                  <a:lnTo>
                    <a:pt x="226" y="217"/>
                  </a:lnTo>
                  <a:lnTo>
                    <a:pt x="228" y="207"/>
                  </a:lnTo>
                  <a:lnTo>
                    <a:pt x="229" y="192"/>
                  </a:lnTo>
                  <a:lnTo>
                    <a:pt x="226" y="153"/>
                  </a:lnTo>
                  <a:lnTo>
                    <a:pt x="225" y="137"/>
                  </a:lnTo>
                  <a:lnTo>
                    <a:pt x="224" y="124"/>
                  </a:lnTo>
                  <a:lnTo>
                    <a:pt x="220" y="116"/>
                  </a:lnTo>
                  <a:lnTo>
                    <a:pt x="215" y="110"/>
                  </a:lnTo>
                  <a:lnTo>
                    <a:pt x="209" y="103"/>
                  </a:lnTo>
                  <a:lnTo>
                    <a:pt x="206" y="98"/>
                  </a:lnTo>
                  <a:lnTo>
                    <a:pt x="199" y="84"/>
                  </a:lnTo>
                  <a:lnTo>
                    <a:pt x="194" y="69"/>
                  </a:lnTo>
                  <a:lnTo>
                    <a:pt x="191" y="64"/>
                  </a:lnTo>
                  <a:lnTo>
                    <a:pt x="188" y="59"/>
                  </a:lnTo>
                  <a:lnTo>
                    <a:pt x="182" y="54"/>
                  </a:lnTo>
                  <a:lnTo>
                    <a:pt x="176" y="47"/>
                  </a:lnTo>
                  <a:lnTo>
                    <a:pt x="172" y="45"/>
                  </a:lnTo>
                  <a:lnTo>
                    <a:pt x="169" y="41"/>
                  </a:lnTo>
                  <a:lnTo>
                    <a:pt x="164" y="32"/>
                  </a:lnTo>
                  <a:lnTo>
                    <a:pt x="160" y="23"/>
                  </a:lnTo>
                  <a:lnTo>
                    <a:pt x="155" y="15"/>
                  </a:lnTo>
                  <a:lnTo>
                    <a:pt x="149" y="10"/>
                  </a:lnTo>
                  <a:lnTo>
                    <a:pt x="141" y="5"/>
                  </a:lnTo>
                  <a:lnTo>
                    <a:pt x="131" y="1"/>
                  </a:lnTo>
                  <a:lnTo>
                    <a:pt x="120" y="0"/>
                  </a:lnTo>
                  <a:lnTo>
                    <a:pt x="107" y="1"/>
                  </a:lnTo>
                  <a:lnTo>
                    <a:pt x="91" y="2"/>
                  </a:lnTo>
                  <a:lnTo>
                    <a:pt x="65" y="7"/>
                  </a:lnTo>
                  <a:lnTo>
                    <a:pt x="61" y="9"/>
                  </a:lnTo>
                  <a:lnTo>
                    <a:pt x="54" y="13"/>
                  </a:lnTo>
                  <a:lnTo>
                    <a:pt x="41" y="25"/>
                  </a:lnTo>
                  <a:lnTo>
                    <a:pt x="30" y="38"/>
                  </a:lnTo>
                  <a:lnTo>
                    <a:pt x="26" y="44"/>
                  </a:lnTo>
                  <a:lnTo>
                    <a:pt x="25" y="49"/>
                  </a:lnTo>
                  <a:lnTo>
                    <a:pt x="25" y="53"/>
                  </a:lnTo>
                  <a:lnTo>
                    <a:pt x="26" y="56"/>
                  </a:lnTo>
                  <a:lnTo>
                    <a:pt x="32" y="67"/>
                  </a:lnTo>
                  <a:lnTo>
                    <a:pt x="39" y="77"/>
                  </a:lnTo>
                  <a:lnTo>
                    <a:pt x="43" y="82"/>
                  </a:lnTo>
                  <a:lnTo>
                    <a:pt x="44" y="88"/>
                  </a:lnTo>
                  <a:lnTo>
                    <a:pt x="47" y="99"/>
                  </a:lnTo>
                  <a:lnTo>
                    <a:pt x="47" y="113"/>
                  </a:lnTo>
                  <a:lnTo>
                    <a:pt x="48" y="138"/>
                  </a:lnTo>
                  <a:lnTo>
                    <a:pt x="48" y="141"/>
                  </a:lnTo>
                  <a:lnTo>
                    <a:pt x="50" y="144"/>
                  </a:lnTo>
                  <a:lnTo>
                    <a:pt x="56" y="151"/>
                  </a:lnTo>
                  <a:lnTo>
                    <a:pt x="62" y="156"/>
                  </a:lnTo>
                  <a:lnTo>
                    <a:pt x="65" y="159"/>
                  </a:lnTo>
                  <a:lnTo>
                    <a:pt x="66" y="163"/>
                  </a:lnTo>
                  <a:lnTo>
                    <a:pt x="66" y="165"/>
                  </a:lnTo>
                  <a:lnTo>
                    <a:pt x="65" y="168"/>
                  </a:lnTo>
                  <a:lnTo>
                    <a:pt x="62" y="173"/>
                  </a:lnTo>
                  <a:lnTo>
                    <a:pt x="58" y="177"/>
                  </a:lnTo>
                  <a:lnTo>
                    <a:pt x="43" y="172"/>
                  </a:lnTo>
                  <a:lnTo>
                    <a:pt x="30" y="168"/>
                  </a:lnTo>
                  <a:lnTo>
                    <a:pt x="23" y="166"/>
                  </a:lnTo>
                  <a:lnTo>
                    <a:pt x="17" y="166"/>
                  </a:lnTo>
                  <a:lnTo>
                    <a:pt x="13" y="166"/>
                  </a:lnTo>
                  <a:lnTo>
                    <a:pt x="9" y="169"/>
                  </a:lnTo>
                  <a:lnTo>
                    <a:pt x="5" y="172"/>
                  </a:lnTo>
                  <a:lnTo>
                    <a:pt x="3" y="175"/>
                  </a:lnTo>
                  <a:lnTo>
                    <a:pt x="0" y="181"/>
                  </a:lnTo>
                  <a:lnTo>
                    <a:pt x="0" y="185"/>
                  </a:lnTo>
                  <a:lnTo>
                    <a:pt x="0" y="190"/>
                  </a:lnTo>
                  <a:lnTo>
                    <a:pt x="3" y="195"/>
                  </a:lnTo>
                  <a:lnTo>
                    <a:pt x="6" y="199"/>
                  </a:lnTo>
                  <a:lnTo>
                    <a:pt x="13" y="204"/>
                  </a:lnTo>
                  <a:lnTo>
                    <a:pt x="21" y="209"/>
                  </a:lnTo>
                  <a:lnTo>
                    <a:pt x="30" y="213"/>
                  </a:lnTo>
                  <a:lnTo>
                    <a:pt x="48" y="221"/>
                  </a:lnTo>
                  <a:lnTo>
                    <a:pt x="54" y="222"/>
                  </a:lnTo>
                  <a:lnTo>
                    <a:pt x="59" y="222"/>
                  </a:lnTo>
                  <a:lnTo>
                    <a:pt x="61" y="222"/>
                  </a:lnTo>
                  <a:lnTo>
                    <a:pt x="63" y="223"/>
                  </a:lnTo>
                  <a:lnTo>
                    <a:pt x="66" y="228"/>
                  </a:lnTo>
                  <a:lnTo>
                    <a:pt x="70" y="236"/>
                  </a:lnTo>
                  <a:lnTo>
                    <a:pt x="74" y="245"/>
                  </a:lnTo>
                  <a:lnTo>
                    <a:pt x="79" y="266"/>
                  </a:lnTo>
                  <a:lnTo>
                    <a:pt x="81" y="280"/>
                  </a:lnTo>
                  <a:lnTo>
                    <a:pt x="83" y="284"/>
                  </a:lnTo>
                  <a:lnTo>
                    <a:pt x="87" y="288"/>
                  </a:lnTo>
                  <a:lnTo>
                    <a:pt x="92" y="292"/>
                  </a:lnTo>
                  <a:lnTo>
                    <a:pt x="97" y="294"/>
                  </a:lnTo>
                  <a:lnTo>
                    <a:pt x="109" y="298"/>
                  </a:lnTo>
                  <a:lnTo>
                    <a:pt x="114" y="300"/>
                  </a:lnTo>
                  <a:lnTo>
                    <a:pt x="211" y="287"/>
                  </a:lnTo>
                  <a:close/>
                </a:path>
              </a:pathLst>
            </a:custGeom>
            <a:solidFill>
              <a:srgbClr val="FFCDAC"/>
            </a:solidFill>
            <a:ln w="9525">
              <a:noFill/>
              <a:round/>
            </a:ln>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60" name="Freeform 8"/>
            <p:cNvSpPr/>
            <p:nvPr/>
          </p:nvSpPr>
          <p:spPr bwMode="auto">
            <a:xfrm>
              <a:off x="3227388" y="2205038"/>
              <a:ext cx="209550" cy="287338"/>
            </a:xfrm>
            <a:custGeom>
              <a:avLst/>
              <a:gdLst>
                <a:gd name="T0" fmla="*/ 63003108 w 132"/>
                <a:gd name="T1" fmla="*/ 330141825 h 181"/>
                <a:gd name="T2" fmla="*/ 63003108 w 132"/>
                <a:gd name="T3" fmla="*/ 330141825 h 181"/>
                <a:gd name="T4" fmla="*/ 52922488 w 132"/>
                <a:gd name="T5" fmla="*/ 309980547 h 181"/>
                <a:gd name="T6" fmla="*/ 40322494 w 132"/>
                <a:gd name="T7" fmla="*/ 284778949 h 181"/>
                <a:gd name="T8" fmla="*/ 20161247 w 132"/>
                <a:gd name="T9" fmla="*/ 239416073 h 181"/>
                <a:gd name="T10" fmla="*/ 20161247 w 132"/>
                <a:gd name="T11" fmla="*/ 239416073 h 181"/>
                <a:gd name="T12" fmla="*/ 12599985 w 132"/>
                <a:gd name="T13" fmla="*/ 214214475 h 181"/>
                <a:gd name="T14" fmla="*/ 2520950 w 132"/>
                <a:gd name="T15" fmla="*/ 178932188 h 181"/>
                <a:gd name="T16" fmla="*/ 0 w 132"/>
                <a:gd name="T17" fmla="*/ 141128998 h 181"/>
                <a:gd name="T18" fmla="*/ 0 w 132"/>
                <a:gd name="T19" fmla="*/ 128528992 h 181"/>
                <a:gd name="T20" fmla="*/ 0 w 132"/>
                <a:gd name="T21" fmla="*/ 113408034 h 181"/>
                <a:gd name="T22" fmla="*/ 0 w 132"/>
                <a:gd name="T23" fmla="*/ 113408034 h 181"/>
                <a:gd name="T24" fmla="*/ 7559675 w 132"/>
                <a:gd name="T25" fmla="*/ 98287050 h 181"/>
                <a:gd name="T26" fmla="*/ 17640298 w 132"/>
                <a:gd name="T27" fmla="*/ 85685458 h 181"/>
                <a:gd name="T28" fmla="*/ 22680608 w 132"/>
                <a:gd name="T29" fmla="*/ 75604818 h 181"/>
                <a:gd name="T30" fmla="*/ 32761235 w 132"/>
                <a:gd name="T31" fmla="*/ 73085452 h 181"/>
                <a:gd name="T32" fmla="*/ 32761235 w 132"/>
                <a:gd name="T33" fmla="*/ 73085452 h 181"/>
                <a:gd name="T34" fmla="*/ 57962798 w 132"/>
                <a:gd name="T35" fmla="*/ 65524179 h 181"/>
                <a:gd name="T36" fmla="*/ 70564367 w 132"/>
                <a:gd name="T37" fmla="*/ 63004813 h 181"/>
                <a:gd name="T38" fmla="*/ 78124039 w 132"/>
                <a:gd name="T39" fmla="*/ 55443540 h 181"/>
                <a:gd name="T40" fmla="*/ 80644988 w 132"/>
                <a:gd name="T41" fmla="*/ 52924174 h 181"/>
                <a:gd name="T42" fmla="*/ 80644988 w 132"/>
                <a:gd name="T43" fmla="*/ 52924174 h 181"/>
                <a:gd name="T44" fmla="*/ 85685298 w 132"/>
                <a:gd name="T45" fmla="*/ 42843523 h 181"/>
                <a:gd name="T46" fmla="*/ 95765918 w 132"/>
                <a:gd name="T47" fmla="*/ 32762883 h 181"/>
                <a:gd name="T48" fmla="*/ 103325590 w 132"/>
                <a:gd name="T49" fmla="*/ 25201604 h 181"/>
                <a:gd name="T50" fmla="*/ 113406235 w 132"/>
                <a:gd name="T51" fmla="*/ 22682238 h 181"/>
                <a:gd name="T52" fmla="*/ 113406235 w 132"/>
                <a:gd name="T53" fmla="*/ 22682238 h 181"/>
                <a:gd name="T54" fmla="*/ 141128734 w 132"/>
                <a:gd name="T55" fmla="*/ 22682238 h 181"/>
                <a:gd name="T56" fmla="*/ 153728716 w 132"/>
                <a:gd name="T57" fmla="*/ 22682238 h 181"/>
                <a:gd name="T58" fmla="*/ 168849647 w 132"/>
                <a:gd name="T59" fmla="*/ 22682238 h 181"/>
                <a:gd name="T60" fmla="*/ 168849647 w 132"/>
                <a:gd name="T61" fmla="*/ 22682238 h 181"/>
                <a:gd name="T62" fmla="*/ 196572146 w 132"/>
                <a:gd name="T63" fmla="*/ 10080642 h 181"/>
                <a:gd name="T64" fmla="*/ 209172178 w 132"/>
                <a:gd name="T65" fmla="*/ 2520954 h 181"/>
                <a:gd name="T66" fmla="*/ 219252798 w 132"/>
                <a:gd name="T67" fmla="*/ 0 h 181"/>
                <a:gd name="T68" fmla="*/ 219252798 w 132"/>
                <a:gd name="T69" fmla="*/ 0 h 181"/>
                <a:gd name="T70" fmla="*/ 236894677 w 132"/>
                <a:gd name="T71" fmla="*/ 7561276 h 181"/>
                <a:gd name="T72" fmla="*/ 252015608 w 132"/>
                <a:gd name="T73" fmla="*/ 10080642 h 181"/>
                <a:gd name="T74" fmla="*/ 264615589 w 132"/>
                <a:gd name="T75" fmla="*/ 10080642 h 181"/>
                <a:gd name="T76" fmla="*/ 264615589 w 132"/>
                <a:gd name="T77" fmla="*/ 10080642 h 181"/>
                <a:gd name="T78" fmla="*/ 277217159 w 132"/>
                <a:gd name="T79" fmla="*/ 7561276 h 181"/>
                <a:gd name="T80" fmla="*/ 297378399 w 132"/>
                <a:gd name="T81" fmla="*/ 10080642 h 181"/>
                <a:gd name="T82" fmla="*/ 315018691 w 132"/>
                <a:gd name="T83" fmla="*/ 12601596 h 181"/>
                <a:gd name="T84" fmla="*/ 322579950 w 132"/>
                <a:gd name="T85" fmla="*/ 17641918 h 181"/>
                <a:gd name="T86" fmla="*/ 325100899 w 132"/>
                <a:gd name="T87" fmla="*/ 20161284 h 181"/>
                <a:gd name="T88" fmla="*/ 325100899 w 132"/>
                <a:gd name="T89" fmla="*/ 20161284 h 181"/>
                <a:gd name="T90" fmla="*/ 330141209 w 132"/>
                <a:gd name="T91" fmla="*/ 40322569 h 181"/>
                <a:gd name="T92" fmla="*/ 332660570 w 132"/>
                <a:gd name="T93" fmla="*/ 80645138 h 181"/>
                <a:gd name="T94" fmla="*/ 330141209 w 132"/>
                <a:gd name="T95" fmla="*/ 128528992 h 181"/>
                <a:gd name="T96" fmla="*/ 325100899 w 132"/>
                <a:gd name="T97" fmla="*/ 163811229 h 181"/>
                <a:gd name="T98" fmla="*/ 325100899 w 132"/>
                <a:gd name="T99" fmla="*/ 163811229 h 181"/>
                <a:gd name="T100" fmla="*/ 315018691 w 132"/>
                <a:gd name="T101" fmla="*/ 246975758 h 181"/>
                <a:gd name="T102" fmla="*/ 312499330 w 132"/>
                <a:gd name="T103" fmla="*/ 299899907 h 181"/>
                <a:gd name="T104" fmla="*/ 309978381 w 132"/>
                <a:gd name="T105" fmla="*/ 345262784 h 181"/>
                <a:gd name="T106" fmla="*/ 309978381 w 132"/>
                <a:gd name="T107" fmla="*/ 345262784 h 181"/>
                <a:gd name="T108" fmla="*/ 307459020 w 132"/>
                <a:gd name="T109" fmla="*/ 365424062 h 181"/>
                <a:gd name="T110" fmla="*/ 299897761 w 132"/>
                <a:gd name="T111" fmla="*/ 385585340 h 181"/>
                <a:gd name="T112" fmla="*/ 287297779 w 132"/>
                <a:gd name="T113" fmla="*/ 400706299 h 181"/>
                <a:gd name="T114" fmla="*/ 274696210 w 132"/>
                <a:gd name="T115" fmla="*/ 420867676 h 181"/>
                <a:gd name="T116" fmla="*/ 246975298 w 132"/>
                <a:gd name="T117" fmla="*/ 446069274 h 181"/>
                <a:gd name="T118" fmla="*/ 236894677 w 132"/>
                <a:gd name="T119" fmla="*/ 456149913 h 181"/>
                <a:gd name="T120" fmla="*/ 63003108 w 132"/>
                <a:gd name="T121" fmla="*/ 330141825 h 181"/>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132"/>
                <a:gd name="T184" fmla="*/ 0 h 181"/>
                <a:gd name="T185" fmla="*/ 132 w 132"/>
                <a:gd name="T186" fmla="*/ 181 h 181"/>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132" h="181">
                  <a:moveTo>
                    <a:pt x="25" y="131"/>
                  </a:moveTo>
                  <a:lnTo>
                    <a:pt x="25" y="131"/>
                  </a:lnTo>
                  <a:lnTo>
                    <a:pt x="21" y="123"/>
                  </a:lnTo>
                  <a:lnTo>
                    <a:pt x="16" y="113"/>
                  </a:lnTo>
                  <a:lnTo>
                    <a:pt x="8" y="95"/>
                  </a:lnTo>
                  <a:lnTo>
                    <a:pt x="5" y="85"/>
                  </a:lnTo>
                  <a:lnTo>
                    <a:pt x="1" y="71"/>
                  </a:lnTo>
                  <a:lnTo>
                    <a:pt x="0" y="56"/>
                  </a:lnTo>
                  <a:lnTo>
                    <a:pt x="0" y="51"/>
                  </a:lnTo>
                  <a:lnTo>
                    <a:pt x="0" y="45"/>
                  </a:lnTo>
                  <a:lnTo>
                    <a:pt x="3" y="39"/>
                  </a:lnTo>
                  <a:lnTo>
                    <a:pt x="7" y="34"/>
                  </a:lnTo>
                  <a:lnTo>
                    <a:pt x="9" y="30"/>
                  </a:lnTo>
                  <a:lnTo>
                    <a:pt x="13" y="29"/>
                  </a:lnTo>
                  <a:lnTo>
                    <a:pt x="23" y="26"/>
                  </a:lnTo>
                  <a:lnTo>
                    <a:pt x="28" y="25"/>
                  </a:lnTo>
                  <a:lnTo>
                    <a:pt x="31" y="22"/>
                  </a:lnTo>
                  <a:lnTo>
                    <a:pt x="32" y="21"/>
                  </a:lnTo>
                  <a:lnTo>
                    <a:pt x="34" y="17"/>
                  </a:lnTo>
                  <a:lnTo>
                    <a:pt x="38" y="13"/>
                  </a:lnTo>
                  <a:lnTo>
                    <a:pt x="41" y="10"/>
                  </a:lnTo>
                  <a:lnTo>
                    <a:pt x="45" y="9"/>
                  </a:lnTo>
                  <a:lnTo>
                    <a:pt x="56" y="9"/>
                  </a:lnTo>
                  <a:lnTo>
                    <a:pt x="61" y="9"/>
                  </a:lnTo>
                  <a:lnTo>
                    <a:pt x="67" y="9"/>
                  </a:lnTo>
                  <a:lnTo>
                    <a:pt x="78" y="4"/>
                  </a:lnTo>
                  <a:lnTo>
                    <a:pt x="83" y="1"/>
                  </a:lnTo>
                  <a:lnTo>
                    <a:pt x="87" y="0"/>
                  </a:lnTo>
                  <a:lnTo>
                    <a:pt x="94" y="3"/>
                  </a:lnTo>
                  <a:lnTo>
                    <a:pt x="100" y="4"/>
                  </a:lnTo>
                  <a:lnTo>
                    <a:pt x="105" y="4"/>
                  </a:lnTo>
                  <a:lnTo>
                    <a:pt x="110" y="3"/>
                  </a:lnTo>
                  <a:lnTo>
                    <a:pt x="118" y="4"/>
                  </a:lnTo>
                  <a:lnTo>
                    <a:pt x="125" y="5"/>
                  </a:lnTo>
                  <a:lnTo>
                    <a:pt x="128" y="7"/>
                  </a:lnTo>
                  <a:lnTo>
                    <a:pt x="129" y="8"/>
                  </a:lnTo>
                  <a:lnTo>
                    <a:pt x="131" y="16"/>
                  </a:lnTo>
                  <a:lnTo>
                    <a:pt x="132" y="32"/>
                  </a:lnTo>
                  <a:lnTo>
                    <a:pt x="131" y="51"/>
                  </a:lnTo>
                  <a:lnTo>
                    <a:pt x="129" y="65"/>
                  </a:lnTo>
                  <a:lnTo>
                    <a:pt x="125" y="98"/>
                  </a:lnTo>
                  <a:lnTo>
                    <a:pt x="124" y="119"/>
                  </a:lnTo>
                  <a:lnTo>
                    <a:pt x="123" y="137"/>
                  </a:lnTo>
                  <a:lnTo>
                    <a:pt x="122" y="145"/>
                  </a:lnTo>
                  <a:lnTo>
                    <a:pt x="119" y="153"/>
                  </a:lnTo>
                  <a:lnTo>
                    <a:pt x="114" y="159"/>
                  </a:lnTo>
                  <a:lnTo>
                    <a:pt x="109" y="167"/>
                  </a:lnTo>
                  <a:lnTo>
                    <a:pt x="98" y="177"/>
                  </a:lnTo>
                  <a:lnTo>
                    <a:pt x="94" y="181"/>
                  </a:lnTo>
                  <a:lnTo>
                    <a:pt x="25" y="131"/>
                  </a:lnTo>
                  <a:close/>
                </a:path>
              </a:pathLst>
            </a:custGeom>
            <a:solidFill>
              <a:srgbClr val="FFCDAC"/>
            </a:solidFill>
            <a:ln w="9525">
              <a:noFill/>
              <a:round/>
            </a:ln>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61" name="Freeform 9"/>
            <p:cNvSpPr/>
            <p:nvPr/>
          </p:nvSpPr>
          <p:spPr bwMode="auto">
            <a:xfrm>
              <a:off x="3227388" y="2205038"/>
              <a:ext cx="209550" cy="287338"/>
            </a:xfrm>
            <a:custGeom>
              <a:avLst/>
              <a:gdLst>
                <a:gd name="T0" fmla="*/ 63003108 w 132"/>
                <a:gd name="T1" fmla="*/ 330141825 h 181"/>
                <a:gd name="T2" fmla="*/ 63003108 w 132"/>
                <a:gd name="T3" fmla="*/ 330141825 h 181"/>
                <a:gd name="T4" fmla="*/ 52922488 w 132"/>
                <a:gd name="T5" fmla="*/ 309980547 h 181"/>
                <a:gd name="T6" fmla="*/ 40322494 w 132"/>
                <a:gd name="T7" fmla="*/ 284778949 h 181"/>
                <a:gd name="T8" fmla="*/ 20161247 w 132"/>
                <a:gd name="T9" fmla="*/ 239416073 h 181"/>
                <a:gd name="T10" fmla="*/ 20161247 w 132"/>
                <a:gd name="T11" fmla="*/ 239416073 h 181"/>
                <a:gd name="T12" fmla="*/ 12599985 w 132"/>
                <a:gd name="T13" fmla="*/ 214214475 h 181"/>
                <a:gd name="T14" fmla="*/ 2520950 w 132"/>
                <a:gd name="T15" fmla="*/ 178932188 h 181"/>
                <a:gd name="T16" fmla="*/ 0 w 132"/>
                <a:gd name="T17" fmla="*/ 141128998 h 181"/>
                <a:gd name="T18" fmla="*/ 0 w 132"/>
                <a:gd name="T19" fmla="*/ 128528992 h 181"/>
                <a:gd name="T20" fmla="*/ 0 w 132"/>
                <a:gd name="T21" fmla="*/ 113408034 h 181"/>
                <a:gd name="T22" fmla="*/ 0 w 132"/>
                <a:gd name="T23" fmla="*/ 113408034 h 181"/>
                <a:gd name="T24" fmla="*/ 7559675 w 132"/>
                <a:gd name="T25" fmla="*/ 98287050 h 181"/>
                <a:gd name="T26" fmla="*/ 17640298 w 132"/>
                <a:gd name="T27" fmla="*/ 85685458 h 181"/>
                <a:gd name="T28" fmla="*/ 22680608 w 132"/>
                <a:gd name="T29" fmla="*/ 75604818 h 181"/>
                <a:gd name="T30" fmla="*/ 32761235 w 132"/>
                <a:gd name="T31" fmla="*/ 73085452 h 181"/>
                <a:gd name="T32" fmla="*/ 32761235 w 132"/>
                <a:gd name="T33" fmla="*/ 73085452 h 181"/>
                <a:gd name="T34" fmla="*/ 57962798 w 132"/>
                <a:gd name="T35" fmla="*/ 65524179 h 181"/>
                <a:gd name="T36" fmla="*/ 70564367 w 132"/>
                <a:gd name="T37" fmla="*/ 63004813 h 181"/>
                <a:gd name="T38" fmla="*/ 78124039 w 132"/>
                <a:gd name="T39" fmla="*/ 55443540 h 181"/>
                <a:gd name="T40" fmla="*/ 80644988 w 132"/>
                <a:gd name="T41" fmla="*/ 52924174 h 181"/>
                <a:gd name="T42" fmla="*/ 80644988 w 132"/>
                <a:gd name="T43" fmla="*/ 52924174 h 181"/>
                <a:gd name="T44" fmla="*/ 85685298 w 132"/>
                <a:gd name="T45" fmla="*/ 42843523 h 181"/>
                <a:gd name="T46" fmla="*/ 95765918 w 132"/>
                <a:gd name="T47" fmla="*/ 32762883 h 181"/>
                <a:gd name="T48" fmla="*/ 103325590 w 132"/>
                <a:gd name="T49" fmla="*/ 25201604 h 181"/>
                <a:gd name="T50" fmla="*/ 113406235 w 132"/>
                <a:gd name="T51" fmla="*/ 22682238 h 181"/>
                <a:gd name="T52" fmla="*/ 113406235 w 132"/>
                <a:gd name="T53" fmla="*/ 22682238 h 181"/>
                <a:gd name="T54" fmla="*/ 141128734 w 132"/>
                <a:gd name="T55" fmla="*/ 22682238 h 181"/>
                <a:gd name="T56" fmla="*/ 153728716 w 132"/>
                <a:gd name="T57" fmla="*/ 22682238 h 181"/>
                <a:gd name="T58" fmla="*/ 168849647 w 132"/>
                <a:gd name="T59" fmla="*/ 22682238 h 181"/>
                <a:gd name="T60" fmla="*/ 168849647 w 132"/>
                <a:gd name="T61" fmla="*/ 22682238 h 181"/>
                <a:gd name="T62" fmla="*/ 196572146 w 132"/>
                <a:gd name="T63" fmla="*/ 10080642 h 181"/>
                <a:gd name="T64" fmla="*/ 209172178 w 132"/>
                <a:gd name="T65" fmla="*/ 2520954 h 181"/>
                <a:gd name="T66" fmla="*/ 219252798 w 132"/>
                <a:gd name="T67" fmla="*/ 0 h 181"/>
                <a:gd name="T68" fmla="*/ 219252798 w 132"/>
                <a:gd name="T69" fmla="*/ 0 h 181"/>
                <a:gd name="T70" fmla="*/ 236894677 w 132"/>
                <a:gd name="T71" fmla="*/ 7561276 h 181"/>
                <a:gd name="T72" fmla="*/ 252015608 w 132"/>
                <a:gd name="T73" fmla="*/ 10080642 h 181"/>
                <a:gd name="T74" fmla="*/ 264615589 w 132"/>
                <a:gd name="T75" fmla="*/ 10080642 h 181"/>
                <a:gd name="T76" fmla="*/ 264615589 w 132"/>
                <a:gd name="T77" fmla="*/ 10080642 h 181"/>
                <a:gd name="T78" fmla="*/ 277217159 w 132"/>
                <a:gd name="T79" fmla="*/ 7561276 h 181"/>
                <a:gd name="T80" fmla="*/ 297378399 w 132"/>
                <a:gd name="T81" fmla="*/ 10080642 h 181"/>
                <a:gd name="T82" fmla="*/ 315018691 w 132"/>
                <a:gd name="T83" fmla="*/ 12601596 h 181"/>
                <a:gd name="T84" fmla="*/ 322579950 w 132"/>
                <a:gd name="T85" fmla="*/ 17641918 h 181"/>
                <a:gd name="T86" fmla="*/ 325100899 w 132"/>
                <a:gd name="T87" fmla="*/ 20161284 h 181"/>
                <a:gd name="T88" fmla="*/ 325100899 w 132"/>
                <a:gd name="T89" fmla="*/ 20161284 h 181"/>
                <a:gd name="T90" fmla="*/ 330141209 w 132"/>
                <a:gd name="T91" fmla="*/ 40322569 h 181"/>
                <a:gd name="T92" fmla="*/ 332660570 w 132"/>
                <a:gd name="T93" fmla="*/ 80645138 h 181"/>
                <a:gd name="T94" fmla="*/ 330141209 w 132"/>
                <a:gd name="T95" fmla="*/ 128528992 h 181"/>
                <a:gd name="T96" fmla="*/ 325100899 w 132"/>
                <a:gd name="T97" fmla="*/ 163811229 h 181"/>
                <a:gd name="T98" fmla="*/ 325100899 w 132"/>
                <a:gd name="T99" fmla="*/ 163811229 h 181"/>
                <a:gd name="T100" fmla="*/ 315018691 w 132"/>
                <a:gd name="T101" fmla="*/ 246975758 h 181"/>
                <a:gd name="T102" fmla="*/ 312499330 w 132"/>
                <a:gd name="T103" fmla="*/ 299899907 h 181"/>
                <a:gd name="T104" fmla="*/ 309978381 w 132"/>
                <a:gd name="T105" fmla="*/ 345262784 h 181"/>
                <a:gd name="T106" fmla="*/ 309978381 w 132"/>
                <a:gd name="T107" fmla="*/ 345262784 h 181"/>
                <a:gd name="T108" fmla="*/ 307459020 w 132"/>
                <a:gd name="T109" fmla="*/ 365424062 h 181"/>
                <a:gd name="T110" fmla="*/ 299897761 w 132"/>
                <a:gd name="T111" fmla="*/ 385585340 h 181"/>
                <a:gd name="T112" fmla="*/ 287297779 w 132"/>
                <a:gd name="T113" fmla="*/ 400706299 h 181"/>
                <a:gd name="T114" fmla="*/ 274696210 w 132"/>
                <a:gd name="T115" fmla="*/ 420867676 h 181"/>
                <a:gd name="T116" fmla="*/ 246975298 w 132"/>
                <a:gd name="T117" fmla="*/ 446069274 h 181"/>
                <a:gd name="T118" fmla="*/ 236894677 w 132"/>
                <a:gd name="T119" fmla="*/ 456149913 h 181"/>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132"/>
                <a:gd name="T181" fmla="*/ 0 h 181"/>
                <a:gd name="T182" fmla="*/ 132 w 132"/>
                <a:gd name="T183" fmla="*/ 181 h 181"/>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132" h="181">
                  <a:moveTo>
                    <a:pt x="25" y="131"/>
                  </a:moveTo>
                  <a:lnTo>
                    <a:pt x="25" y="131"/>
                  </a:lnTo>
                  <a:lnTo>
                    <a:pt x="21" y="123"/>
                  </a:lnTo>
                  <a:lnTo>
                    <a:pt x="16" y="113"/>
                  </a:lnTo>
                  <a:lnTo>
                    <a:pt x="8" y="95"/>
                  </a:lnTo>
                  <a:lnTo>
                    <a:pt x="5" y="85"/>
                  </a:lnTo>
                  <a:lnTo>
                    <a:pt x="1" y="71"/>
                  </a:lnTo>
                  <a:lnTo>
                    <a:pt x="0" y="56"/>
                  </a:lnTo>
                  <a:lnTo>
                    <a:pt x="0" y="51"/>
                  </a:lnTo>
                  <a:lnTo>
                    <a:pt x="0" y="45"/>
                  </a:lnTo>
                  <a:lnTo>
                    <a:pt x="3" y="39"/>
                  </a:lnTo>
                  <a:lnTo>
                    <a:pt x="7" y="34"/>
                  </a:lnTo>
                  <a:lnTo>
                    <a:pt x="9" y="30"/>
                  </a:lnTo>
                  <a:lnTo>
                    <a:pt x="13" y="29"/>
                  </a:lnTo>
                  <a:lnTo>
                    <a:pt x="23" y="26"/>
                  </a:lnTo>
                  <a:lnTo>
                    <a:pt x="28" y="25"/>
                  </a:lnTo>
                  <a:lnTo>
                    <a:pt x="31" y="22"/>
                  </a:lnTo>
                  <a:lnTo>
                    <a:pt x="32" y="21"/>
                  </a:lnTo>
                  <a:lnTo>
                    <a:pt x="34" y="17"/>
                  </a:lnTo>
                  <a:lnTo>
                    <a:pt x="38" y="13"/>
                  </a:lnTo>
                  <a:lnTo>
                    <a:pt x="41" y="10"/>
                  </a:lnTo>
                  <a:lnTo>
                    <a:pt x="45" y="9"/>
                  </a:lnTo>
                  <a:lnTo>
                    <a:pt x="56" y="9"/>
                  </a:lnTo>
                  <a:lnTo>
                    <a:pt x="61" y="9"/>
                  </a:lnTo>
                  <a:lnTo>
                    <a:pt x="67" y="9"/>
                  </a:lnTo>
                  <a:lnTo>
                    <a:pt x="78" y="4"/>
                  </a:lnTo>
                  <a:lnTo>
                    <a:pt x="83" y="1"/>
                  </a:lnTo>
                  <a:lnTo>
                    <a:pt x="87" y="0"/>
                  </a:lnTo>
                  <a:lnTo>
                    <a:pt x="94" y="3"/>
                  </a:lnTo>
                  <a:lnTo>
                    <a:pt x="100" y="4"/>
                  </a:lnTo>
                  <a:lnTo>
                    <a:pt x="105" y="4"/>
                  </a:lnTo>
                  <a:lnTo>
                    <a:pt x="110" y="3"/>
                  </a:lnTo>
                  <a:lnTo>
                    <a:pt x="118" y="4"/>
                  </a:lnTo>
                  <a:lnTo>
                    <a:pt x="125" y="5"/>
                  </a:lnTo>
                  <a:lnTo>
                    <a:pt x="128" y="7"/>
                  </a:lnTo>
                  <a:lnTo>
                    <a:pt x="129" y="8"/>
                  </a:lnTo>
                  <a:lnTo>
                    <a:pt x="131" y="16"/>
                  </a:lnTo>
                  <a:lnTo>
                    <a:pt x="132" y="32"/>
                  </a:lnTo>
                  <a:lnTo>
                    <a:pt x="131" y="51"/>
                  </a:lnTo>
                  <a:lnTo>
                    <a:pt x="129" y="65"/>
                  </a:lnTo>
                  <a:lnTo>
                    <a:pt x="125" y="98"/>
                  </a:lnTo>
                  <a:lnTo>
                    <a:pt x="124" y="119"/>
                  </a:lnTo>
                  <a:lnTo>
                    <a:pt x="123" y="137"/>
                  </a:lnTo>
                  <a:lnTo>
                    <a:pt x="122" y="145"/>
                  </a:lnTo>
                  <a:lnTo>
                    <a:pt x="119" y="153"/>
                  </a:lnTo>
                  <a:lnTo>
                    <a:pt x="114" y="159"/>
                  </a:lnTo>
                  <a:lnTo>
                    <a:pt x="109" y="167"/>
                  </a:lnTo>
                  <a:lnTo>
                    <a:pt x="98" y="177"/>
                  </a:lnTo>
                  <a:lnTo>
                    <a:pt x="94" y="181"/>
                  </a:lnTo>
                </a:path>
              </a:pathLst>
            </a:custGeom>
            <a:noFill/>
            <a:ln w="9525">
              <a:noFill/>
              <a:round/>
            </a:ln>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62" name="Freeform 10"/>
            <p:cNvSpPr/>
            <p:nvPr/>
          </p:nvSpPr>
          <p:spPr bwMode="auto">
            <a:xfrm>
              <a:off x="3248025" y="2395538"/>
              <a:ext cx="169863" cy="119063"/>
            </a:xfrm>
            <a:custGeom>
              <a:avLst/>
              <a:gdLst>
                <a:gd name="T0" fmla="*/ 0 w 107"/>
                <a:gd name="T1" fmla="*/ 148690626 h 75"/>
                <a:gd name="T2" fmla="*/ 0 w 107"/>
                <a:gd name="T3" fmla="*/ 148690626 h 75"/>
                <a:gd name="T4" fmla="*/ 7561286 w 107"/>
                <a:gd name="T5" fmla="*/ 98287285 h 75"/>
                <a:gd name="T6" fmla="*/ 10080655 w 107"/>
                <a:gd name="T7" fmla="*/ 60484004 h 75"/>
                <a:gd name="T8" fmla="*/ 15120984 w 107"/>
                <a:gd name="T9" fmla="*/ 42843625 h 75"/>
                <a:gd name="T10" fmla="*/ 20161310 w 107"/>
                <a:gd name="T11" fmla="*/ 32762962 h 75"/>
                <a:gd name="T12" fmla="*/ 20161310 w 107"/>
                <a:gd name="T13" fmla="*/ 32762962 h 75"/>
                <a:gd name="T14" fmla="*/ 25201636 w 107"/>
                <a:gd name="T15" fmla="*/ 27722630 h 75"/>
                <a:gd name="T16" fmla="*/ 32762924 w 107"/>
                <a:gd name="T17" fmla="*/ 27722630 h 75"/>
                <a:gd name="T18" fmla="*/ 42843576 w 107"/>
                <a:gd name="T19" fmla="*/ 37803293 h 75"/>
                <a:gd name="T20" fmla="*/ 55443610 w 107"/>
                <a:gd name="T21" fmla="*/ 50403329 h 75"/>
                <a:gd name="T22" fmla="*/ 63004892 w 107"/>
                <a:gd name="T23" fmla="*/ 55443673 h 75"/>
                <a:gd name="T24" fmla="*/ 70564587 w 107"/>
                <a:gd name="T25" fmla="*/ 55443673 h 75"/>
                <a:gd name="T26" fmla="*/ 70564587 w 107"/>
                <a:gd name="T27" fmla="*/ 55443673 h 75"/>
                <a:gd name="T28" fmla="*/ 181451782 w 107"/>
                <a:gd name="T29" fmla="*/ 27722630 h 75"/>
                <a:gd name="T30" fmla="*/ 269658329 w 107"/>
                <a:gd name="T31" fmla="*/ 0 h 75"/>
                <a:gd name="T32" fmla="*/ 136088849 w 107"/>
                <a:gd name="T33" fmla="*/ 173892284 h 75"/>
                <a:gd name="T34" fmla="*/ 32762924 w 107"/>
                <a:gd name="T35" fmla="*/ 189013279 h 75"/>
                <a:gd name="T36" fmla="*/ 0 w 107"/>
                <a:gd name="T37" fmla="*/ 148690626 h 75"/>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107"/>
                <a:gd name="T58" fmla="*/ 0 h 75"/>
                <a:gd name="T59" fmla="*/ 107 w 107"/>
                <a:gd name="T60" fmla="*/ 75 h 75"/>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107" h="75">
                  <a:moveTo>
                    <a:pt x="0" y="59"/>
                  </a:moveTo>
                  <a:lnTo>
                    <a:pt x="0" y="59"/>
                  </a:lnTo>
                  <a:lnTo>
                    <a:pt x="3" y="39"/>
                  </a:lnTo>
                  <a:lnTo>
                    <a:pt x="4" y="24"/>
                  </a:lnTo>
                  <a:lnTo>
                    <a:pt x="6" y="17"/>
                  </a:lnTo>
                  <a:lnTo>
                    <a:pt x="8" y="13"/>
                  </a:lnTo>
                  <a:lnTo>
                    <a:pt x="10" y="11"/>
                  </a:lnTo>
                  <a:lnTo>
                    <a:pt x="13" y="11"/>
                  </a:lnTo>
                  <a:lnTo>
                    <a:pt x="17" y="15"/>
                  </a:lnTo>
                  <a:lnTo>
                    <a:pt x="22" y="20"/>
                  </a:lnTo>
                  <a:lnTo>
                    <a:pt x="25" y="22"/>
                  </a:lnTo>
                  <a:lnTo>
                    <a:pt x="28" y="22"/>
                  </a:lnTo>
                  <a:lnTo>
                    <a:pt x="72" y="11"/>
                  </a:lnTo>
                  <a:lnTo>
                    <a:pt x="107" y="0"/>
                  </a:lnTo>
                  <a:lnTo>
                    <a:pt x="54" y="69"/>
                  </a:lnTo>
                  <a:lnTo>
                    <a:pt x="13" y="75"/>
                  </a:lnTo>
                  <a:lnTo>
                    <a:pt x="0" y="59"/>
                  </a:lnTo>
                  <a:close/>
                </a:path>
              </a:pathLst>
            </a:custGeom>
            <a:solidFill>
              <a:srgbClr val="EA6620"/>
            </a:solidFill>
            <a:ln w="9525">
              <a:noFill/>
              <a:round/>
            </a:ln>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63" name="Freeform 11"/>
            <p:cNvSpPr/>
            <p:nvPr/>
          </p:nvSpPr>
          <p:spPr bwMode="auto">
            <a:xfrm>
              <a:off x="4237038" y="2524125"/>
              <a:ext cx="774700" cy="1128713"/>
            </a:xfrm>
            <a:custGeom>
              <a:avLst/>
              <a:gdLst>
                <a:gd name="T0" fmla="*/ 156249698 w 488"/>
                <a:gd name="T1" fmla="*/ 166330379 h 711"/>
                <a:gd name="T2" fmla="*/ 156249698 w 488"/>
                <a:gd name="T3" fmla="*/ 70564407 h 711"/>
                <a:gd name="T4" fmla="*/ 156249698 w 488"/>
                <a:gd name="T5" fmla="*/ 70564407 h 711"/>
                <a:gd name="T6" fmla="*/ 201612499 w 488"/>
                <a:gd name="T7" fmla="*/ 80645033 h 711"/>
                <a:gd name="T8" fmla="*/ 239415677 w 488"/>
                <a:gd name="T9" fmla="*/ 88206296 h 711"/>
                <a:gd name="T10" fmla="*/ 277217217 w 488"/>
                <a:gd name="T11" fmla="*/ 93246609 h 711"/>
                <a:gd name="T12" fmla="*/ 277217217 w 488"/>
                <a:gd name="T13" fmla="*/ 93246609 h 711"/>
                <a:gd name="T14" fmla="*/ 390625014 w 488"/>
                <a:gd name="T15" fmla="*/ 93246609 h 711"/>
                <a:gd name="T16" fmla="*/ 468749144 w 488"/>
                <a:gd name="T17" fmla="*/ 93246609 h 711"/>
                <a:gd name="T18" fmla="*/ 617437531 w 488"/>
                <a:gd name="T19" fmla="*/ 15120945 h 711"/>
                <a:gd name="T20" fmla="*/ 801409685 w 488"/>
                <a:gd name="T21" fmla="*/ 0 h 711"/>
                <a:gd name="T22" fmla="*/ 1040825462 w 488"/>
                <a:gd name="T23" fmla="*/ 25201571 h 711"/>
                <a:gd name="T24" fmla="*/ 1229836339 w 488"/>
                <a:gd name="T25" fmla="*/ 483870247 h 711"/>
                <a:gd name="T26" fmla="*/ 1113909181 w 488"/>
                <a:gd name="T27" fmla="*/ 1600300569 h 711"/>
                <a:gd name="T28" fmla="*/ 1013102956 w 488"/>
                <a:gd name="T29" fmla="*/ 1756550669 h 711"/>
                <a:gd name="T30" fmla="*/ 695563149 w 488"/>
                <a:gd name="T31" fmla="*/ 1791832860 h 711"/>
                <a:gd name="T32" fmla="*/ 501511960 w 488"/>
                <a:gd name="T33" fmla="*/ 1756550669 h 711"/>
                <a:gd name="T34" fmla="*/ 264617233 w 488"/>
                <a:gd name="T35" fmla="*/ 849293931 h 711"/>
                <a:gd name="T36" fmla="*/ 0 w 488"/>
                <a:gd name="T37" fmla="*/ 405746090 h 711"/>
                <a:gd name="T38" fmla="*/ 156249698 w 488"/>
                <a:gd name="T39" fmla="*/ 166330379 h 711"/>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488"/>
                <a:gd name="T61" fmla="*/ 0 h 711"/>
                <a:gd name="T62" fmla="*/ 488 w 488"/>
                <a:gd name="T63" fmla="*/ 711 h 711"/>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488" h="711">
                  <a:moveTo>
                    <a:pt x="62" y="66"/>
                  </a:moveTo>
                  <a:lnTo>
                    <a:pt x="62" y="28"/>
                  </a:lnTo>
                  <a:lnTo>
                    <a:pt x="80" y="32"/>
                  </a:lnTo>
                  <a:lnTo>
                    <a:pt x="95" y="35"/>
                  </a:lnTo>
                  <a:lnTo>
                    <a:pt x="110" y="37"/>
                  </a:lnTo>
                  <a:lnTo>
                    <a:pt x="155" y="37"/>
                  </a:lnTo>
                  <a:lnTo>
                    <a:pt x="186" y="37"/>
                  </a:lnTo>
                  <a:lnTo>
                    <a:pt x="245" y="6"/>
                  </a:lnTo>
                  <a:lnTo>
                    <a:pt x="318" y="0"/>
                  </a:lnTo>
                  <a:lnTo>
                    <a:pt x="413" y="10"/>
                  </a:lnTo>
                  <a:lnTo>
                    <a:pt x="488" y="192"/>
                  </a:lnTo>
                  <a:lnTo>
                    <a:pt x="442" y="635"/>
                  </a:lnTo>
                  <a:lnTo>
                    <a:pt x="402" y="697"/>
                  </a:lnTo>
                  <a:lnTo>
                    <a:pt x="276" y="711"/>
                  </a:lnTo>
                  <a:lnTo>
                    <a:pt x="199" y="697"/>
                  </a:lnTo>
                  <a:lnTo>
                    <a:pt x="105" y="337"/>
                  </a:lnTo>
                  <a:lnTo>
                    <a:pt x="0" y="161"/>
                  </a:lnTo>
                  <a:lnTo>
                    <a:pt x="62" y="66"/>
                  </a:lnTo>
                  <a:close/>
                </a:path>
              </a:pathLst>
            </a:custGeom>
            <a:solidFill>
              <a:srgbClr val="EA6620"/>
            </a:solidFill>
            <a:ln w="9525">
              <a:noFill/>
              <a:round/>
            </a:ln>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65" name="Freeform 12"/>
            <p:cNvSpPr/>
            <p:nvPr/>
          </p:nvSpPr>
          <p:spPr bwMode="auto">
            <a:xfrm>
              <a:off x="4959350" y="1412875"/>
              <a:ext cx="230188" cy="279400"/>
            </a:xfrm>
            <a:custGeom>
              <a:avLst/>
              <a:gdLst>
                <a:gd name="T0" fmla="*/ 163811286 w 145"/>
                <a:gd name="T1" fmla="*/ 400705598 h 176"/>
                <a:gd name="T2" fmla="*/ 148690322 w 145"/>
                <a:gd name="T3" fmla="*/ 347781541 h 176"/>
                <a:gd name="T4" fmla="*/ 138609680 w 145"/>
                <a:gd name="T5" fmla="*/ 330141247 h 176"/>
                <a:gd name="T6" fmla="*/ 118448395 w 145"/>
                <a:gd name="T7" fmla="*/ 315018727 h 176"/>
                <a:gd name="T8" fmla="*/ 70564523 w 145"/>
                <a:gd name="T9" fmla="*/ 287297812 h 176"/>
                <a:gd name="T10" fmla="*/ 52924192 w 145"/>
                <a:gd name="T11" fmla="*/ 277217191 h 176"/>
                <a:gd name="T12" fmla="*/ 20161292 w 145"/>
                <a:gd name="T13" fmla="*/ 224293134 h 176"/>
                <a:gd name="T14" fmla="*/ 5040323 w 145"/>
                <a:gd name="T15" fmla="*/ 166330304 h 176"/>
                <a:gd name="T16" fmla="*/ 0 w 145"/>
                <a:gd name="T17" fmla="*/ 148688423 h 176"/>
                <a:gd name="T18" fmla="*/ 10080646 w 145"/>
                <a:gd name="T19" fmla="*/ 113406248 h 176"/>
                <a:gd name="T20" fmla="*/ 50403226 w 145"/>
                <a:gd name="T21" fmla="*/ 57962805 h 176"/>
                <a:gd name="T22" fmla="*/ 55443559 w 145"/>
                <a:gd name="T23" fmla="*/ 47883758 h 176"/>
                <a:gd name="T24" fmla="*/ 63004835 w 145"/>
                <a:gd name="T25" fmla="*/ 30241877 h 176"/>
                <a:gd name="T26" fmla="*/ 70564523 w 145"/>
                <a:gd name="T27" fmla="*/ 20161249 h 176"/>
                <a:gd name="T28" fmla="*/ 105846797 w 145"/>
                <a:gd name="T29" fmla="*/ 2520950 h 176"/>
                <a:gd name="T30" fmla="*/ 118448395 w 145"/>
                <a:gd name="T31" fmla="*/ 0 h 176"/>
                <a:gd name="T32" fmla="*/ 138609680 w 145"/>
                <a:gd name="T33" fmla="*/ 12601574 h 176"/>
                <a:gd name="T34" fmla="*/ 148690322 w 145"/>
                <a:gd name="T35" fmla="*/ 25201560 h 176"/>
                <a:gd name="T36" fmla="*/ 216733916 w 145"/>
                <a:gd name="T37" fmla="*/ 35282188 h 176"/>
                <a:gd name="T38" fmla="*/ 231854880 w 145"/>
                <a:gd name="T39" fmla="*/ 40322498 h 176"/>
                <a:gd name="T40" fmla="*/ 262096808 w 145"/>
                <a:gd name="T41" fmla="*/ 47883758 h 176"/>
                <a:gd name="T42" fmla="*/ 277217772 w 145"/>
                <a:gd name="T43" fmla="*/ 63003115 h 176"/>
                <a:gd name="T44" fmla="*/ 282258094 w 145"/>
                <a:gd name="T45" fmla="*/ 70564375 h 176"/>
                <a:gd name="T46" fmla="*/ 299900012 w 145"/>
                <a:gd name="T47" fmla="*/ 123486869 h 176"/>
                <a:gd name="T48" fmla="*/ 320061297 w 145"/>
                <a:gd name="T49" fmla="*/ 173891564 h 176"/>
                <a:gd name="T50" fmla="*/ 345262904 w 145"/>
                <a:gd name="T51" fmla="*/ 219254411 h 176"/>
                <a:gd name="T52" fmla="*/ 362903235 w 145"/>
                <a:gd name="T53" fmla="*/ 252015637 h 176"/>
                <a:gd name="T54" fmla="*/ 365424189 w 145"/>
                <a:gd name="T55" fmla="*/ 259575309 h 176"/>
                <a:gd name="T56" fmla="*/ 360383868 w 145"/>
                <a:gd name="T57" fmla="*/ 410786219 h 176"/>
                <a:gd name="T58" fmla="*/ 352822592 w 145"/>
                <a:gd name="T59" fmla="*/ 441028183 h 176"/>
                <a:gd name="T60" fmla="*/ 350303225 w 145"/>
                <a:gd name="T61" fmla="*/ 443547545 h 176"/>
                <a:gd name="T62" fmla="*/ 320061297 w 145"/>
                <a:gd name="T63" fmla="*/ 441028183 h 176"/>
                <a:gd name="T64" fmla="*/ 163811286 w 145"/>
                <a:gd name="T65" fmla="*/ 400705598 h 17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45"/>
                <a:gd name="T100" fmla="*/ 0 h 176"/>
                <a:gd name="T101" fmla="*/ 145 w 145"/>
                <a:gd name="T102" fmla="*/ 176 h 17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45" h="176">
                  <a:moveTo>
                    <a:pt x="65" y="159"/>
                  </a:moveTo>
                  <a:lnTo>
                    <a:pt x="65" y="159"/>
                  </a:lnTo>
                  <a:lnTo>
                    <a:pt x="61" y="147"/>
                  </a:lnTo>
                  <a:lnTo>
                    <a:pt x="59" y="138"/>
                  </a:lnTo>
                  <a:lnTo>
                    <a:pt x="56" y="134"/>
                  </a:lnTo>
                  <a:lnTo>
                    <a:pt x="55" y="131"/>
                  </a:lnTo>
                  <a:lnTo>
                    <a:pt x="47" y="125"/>
                  </a:lnTo>
                  <a:lnTo>
                    <a:pt x="37" y="120"/>
                  </a:lnTo>
                  <a:lnTo>
                    <a:pt x="28" y="114"/>
                  </a:lnTo>
                  <a:lnTo>
                    <a:pt x="21" y="110"/>
                  </a:lnTo>
                  <a:lnTo>
                    <a:pt x="16" y="102"/>
                  </a:lnTo>
                  <a:lnTo>
                    <a:pt x="8" y="89"/>
                  </a:lnTo>
                  <a:lnTo>
                    <a:pt x="3" y="74"/>
                  </a:lnTo>
                  <a:lnTo>
                    <a:pt x="2" y="66"/>
                  </a:lnTo>
                  <a:lnTo>
                    <a:pt x="0" y="59"/>
                  </a:lnTo>
                  <a:lnTo>
                    <a:pt x="2" y="52"/>
                  </a:lnTo>
                  <a:lnTo>
                    <a:pt x="4" y="45"/>
                  </a:lnTo>
                  <a:lnTo>
                    <a:pt x="12" y="32"/>
                  </a:lnTo>
                  <a:lnTo>
                    <a:pt x="20" y="23"/>
                  </a:lnTo>
                  <a:lnTo>
                    <a:pt x="22" y="19"/>
                  </a:lnTo>
                  <a:lnTo>
                    <a:pt x="24" y="16"/>
                  </a:lnTo>
                  <a:lnTo>
                    <a:pt x="25" y="12"/>
                  </a:lnTo>
                  <a:lnTo>
                    <a:pt x="28" y="8"/>
                  </a:lnTo>
                  <a:lnTo>
                    <a:pt x="37" y="4"/>
                  </a:lnTo>
                  <a:lnTo>
                    <a:pt x="42" y="1"/>
                  </a:lnTo>
                  <a:lnTo>
                    <a:pt x="47" y="0"/>
                  </a:lnTo>
                  <a:lnTo>
                    <a:pt x="51" y="3"/>
                  </a:lnTo>
                  <a:lnTo>
                    <a:pt x="55" y="5"/>
                  </a:lnTo>
                  <a:lnTo>
                    <a:pt x="59" y="10"/>
                  </a:lnTo>
                  <a:lnTo>
                    <a:pt x="70" y="12"/>
                  </a:lnTo>
                  <a:lnTo>
                    <a:pt x="86" y="14"/>
                  </a:lnTo>
                  <a:lnTo>
                    <a:pt x="92" y="16"/>
                  </a:lnTo>
                  <a:lnTo>
                    <a:pt x="100" y="17"/>
                  </a:lnTo>
                  <a:lnTo>
                    <a:pt x="104" y="19"/>
                  </a:lnTo>
                  <a:lnTo>
                    <a:pt x="108" y="22"/>
                  </a:lnTo>
                  <a:lnTo>
                    <a:pt x="110" y="25"/>
                  </a:lnTo>
                  <a:lnTo>
                    <a:pt x="112" y="28"/>
                  </a:lnTo>
                  <a:lnTo>
                    <a:pt x="115" y="39"/>
                  </a:lnTo>
                  <a:lnTo>
                    <a:pt x="119" y="49"/>
                  </a:lnTo>
                  <a:lnTo>
                    <a:pt x="127" y="69"/>
                  </a:lnTo>
                  <a:lnTo>
                    <a:pt x="131" y="78"/>
                  </a:lnTo>
                  <a:lnTo>
                    <a:pt x="137" y="87"/>
                  </a:lnTo>
                  <a:lnTo>
                    <a:pt x="143" y="96"/>
                  </a:lnTo>
                  <a:lnTo>
                    <a:pt x="144" y="100"/>
                  </a:lnTo>
                  <a:lnTo>
                    <a:pt x="145" y="103"/>
                  </a:lnTo>
                  <a:lnTo>
                    <a:pt x="144" y="140"/>
                  </a:lnTo>
                  <a:lnTo>
                    <a:pt x="143" y="163"/>
                  </a:lnTo>
                  <a:lnTo>
                    <a:pt x="141" y="171"/>
                  </a:lnTo>
                  <a:lnTo>
                    <a:pt x="140" y="175"/>
                  </a:lnTo>
                  <a:lnTo>
                    <a:pt x="139" y="176"/>
                  </a:lnTo>
                  <a:lnTo>
                    <a:pt x="136" y="176"/>
                  </a:lnTo>
                  <a:lnTo>
                    <a:pt x="127" y="175"/>
                  </a:lnTo>
                  <a:lnTo>
                    <a:pt x="101" y="169"/>
                  </a:lnTo>
                  <a:lnTo>
                    <a:pt x="65" y="159"/>
                  </a:lnTo>
                  <a:close/>
                </a:path>
              </a:pathLst>
            </a:custGeom>
            <a:solidFill>
              <a:srgbClr val="FFCDAC"/>
            </a:solidFill>
            <a:ln w="9525">
              <a:noFill/>
              <a:round/>
            </a:ln>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66" name="Freeform 13"/>
            <p:cNvSpPr/>
            <p:nvPr/>
          </p:nvSpPr>
          <p:spPr bwMode="auto">
            <a:xfrm>
              <a:off x="5046663" y="1652588"/>
              <a:ext cx="182563" cy="95250"/>
            </a:xfrm>
            <a:custGeom>
              <a:avLst/>
              <a:gdLst>
                <a:gd name="T0" fmla="*/ 0 w 115"/>
                <a:gd name="T1" fmla="*/ 75604693 h 60"/>
                <a:gd name="T2" fmla="*/ 0 w 115"/>
                <a:gd name="T3" fmla="*/ 75604693 h 60"/>
                <a:gd name="T4" fmla="*/ 5040327 w 115"/>
                <a:gd name="T5" fmla="*/ 42843452 h 60"/>
                <a:gd name="T6" fmla="*/ 12601609 w 115"/>
                <a:gd name="T7" fmla="*/ 5040313 h 60"/>
                <a:gd name="T8" fmla="*/ 12601609 w 115"/>
                <a:gd name="T9" fmla="*/ 5040313 h 60"/>
                <a:gd name="T10" fmla="*/ 15120981 w 115"/>
                <a:gd name="T11" fmla="*/ 0 h 60"/>
                <a:gd name="T12" fmla="*/ 22682262 w 115"/>
                <a:gd name="T13" fmla="*/ 0 h 60"/>
                <a:gd name="T14" fmla="*/ 45362937 w 115"/>
                <a:gd name="T15" fmla="*/ 5040313 h 60"/>
                <a:gd name="T16" fmla="*/ 93246830 w 115"/>
                <a:gd name="T17" fmla="*/ 12601575 h 60"/>
                <a:gd name="T18" fmla="*/ 93246830 w 115"/>
                <a:gd name="T19" fmla="*/ 12601575 h 60"/>
                <a:gd name="T20" fmla="*/ 166330774 w 115"/>
                <a:gd name="T21" fmla="*/ 27722518 h 60"/>
                <a:gd name="T22" fmla="*/ 206653373 w 115"/>
                <a:gd name="T23" fmla="*/ 32762829 h 60"/>
                <a:gd name="T24" fmla="*/ 234376004 w 115"/>
                <a:gd name="T25" fmla="*/ 37803140 h 60"/>
                <a:gd name="T26" fmla="*/ 234376004 w 115"/>
                <a:gd name="T27" fmla="*/ 37803140 h 60"/>
                <a:gd name="T28" fmla="*/ 249496979 w 115"/>
                <a:gd name="T29" fmla="*/ 40322502 h 60"/>
                <a:gd name="T30" fmla="*/ 267137322 w 115"/>
                <a:gd name="T31" fmla="*/ 45362813 h 60"/>
                <a:gd name="T32" fmla="*/ 282258297 w 115"/>
                <a:gd name="T33" fmla="*/ 52924086 h 60"/>
                <a:gd name="T34" fmla="*/ 289819579 w 115"/>
                <a:gd name="T35" fmla="*/ 60483759 h 60"/>
                <a:gd name="T36" fmla="*/ 289819579 w 115"/>
                <a:gd name="T37" fmla="*/ 60483759 h 60"/>
                <a:gd name="T38" fmla="*/ 289819579 w 115"/>
                <a:gd name="T39" fmla="*/ 75604693 h 60"/>
                <a:gd name="T40" fmla="*/ 284779254 w 115"/>
                <a:gd name="T41" fmla="*/ 100806249 h 60"/>
                <a:gd name="T42" fmla="*/ 277217972 w 115"/>
                <a:gd name="T43" fmla="*/ 151209386 h 60"/>
                <a:gd name="T44" fmla="*/ 277217972 w 115"/>
                <a:gd name="T45" fmla="*/ 151209386 h 60"/>
                <a:gd name="T46" fmla="*/ 272177647 w 115"/>
                <a:gd name="T47" fmla="*/ 151209386 h 60"/>
                <a:gd name="T48" fmla="*/ 262096997 w 115"/>
                <a:gd name="T49" fmla="*/ 151209386 h 60"/>
                <a:gd name="T50" fmla="*/ 231855048 w 115"/>
                <a:gd name="T51" fmla="*/ 143649713 h 60"/>
                <a:gd name="T52" fmla="*/ 136088824 w 115"/>
                <a:gd name="T53" fmla="*/ 118448157 h 60"/>
                <a:gd name="T54" fmla="*/ 0 w 115"/>
                <a:gd name="T55" fmla="*/ 75604693 h 60"/>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115"/>
                <a:gd name="T85" fmla="*/ 0 h 60"/>
                <a:gd name="T86" fmla="*/ 115 w 115"/>
                <a:gd name="T87" fmla="*/ 60 h 60"/>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115" h="60">
                  <a:moveTo>
                    <a:pt x="0" y="30"/>
                  </a:moveTo>
                  <a:lnTo>
                    <a:pt x="0" y="30"/>
                  </a:lnTo>
                  <a:lnTo>
                    <a:pt x="2" y="17"/>
                  </a:lnTo>
                  <a:lnTo>
                    <a:pt x="5" y="2"/>
                  </a:lnTo>
                  <a:lnTo>
                    <a:pt x="6" y="0"/>
                  </a:lnTo>
                  <a:lnTo>
                    <a:pt x="9" y="0"/>
                  </a:lnTo>
                  <a:lnTo>
                    <a:pt x="18" y="2"/>
                  </a:lnTo>
                  <a:lnTo>
                    <a:pt x="37" y="5"/>
                  </a:lnTo>
                  <a:lnTo>
                    <a:pt x="66" y="11"/>
                  </a:lnTo>
                  <a:lnTo>
                    <a:pt x="82" y="13"/>
                  </a:lnTo>
                  <a:lnTo>
                    <a:pt x="93" y="15"/>
                  </a:lnTo>
                  <a:lnTo>
                    <a:pt x="99" y="16"/>
                  </a:lnTo>
                  <a:lnTo>
                    <a:pt x="106" y="18"/>
                  </a:lnTo>
                  <a:lnTo>
                    <a:pt x="112" y="21"/>
                  </a:lnTo>
                  <a:lnTo>
                    <a:pt x="115" y="24"/>
                  </a:lnTo>
                  <a:lnTo>
                    <a:pt x="115" y="30"/>
                  </a:lnTo>
                  <a:lnTo>
                    <a:pt x="113" y="40"/>
                  </a:lnTo>
                  <a:lnTo>
                    <a:pt x="110" y="60"/>
                  </a:lnTo>
                  <a:lnTo>
                    <a:pt x="108" y="60"/>
                  </a:lnTo>
                  <a:lnTo>
                    <a:pt x="104" y="60"/>
                  </a:lnTo>
                  <a:lnTo>
                    <a:pt x="92" y="57"/>
                  </a:lnTo>
                  <a:lnTo>
                    <a:pt x="54" y="47"/>
                  </a:lnTo>
                  <a:lnTo>
                    <a:pt x="0" y="30"/>
                  </a:lnTo>
                  <a:close/>
                </a:path>
              </a:pathLst>
            </a:custGeom>
            <a:solidFill>
              <a:srgbClr val="EA6620"/>
            </a:solidFill>
            <a:ln w="9525">
              <a:noFill/>
              <a:round/>
            </a:ln>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67" name="Freeform 14"/>
            <p:cNvSpPr/>
            <p:nvPr/>
          </p:nvSpPr>
          <p:spPr bwMode="auto">
            <a:xfrm>
              <a:off x="5046663" y="1652588"/>
              <a:ext cx="182563" cy="95250"/>
            </a:xfrm>
            <a:custGeom>
              <a:avLst/>
              <a:gdLst>
                <a:gd name="T0" fmla="*/ 0 w 115"/>
                <a:gd name="T1" fmla="*/ 75604693 h 60"/>
                <a:gd name="T2" fmla="*/ 0 w 115"/>
                <a:gd name="T3" fmla="*/ 75604693 h 60"/>
                <a:gd name="T4" fmla="*/ 5040327 w 115"/>
                <a:gd name="T5" fmla="*/ 42843452 h 60"/>
                <a:gd name="T6" fmla="*/ 12601609 w 115"/>
                <a:gd name="T7" fmla="*/ 5040313 h 60"/>
                <a:gd name="T8" fmla="*/ 12601609 w 115"/>
                <a:gd name="T9" fmla="*/ 5040313 h 60"/>
                <a:gd name="T10" fmla="*/ 15120981 w 115"/>
                <a:gd name="T11" fmla="*/ 0 h 60"/>
                <a:gd name="T12" fmla="*/ 22682262 w 115"/>
                <a:gd name="T13" fmla="*/ 0 h 60"/>
                <a:gd name="T14" fmla="*/ 45362937 w 115"/>
                <a:gd name="T15" fmla="*/ 5040313 h 60"/>
                <a:gd name="T16" fmla="*/ 93246830 w 115"/>
                <a:gd name="T17" fmla="*/ 12601575 h 60"/>
                <a:gd name="T18" fmla="*/ 93246830 w 115"/>
                <a:gd name="T19" fmla="*/ 12601575 h 60"/>
                <a:gd name="T20" fmla="*/ 166330774 w 115"/>
                <a:gd name="T21" fmla="*/ 27722518 h 60"/>
                <a:gd name="T22" fmla="*/ 206653373 w 115"/>
                <a:gd name="T23" fmla="*/ 32762829 h 60"/>
                <a:gd name="T24" fmla="*/ 234376004 w 115"/>
                <a:gd name="T25" fmla="*/ 37803140 h 60"/>
                <a:gd name="T26" fmla="*/ 234376004 w 115"/>
                <a:gd name="T27" fmla="*/ 37803140 h 60"/>
                <a:gd name="T28" fmla="*/ 249496979 w 115"/>
                <a:gd name="T29" fmla="*/ 40322502 h 60"/>
                <a:gd name="T30" fmla="*/ 267137322 w 115"/>
                <a:gd name="T31" fmla="*/ 45362813 h 60"/>
                <a:gd name="T32" fmla="*/ 282258297 w 115"/>
                <a:gd name="T33" fmla="*/ 52924086 h 60"/>
                <a:gd name="T34" fmla="*/ 289819579 w 115"/>
                <a:gd name="T35" fmla="*/ 60483759 h 60"/>
                <a:gd name="T36" fmla="*/ 289819579 w 115"/>
                <a:gd name="T37" fmla="*/ 60483759 h 60"/>
                <a:gd name="T38" fmla="*/ 289819579 w 115"/>
                <a:gd name="T39" fmla="*/ 75604693 h 60"/>
                <a:gd name="T40" fmla="*/ 284779254 w 115"/>
                <a:gd name="T41" fmla="*/ 100806249 h 60"/>
                <a:gd name="T42" fmla="*/ 277217972 w 115"/>
                <a:gd name="T43" fmla="*/ 151209386 h 60"/>
                <a:gd name="T44" fmla="*/ 277217972 w 115"/>
                <a:gd name="T45" fmla="*/ 151209386 h 60"/>
                <a:gd name="T46" fmla="*/ 272177647 w 115"/>
                <a:gd name="T47" fmla="*/ 151209386 h 60"/>
                <a:gd name="T48" fmla="*/ 262096997 w 115"/>
                <a:gd name="T49" fmla="*/ 151209386 h 60"/>
                <a:gd name="T50" fmla="*/ 231855048 w 115"/>
                <a:gd name="T51" fmla="*/ 143649713 h 60"/>
                <a:gd name="T52" fmla="*/ 136088824 w 115"/>
                <a:gd name="T53" fmla="*/ 118448157 h 60"/>
                <a:gd name="T54" fmla="*/ 0 w 115"/>
                <a:gd name="T55" fmla="*/ 75604693 h 60"/>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115"/>
                <a:gd name="T85" fmla="*/ 0 h 60"/>
                <a:gd name="T86" fmla="*/ 115 w 115"/>
                <a:gd name="T87" fmla="*/ 60 h 60"/>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115" h="60">
                  <a:moveTo>
                    <a:pt x="0" y="30"/>
                  </a:moveTo>
                  <a:lnTo>
                    <a:pt x="0" y="30"/>
                  </a:lnTo>
                  <a:lnTo>
                    <a:pt x="2" y="17"/>
                  </a:lnTo>
                  <a:lnTo>
                    <a:pt x="5" y="2"/>
                  </a:lnTo>
                  <a:lnTo>
                    <a:pt x="6" y="0"/>
                  </a:lnTo>
                  <a:lnTo>
                    <a:pt x="9" y="0"/>
                  </a:lnTo>
                  <a:lnTo>
                    <a:pt x="18" y="2"/>
                  </a:lnTo>
                  <a:lnTo>
                    <a:pt x="37" y="5"/>
                  </a:lnTo>
                  <a:lnTo>
                    <a:pt x="66" y="11"/>
                  </a:lnTo>
                  <a:lnTo>
                    <a:pt x="82" y="13"/>
                  </a:lnTo>
                  <a:lnTo>
                    <a:pt x="93" y="15"/>
                  </a:lnTo>
                  <a:lnTo>
                    <a:pt x="99" y="16"/>
                  </a:lnTo>
                  <a:lnTo>
                    <a:pt x="106" y="18"/>
                  </a:lnTo>
                  <a:lnTo>
                    <a:pt x="112" y="21"/>
                  </a:lnTo>
                  <a:lnTo>
                    <a:pt x="115" y="24"/>
                  </a:lnTo>
                  <a:lnTo>
                    <a:pt x="115" y="30"/>
                  </a:lnTo>
                  <a:lnTo>
                    <a:pt x="113" y="40"/>
                  </a:lnTo>
                  <a:lnTo>
                    <a:pt x="110" y="60"/>
                  </a:lnTo>
                  <a:lnTo>
                    <a:pt x="108" y="60"/>
                  </a:lnTo>
                  <a:lnTo>
                    <a:pt x="104" y="60"/>
                  </a:lnTo>
                  <a:lnTo>
                    <a:pt x="92" y="57"/>
                  </a:lnTo>
                  <a:lnTo>
                    <a:pt x="54" y="47"/>
                  </a:lnTo>
                  <a:lnTo>
                    <a:pt x="0" y="30"/>
                  </a:lnTo>
                </a:path>
              </a:pathLst>
            </a:custGeom>
            <a:noFill/>
            <a:ln w="9525">
              <a:noFill/>
              <a:round/>
            </a:ln>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68" name="Freeform 15"/>
            <p:cNvSpPr/>
            <p:nvPr/>
          </p:nvSpPr>
          <p:spPr bwMode="auto">
            <a:xfrm>
              <a:off x="4481513" y="2582863"/>
              <a:ext cx="466725" cy="676275"/>
            </a:xfrm>
            <a:custGeom>
              <a:avLst/>
              <a:gdLst>
                <a:gd name="T0" fmla="*/ 0 w 294"/>
                <a:gd name="T1" fmla="*/ 120967515 h 426"/>
                <a:gd name="T2" fmla="*/ 20161248 w 294"/>
                <a:gd name="T3" fmla="*/ 63004707 h 426"/>
                <a:gd name="T4" fmla="*/ 30241875 w 294"/>
                <a:gd name="T5" fmla="*/ 45362812 h 426"/>
                <a:gd name="T6" fmla="*/ 73083732 w 294"/>
                <a:gd name="T7" fmla="*/ 17640301 h 426"/>
                <a:gd name="T8" fmla="*/ 103325594 w 294"/>
                <a:gd name="T9" fmla="*/ 0 h 426"/>
                <a:gd name="T10" fmla="*/ 163810932 w 294"/>
                <a:gd name="T11" fmla="*/ 85685313 h 426"/>
                <a:gd name="T12" fmla="*/ 186491535 w 294"/>
                <a:gd name="T13" fmla="*/ 120967515 h 426"/>
                <a:gd name="T14" fmla="*/ 206652776 w 294"/>
                <a:gd name="T15" fmla="*/ 146169070 h 426"/>
                <a:gd name="T16" fmla="*/ 231854378 w 294"/>
                <a:gd name="T17" fmla="*/ 158769054 h 426"/>
                <a:gd name="T18" fmla="*/ 262096240 w 294"/>
                <a:gd name="T19" fmla="*/ 163810953 h 426"/>
                <a:gd name="T20" fmla="*/ 355342777 w 294"/>
                <a:gd name="T21" fmla="*/ 173891575 h 426"/>
                <a:gd name="T22" fmla="*/ 453628135 w 294"/>
                <a:gd name="T23" fmla="*/ 191531870 h 426"/>
                <a:gd name="T24" fmla="*/ 468749066 w 294"/>
                <a:gd name="T25" fmla="*/ 199093130 h 426"/>
                <a:gd name="T26" fmla="*/ 554434343 w 294"/>
                <a:gd name="T27" fmla="*/ 299897813 h 426"/>
                <a:gd name="T28" fmla="*/ 599797137 w 294"/>
                <a:gd name="T29" fmla="*/ 365423445 h 426"/>
                <a:gd name="T30" fmla="*/ 622477740 w 294"/>
                <a:gd name="T31" fmla="*/ 418346016 h 426"/>
                <a:gd name="T32" fmla="*/ 640119620 w 294"/>
                <a:gd name="T33" fmla="*/ 491431320 h 426"/>
                <a:gd name="T34" fmla="*/ 695563035 w 294"/>
                <a:gd name="T35" fmla="*/ 740925924 h 426"/>
                <a:gd name="T36" fmla="*/ 710683966 w 294"/>
                <a:gd name="T37" fmla="*/ 814011228 h 426"/>
                <a:gd name="T38" fmla="*/ 730845207 w 294"/>
                <a:gd name="T39" fmla="*/ 897175765 h 426"/>
                <a:gd name="T40" fmla="*/ 740925828 w 294"/>
                <a:gd name="T41" fmla="*/ 940019203 h 426"/>
                <a:gd name="T42" fmla="*/ 655240551 w 294"/>
                <a:gd name="T43" fmla="*/ 1045865735 h 426"/>
                <a:gd name="T44" fmla="*/ 640119620 w 294"/>
                <a:gd name="T45" fmla="*/ 1073586652 h 426"/>
                <a:gd name="T46" fmla="*/ 635079310 w 294"/>
                <a:gd name="T47" fmla="*/ 1073586652 h 426"/>
                <a:gd name="T48" fmla="*/ 612397119 w 294"/>
                <a:gd name="T49" fmla="*/ 1063506030 h 426"/>
                <a:gd name="T50" fmla="*/ 488910308 w 294"/>
                <a:gd name="T51" fmla="*/ 992941675 h 426"/>
                <a:gd name="T52" fmla="*/ 456147497 w 294"/>
                <a:gd name="T53" fmla="*/ 970261069 h 426"/>
                <a:gd name="T54" fmla="*/ 378023380 w 294"/>
                <a:gd name="T55" fmla="*/ 509071615 h 426"/>
                <a:gd name="T56" fmla="*/ 357862138 w 294"/>
                <a:gd name="T57" fmla="*/ 451108832 h 426"/>
                <a:gd name="T58" fmla="*/ 307459034 w 294"/>
                <a:gd name="T59" fmla="*/ 325100956 h 426"/>
                <a:gd name="T60" fmla="*/ 274696223 w 294"/>
                <a:gd name="T61" fmla="*/ 264617223 h 426"/>
                <a:gd name="T62" fmla="*/ 262096240 w 294"/>
                <a:gd name="T63" fmla="*/ 246975341 h 426"/>
                <a:gd name="T64" fmla="*/ 231854378 w 294"/>
                <a:gd name="T65" fmla="*/ 236894719 h 426"/>
                <a:gd name="T66" fmla="*/ 153728723 w 294"/>
                <a:gd name="T67" fmla="*/ 209173802 h 426"/>
                <a:gd name="T68" fmla="*/ 131048120 w 294"/>
                <a:gd name="T69" fmla="*/ 189012508 h 426"/>
                <a:gd name="T70" fmla="*/ 110886879 w 294"/>
                <a:gd name="T71" fmla="*/ 166330314 h 426"/>
                <a:gd name="T72" fmla="*/ 85685302 w 294"/>
                <a:gd name="T73" fmla="*/ 143648121 h 426"/>
                <a:gd name="T74" fmla="*/ 45362806 w 294"/>
                <a:gd name="T75" fmla="*/ 128528775 h 426"/>
                <a:gd name="T76" fmla="*/ 0 w 294"/>
                <a:gd name="T77" fmla="*/ 120967515 h 42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294"/>
                <a:gd name="T118" fmla="*/ 0 h 426"/>
                <a:gd name="T119" fmla="*/ 294 w 294"/>
                <a:gd name="T120" fmla="*/ 426 h 42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294" h="426">
                  <a:moveTo>
                    <a:pt x="0" y="48"/>
                  </a:moveTo>
                  <a:lnTo>
                    <a:pt x="0" y="48"/>
                  </a:lnTo>
                  <a:lnTo>
                    <a:pt x="4" y="35"/>
                  </a:lnTo>
                  <a:lnTo>
                    <a:pt x="8" y="25"/>
                  </a:lnTo>
                  <a:lnTo>
                    <a:pt x="12" y="18"/>
                  </a:lnTo>
                  <a:lnTo>
                    <a:pt x="18" y="13"/>
                  </a:lnTo>
                  <a:lnTo>
                    <a:pt x="29" y="7"/>
                  </a:lnTo>
                  <a:lnTo>
                    <a:pt x="41" y="0"/>
                  </a:lnTo>
                  <a:lnTo>
                    <a:pt x="54" y="18"/>
                  </a:lnTo>
                  <a:lnTo>
                    <a:pt x="65" y="34"/>
                  </a:lnTo>
                  <a:lnTo>
                    <a:pt x="74" y="48"/>
                  </a:lnTo>
                  <a:lnTo>
                    <a:pt x="76" y="54"/>
                  </a:lnTo>
                  <a:lnTo>
                    <a:pt x="82" y="58"/>
                  </a:lnTo>
                  <a:lnTo>
                    <a:pt x="87" y="61"/>
                  </a:lnTo>
                  <a:lnTo>
                    <a:pt x="92" y="63"/>
                  </a:lnTo>
                  <a:lnTo>
                    <a:pt x="100" y="65"/>
                  </a:lnTo>
                  <a:lnTo>
                    <a:pt x="104" y="65"/>
                  </a:lnTo>
                  <a:lnTo>
                    <a:pt x="141" y="69"/>
                  </a:lnTo>
                  <a:lnTo>
                    <a:pt x="169" y="73"/>
                  </a:lnTo>
                  <a:lnTo>
                    <a:pt x="180" y="76"/>
                  </a:lnTo>
                  <a:lnTo>
                    <a:pt x="186" y="79"/>
                  </a:lnTo>
                  <a:lnTo>
                    <a:pt x="199" y="93"/>
                  </a:lnTo>
                  <a:lnTo>
                    <a:pt x="220" y="119"/>
                  </a:lnTo>
                  <a:lnTo>
                    <a:pt x="229" y="132"/>
                  </a:lnTo>
                  <a:lnTo>
                    <a:pt x="238" y="145"/>
                  </a:lnTo>
                  <a:lnTo>
                    <a:pt x="244" y="157"/>
                  </a:lnTo>
                  <a:lnTo>
                    <a:pt x="247" y="166"/>
                  </a:lnTo>
                  <a:lnTo>
                    <a:pt x="254" y="195"/>
                  </a:lnTo>
                  <a:lnTo>
                    <a:pt x="265" y="244"/>
                  </a:lnTo>
                  <a:lnTo>
                    <a:pt x="276" y="294"/>
                  </a:lnTo>
                  <a:lnTo>
                    <a:pt x="282" y="323"/>
                  </a:lnTo>
                  <a:lnTo>
                    <a:pt x="285" y="340"/>
                  </a:lnTo>
                  <a:lnTo>
                    <a:pt x="290" y="356"/>
                  </a:lnTo>
                  <a:lnTo>
                    <a:pt x="294" y="373"/>
                  </a:lnTo>
                  <a:lnTo>
                    <a:pt x="274" y="397"/>
                  </a:lnTo>
                  <a:lnTo>
                    <a:pt x="260" y="415"/>
                  </a:lnTo>
                  <a:lnTo>
                    <a:pt x="255" y="422"/>
                  </a:lnTo>
                  <a:lnTo>
                    <a:pt x="254" y="426"/>
                  </a:lnTo>
                  <a:lnTo>
                    <a:pt x="252" y="426"/>
                  </a:lnTo>
                  <a:lnTo>
                    <a:pt x="251" y="424"/>
                  </a:lnTo>
                  <a:lnTo>
                    <a:pt x="243" y="422"/>
                  </a:lnTo>
                  <a:lnTo>
                    <a:pt x="219" y="409"/>
                  </a:lnTo>
                  <a:lnTo>
                    <a:pt x="194" y="394"/>
                  </a:lnTo>
                  <a:lnTo>
                    <a:pt x="181" y="385"/>
                  </a:lnTo>
                  <a:lnTo>
                    <a:pt x="167" y="300"/>
                  </a:lnTo>
                  <a:lnTo>
                    <a:pt x="150" y="202"/>
                  </a:lnTo>
                  <a:lnTo>
                    <a:pt x="142" y="179"/>
                  </a:lnTo>
                  <a:lnTo>
                    <a:pt x="129" y="146"/>
                  </a:lnTo>
                  <a:lnTo>
                    <a:pt x="122" y="129"/>
                  </a:lnTo>
                  <a:lnTo>
                    <a:pt x="115" y="115"/>
                  </a:lnTo>
                  <a:lnTo>
                    <a:pt x="109" y="105"/>
                  </a:lnTo>
                  <a:lnTo>
                    <a:pt x="106" y="101"/>
                  </a:lnTo>
                  <a:lnTo>
                    <a:pt x="104" y="98"/>
                  </a:lnTo>
                  <a:lnTo>
                    <a:pt x="92" y="94"/>
                  </a:lnTo>
                  <a:lnTo>
                    <a:pt x="76" y="89"/>
                  </a:lnTo>
                  <a:lnTo>
                    <a:pt x="61" y="83"/>
                  </a:lnTo>
                  <a:lnTo>
                    <a:pt x="56" y="79"/>
                  </a:lnTo>
                  <a:lnTo>
                    <a:pt x="52" y="75"/>
                  </a:lnTo>
                  <a:lnTo>
                    <a:pt x="44" y="66"/>
                  </a:lnTo>
                  <a:lnTo>
                    <a:pt x="39" y="61"/>
                  </a:lnTo>
                  <a:lnTo>
                    <a:pt x="34" y="57"/>
                  </a:lnTo>
                  <a:lnTo>
                    <a:pt x="26" y="53"/>
                  </a:lnTo>
                  <a:lnTo>
                    <a:pt x="18" y="51"/>
                  </a:lnTo>
                  <a:lnTo>
                    <a:pt x="9" y="49"/>
                  </a:lnTo>
                  <a:lnTo>
                    <a:pt x="0" y="48"/>
                  </a:lnTo>
                  <a:close/>
                </a:path>
              </a:pathLst>
            </a:custGeom>
            <a:solidFill>
              <a:srgbClr val="000000"/>
            </a:solidFill>
            <a:ln w="9525">
              <a:noFill/>
              <a:round/>
            </a:ln>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69" name="Freeform 16"/>
            <p:cNvSpPr/>
            <p:nvPr/>
          </p:nvSpPr>
          <p:spPr bwMode="auto">
            <a:xfrm>
              <a:off x="4586288" y="1690688"/>
              <a:ext cx="847725" cy="1876425"/>
            </a:xfrm>
            <a:custGeom>
              <a:avLst/>
              <a:gdLst>
                <a:gd name="T0" fmla="*/ 10080623 w 534"/>
                <a:gd name="T1" fmla="*/ 1358364848 h 1182"/>
                <a:gd name="T2" fmla="*/ 57962798 w 534"/>
                <a:gd name="T3" fmla="*/ 1345763278 h 1182"/>
                <a:gd name="T4" fmla="*/ 70564368 w 534"/>
                <a:gd name="T5" fmla="*/ 1305440795 h 1182"/>
                <a:gd name="T6" fmla="*/ 133567476 w 534"/>
                <a:gd name="T7" fmla="*/ 1197073327 h 1182"/>
                <a:gd name="T8" fmla="*/ 168849647 w 534"/>
                <a:gd name="T9" fmla="*/ 1161791154 h 1182"/>
                <a:gd name="T10" fmla="*/ 244454350 w 534"/>
                <a:gd name="T11" fmla="*/ 1146670223 h 1182"/>
                <a:gd name="T12" fmla="*/ 302418711 w 534"/>
                <a:gd name="T13" fmla="*/ 1139110551 h 1182"/>
                <a:gd name="T14" fmla="*/ 357862123 w 534"/>
                <a:gd name="T15" fmla="*/ 1081146188 h 1182"/>
                <a:gd name="T16" fmla="*/ 420865306 w 534"/>
                <a:gd name="T17" fmla="*/ 977820618 h 1182"/>
                <a:gd name="T18" fmla="*/ 524192459 w 534"/>
                <a:gd name="T19" fmla="*/ 748485502 h 1182"/>
                <a:gd name="T20" fmla="*/ 612397093 w 534"/>
                <a:gd name="T21" fmla="*/ 496469981 h 1182"/>
                <a:gd name="T22" fmla="*/ 723283918 w 534"/>
                <a:gd name="T23" fmla="*/ 0 h 1182"/>
                <a:gd name="T24" fmla="*/ 841732200 w 534"/>
                <a:gd name="T25" fmla="*/ 22682197 h 1182"/>
                <a:gd name="T26" fmla="*/ 987901195 w 534"/>
                <a:gd name="T27" fmla="*/ 68043422 h 1182"/>
                <a:gd name="T28" fmla="*/ 997981816 w 534"/>
                <a:gd name="T29" fmla="*/ 206652777 h 1182"/>
                <a:gd name="T30" fmla="*/ 957659334 w 534"/>
                <a:gd name="T31" fmla="*/ 380542742 h 1182"/>
                <a:gd name="T32" fmla="*/ 882054681 w 534"/>
                <a:gd name="T33" fmla="*/ 778727364 h 1182"/>
                <a:gd name="T34" fmla="*/ 866933751 w 534"/>
                <a:gd name="T35" fmla="*/ 824090158 h 1182"/>
                <a:gd name="T36" fmla="*/ 791328899 w 534"/>
                <a:gd name="T37" fmla="*/ 1000501221 h 1182"/>
                <a:gd name="T38" fmla="*/ 720764556 w 534"/>
                <a:gd name="T39" fmla="*/ 1214715208 h 1182"/>
                <a:gd name="T40" fmla="*/ 791328899 w 534"/>
                <a:gd name="T41" fmla="*/ 1280239243 h 1182"/>
                <a:gd name="T42" fmla="*/ 856853130 w 534"/>
                <a:gd name="T43" fmla="*/ 1360884210 h 1182"/>
                <a:gd name="T44" fmla="*/ 864412802 w 534"/>
                <a:gd name="T45" fmla="*/ 1386085762 h 1182"/>
                <a:gd name="T46" fmla="*/ 879533732 w 534"/>
                <a:gd name="T47" fmla="*/ 1612899731 h 1182"/>
                <a:gd name="T48" fmla="*/ 897175612 w 534"/>
                <a:gd name="T49" fmla="*/ 1650701265 h 1182"/>
                <a:gd name="T50" fmla="*/ 962699644 w 534"/>
                <a:gd name="T51" fmla="*/ 1764109440 h 1182"/>
                <a:gd name="T52" fmla="*/ 997981816 w 534"/>
                <a:gd name="T53" fmla="*/ 1796870664 h 1182"/>
                <a:gd name="T54" fmla="*/ 1096267071 w 534"/>
                <a:gd name="T55" fmla="*/ 1905238132 h 1182"/>
                <a:gd name="T56" fmla="*/ 1126508932 w 534"/>
                <a:gd name="T57" fmla="*/ 1963200908 h 1182"/>
                <a:gd name="T58" fmla="*/ 1313001997 w 534"/>
                <a:gd name="T59" fmla="*/ 2147483647 h 1182"/>
                <a:gd name="T60" fmla="*/ 1345763219 w 534"/>
                <a:gd name="T61" fmla="*/ 2147483647 h 1182"/>
                <a:gd name="T62" fmla="*/ 1333163237 w 534"/>
                <a:gd name="T63" fmla="*/ 2147483647 h 1182"/>
                <a:gd name="T64" fmla="*/ 1260077946 w 534"/>
                <a:gd name="T65" fmla="*/ 2147483647 h 1182"/>
                <a:gd name="T66" fmla="*/ 1149191121 w 534"/>
                <a:gd name="T67" fmla="*/ 2147483647 h 1182"/>
                <a:gd name="T68" fmla="*/ 1053425228 w 534"/>
                <a:gd name="T69" fmla="*/ 2147483647 h 1182"/>
                <a:gd name="T70" fmla="*/ 851812820 w 534"/>
                <a:gd name="T71" fmla="*/ 2147483647 h 1182"/>
                <a:gd name="T72" fmla="*/ 796369209 w 534"/>
                <a:gd name="T73" fmla="*/ 2147483647 h 1182"/>
                <a:gd name="T74" fmla="*/ 735885487 w 534"/>
                <a:gd name="T75" fmla="*/ 2147483647 h 1182"/>
                <a:gd name="T76" fmla="*/ 675401765 w 534"/>
                <a:gd name="T77" fmla="*/ 2147483647 h 1182"/>
                <a:gd name="T78" fmla="*/ 662801783 w 534"/>
                <a:gd name="T79" fmla="*/ 2147483647 h 1182"/>
                <a:gd name="T80" fmla="*/ 655240524 w 534"/>
                <a:gd name="T81" fmla="*/ 2147483647 h 1182"/>
                <a:gd name="T82" fmla="*/ 630038973 w 534"/>
                <a:gd name="T83" fmla="*/ 2147483647 h 1182"/>
                <a:gd name="T84" fmla="*/ 559474630 w 534"/>
                <a:gd name="T85" fmla="*/ 2147483647 h 1182"/>
                <a:gd name="T86" fmla="*/ 514111838 w 534"/>
                <a:gd name="T87" fmla="*/ 2147483647 h 1182"/>
                <a:gd name="T88" fmla="*/ 544353700 w 534"/>
                <a:gd name="T89" fmla="*/ 2147483647 h 1182"/>
                <a:gd name="T90" fmla="*/ 546873061 w 534"/>
                <a:gd name="T91" fmla="*/ 2142132721 h 1182"/>
                <a:gd name="T92" fmla="*/ 521671510 w 534"/>
                <a:gd name="T93" fmla="*/ 1857354389 h 1182"/>
                <a:gd name="T94" fmla="*/ 488910287 w 534"/>
                <a:gd name="T95" fmla="*/ 1696064456 h 1182"/>
                <a:gd name="T96" fmla="*/ 435986237 w 534"/>
                <a:gd name="T97" fmla="*/ 1519653194 h 1182"/>
                <a:gd name="T98" fmla="*/ 385583035 w 534"/>
                <a:gd name="T99" fmla="*/ 1411287314 h 1182"/>
                <a:gd name="T100" fmla="*/ 332660572 w 534"/>
                <a:gd name="T101" fmla="*/ 1358364848 h 1182"/>
                <a:gd name="T102" fmla="*/ 284776832 w 534"/>
                <a:gd name="T103" fmla="*/ 1348284227 h 1182"/>
                <a:gd name="T104" fmla="*/ 231854368 w 534"/>
                <a:gd name="T105" fmla="*/ 1368445469 h 1182"/>
                <a:gd name="T106" fmla="*/ 118446545 w 534"/>
                <a:gd name="T107" fmla="*/ 1439009815 h 1182"/>
                <a:gd name="T108" fmla="*/ 57962798 w 534"/>
                <a:gd name="T109" fmla="*/ 1464211367 h 1182"/>
                <a:gd name="T110" fmla="*/ 42841855 w 534"/>
                <a:gd name="T111" fmla="*/ 1441529176 h 1182"/>
                <a:gd name="T112" fmla="*/ 0 w 534"/>
                <a:gd name="T113" fmla="*/ 1358364848 h 118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534"/>
                <a:gd name="T172" fmla="*/ 0 h 1182"/>
                <a:gd name="T173" fmla="*/ 534 w 534"/>
                <a:gd name="T174" fmla="*/ 1182 h 1182"/>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534" h="1182">
                  <a:moveTo>
                    <a:pt x="0" y="539"/>
                  </a:moveTo>
                  <a:lnTo>
                    <a:pt x="0" y="539"/>
                  </a:lnTo>
                  <a:lnTo>
                    <a:pt x="4" y="539"/>
                  </a:lnTo>
                  <a:lnTo>
                    <a:pt x="12" y="539"/>
                  </a:lnTo>
                  <a:lnTo>
                    <a:pt x="19" y="536"/>
                  </a:lnTo>
                  <a:lnTo>
                    <a:pt x="23" y="534"/>
                  </a:lnTo>
                  <a:lnTo>
                    <a:pt x="25" y="531"/>
                  </a:lnTo>
                  <a:lnTo>
                    <a:pt x="28" y="518"/>
                  </a:lnTo>
                  <a:lnTo>
                    <a:pt x="40" y="496"/>
                  </a:lnTo>
                  <a:lnTo>
                    <a:pt x="47" y="486"/>
                  </a:lnTo>
                  <a:lnTo>
                    <a:pt x="53" y="475"/>
                  </a:lnTo>
                  <a:lnTo>
                    <a:pt x="61" y="466"/>
                  </a:lnTo>
                  <a:lnTo>
                    <a:pt x="67" y="461"/>
                  </a:lnTo>
                  <a:lnTo>
                    <a:pt x="75" y="459"/>
                  </a:lnTo>
                  <a:lnTo>
                    <a:pt x="83" y="456"/>
                  </a:lnTo>
                  <a:lnTo>
                    <a:pt x="97" y="455"/>
                  </a:lnTo>
                  <a:lnTo>
                    <a:pt x="110" y="453"/>
                  </a:lnTo>
                  <a:lnTo>
                    <a:pt x="120" y="452"/>
                  </a:lnTo>
                  <a:lnTo>
                    <a:pt x="125" y="448"/>
                  </a:lnTo>
                  <a:lnTo>
                    <a:pt x="131" y="443"/>
                  </a:lnTo>
                  <a:lnTo>
                    <a:pt x="142" y="429"/>
                  </a:lnTo>
                  <a:lnTo>
                    <a:pt x="155" y="408"/>
                  </a:lnTo>
                  <a:lnTo>
                    <a:pt x="167" y="388"/>
                  </a:lnTo>
                  <a:lnTo>
                    <a:pt x="178" y="364"/>
                  </a:lnTo>
                  <a:lnTo>
                    <a:pt x="193" y="333"/>
                  </a:lnTo>
                  <a:lnTo>
                    <a:pt x="208" y="297"/>
                  </a:lnTo>
                  <a:lnTo>
                    <a:pt x="224" y="258"/>
                  </a:lnTo>
                  <a:lnTo>
                    <a:pt x="237" y="218"/>
                  </a:lnTo>
                  <a:lnTo>
                    <a:pt x="243" y="197"/>
                  </a:lnTo>
                  <a:lnTo>
                    <a:pt x="248" y="177"/>
                  </a:lnTo>
                  <a:lnTo>
                    <a:pt x="287" y="0"/>
                  </a:lnTo>
                  <a:lnTo>
                    <a:pt x="300" y="2"/>
                  </a:lnTo>
                  <a:lnTo>
                    <a:pt x="334" y="9"/>
                  </a:lnTo>
                  <a:lnTo>
                    <a:pt x="353" y="13"/>
                  </a:lnTo>
                  <a:lnTo>
                    <a:pt x="372" y="19"/>
                  </a:lnTo>
                  <a:lnTo>
                    <a:pt x="392" y="27"/>
                  </a:lnTo>
                  <a:lnTo>
                    <a:pt x="407" y="34"/>
                  </a:lnTo>
                  <a:lnTo>
                    <a:pt x="396" y="82"/>
                  </a:lnTo>
                  <a:lnTo>
                    <a:pt x="387" y="121"/>
                  </a:lnTo>
                  <a:lnTo>
                    <a:pt x="380" y="151"/>
                  </a:lnTo>
                  <a:lnTo>
                    <a:pt x="375" y="184"/>
                  </a:lnTo>
                  <a:lnTo>
                    <a:pt x="365" y="234"/>
                  </a:lnTo>
                  <a:lnTo>
                    <a:pt x="350" y="309"/>
                  </a:lnTo>
                  <a:lnTo>
                    <a:pt x="348" y="315"/>
                  </a:lnTo>
                  <a:lnTo>
                    <a:pt x="344" y="327"/>
                  </a:lnTo>
                  <a:lnTo>
                    <a:pt x="334" y="353"/>
                  </a:lnTo>
                  <a:lnTo>
                    <a:pt x="314" y="397"/>
                  </a:lnTo>
                  <a:lnTo>
                    <a:pt x="308" y="415"/>
                  </a:lnTo>
                  <a:lnTo>
                    <a:pt x="297" y="444"/>
                  </a:lnTo>
                  <a:lnTo>
                    <a:pt x="286" y="482"/>
                  </a:lnTo>
                  <a:lnTo>
                    <a:pt x="295" y="490"/>
                  </a:lnTo>
                  <a:lnTo>
                    <a:pt x="314" y="508"/>
                  </a:lnTo>
                  <a:lnTo>
                    <a:pt x="325" y="518"/>
                  </a:lnTo>
                  <a:lnTo>
                    <a:pt x="334" y="530"/>
                  </a:lnTo>
                  <a:lnTo>
                    <a:pt x="340" y="540"/>
                  </a:lnTo>
                  <a:lnTo>
                    <a:pt x="343" y="545"/>
                  </a:lnTo>
                  <a:lnTo>
                    <a:pt x="343" y="550"/>
                  </a:lnTo>
                  <a:lnTo>
                    <a:pt x="345" y="598"/>
                  </a:lnTo>
                  <a:lnTo>
                    <a:pt x="348" y="623"/>
                  </a:lnTo>
                  <a:lnTo>
                    <a:pt x="349" y="640"/>
                  </a:lnTo>
                  <a:lnTo>
                    <a:pt x="352" y="646"/>
                  </a:lnTo>
                  <a:lnTo>
                    <a:pt x="356" y="655"/>
                  </a:lnTo>
                  <a:lnTo>
                    <a:pt x="366" y="676"/>
                  </a:lnTo>
                  <a:lnTo>
                    <a:pt x="376" y="694"/>
                  </a:lnTo>
                  <a:lnTo>
                    <a:pt x="382" y="700"/>
                  </a:lnTo>
                  <a:lnTo>
                    <a:pt x="384" y="703"/>
                  </a:lnTo>
                  <a:lnTo>
                    <a:pt x="396" y="713"/>
                  </a:lnTo>
                  <a:lnTo>
                    <a:pt x="415" y="733"/>
                  </a:lnTo>
                  <a:lnTo>
                    <a:pt x="424" y="744"/>
                  </a:lnTo>
                  <a:lnTo>
                    <a:pt x="435" y="756"/>
                  </a:lnTo>
                  <a:lnTo>
                    <a:pt x="442" y="768"/>
                  </a:lnTo>
                  <a:lnTo>
                    <a:pt x="447" y="779"/>
                  </a:lnTo>
                  <a:lnTo>
                    <a:pt x="466" y="818"/>
                  </a:lnTo>
                  <a:lnTo>
                    <a:pt x="494" y="878"/>
                  </a:lnTo>
                  <a:lnTo>
                    <a:pt x="521" y="936"/>
                  </a:lnTo>
                  <a:lnTo>
                    <a:pt x="530" y="958"/>
                  </a:lnTo>
                  <a:lnTo>
                    <a:pt x="534" y="969"/>
                  </a:lnTo>
                  <a:lnTo>
                    <a:pt x="534" y="973"/>
                  </a:lnTo>
                  <a:lnTo>
                    <a:pt x="533" y="977"/>
                  </a:lnTo>
                  <a:lnTo>
                    <a:pt x="529" y="986"/>
                  </a:lnTo>
                  <a:lnTo>
                    <a:pt x="522" y="995"/>
                  </a:lnTo>
                  <a:lnTo>
                    <a:pt x="512" y="1006"/>
                  </a:lnTo>
                  <a:lnTo>
                    <a:pt x="500" y="1015"/>
                  </a:lnTo>
                  <a:lnTo>
                    <a:pt x="488" y="1024"/>
                  </a:lnTo>
                  <a:lnTo>
                    <a:pt x="472" y="1030"/>
                  </a:lnTo>
                  <a:lnTo>
                    <a:pt x="456" y="1034"/>
                  </a:lnTo>
                  <a:lnTo>
                    <a:pt x="438" y="1037"/>
                  </a:lnTo>
                  <a:lnTo>
                    <a:pt x="418" y="1039"/>
                  </a:lnTo>
                  <a:lnTo>
                    <a:pt x="375" y="1042"/>
                  </a:lnTo>
                  <a:lnTo>
                    <a:pt x="354" y="1044"/>
                  </a:lnTo>
                  <a:lnTo>
                    <a:pt x="338" y="1047"/>
                  </a:lnTo>
                  <a:lnTo>
                    <a:pt x="325" y="1051"/>
                  </a:lnTo>
                  <a:lnTo>
                    <a:pt x="319" y="1052"/>
                  </a:lnTo>
                  <a:lnTo>
                    <a:pt x="316" y="1055"/>
                  </a:lnTo>
                  <a:lnTo>
                    <a:pt x="301" y="1070"/>
                  </a:lnTo>
                  <a:lnTo>
                    <a:pt x="292" y="1081"/>
                  </a:lnTo>
                  <a:lnTo>
                    <a:pt x="283" y="1094"/>
                  </a:lnTo>
                  <a:lnTo>
                    <a:pt x="274" y="1107"/>
                  </a:lnTo>
                  <a:lnTo>
                    <a:pt x="268" y="1119"/>
                  </a:lnTo>
                  <a:lnTo>
                    <a:pt x="264" y="1135"/>
                  </a:lnTo>
                  <a:lnTo>
                    <a:pt x="263" y="1141"/>
                  </a:lnTo>
                  <a:lnTo>
                    <a:pt x="263" y="1149"/>
                  </a:lnTo>
                  <a:lnTo>
                    <a:pt x="261" y="1157"/>
                  </a:lnTo>
                  <a:lnTo>
                    <a:pt x="260" y="1162"/>
                  </a:lnTo>
                  <a:lnTo>
                    <a:pt x="257" y="1167"/>
                  </a:lnTo>
                  <a:lnTo>
                    <a:pt x="253" y="1171"/>
                  </a:lnTo>
                  <a:lnTo>
                    <a:pt x="250" y="1175"/>
                  </a:lnTo>
                  <a:lnTo>
                    <a:pt x="244" y="1178"/>
                  </a:lnTo>
                  <a:lnTo>
                    <a:pt x="234" y="1180"/>
                  </a:lnTo>
                  <a:lnTo>
                    <a:pt x="222" y="1182"/>
                  </a:lnTo>
                  <a:lnTo>
                    <a:pt x="213" y="1182"/>
                  </a:lnTo>
                  <a:lnTo>
                    <a:pt x="204" y="1180"/>
                  </a:lnTo>
                  <a:lnTo>
                    <a:pt x="210" y="1130"/>
                  </a:lnTo>
                  <a:lnTo>
                    <a:pt x="213" y="1074"/>
                  </a:lnTo>
                  <a:lnTo>
                    <a:pt x="216" y="1006"/>
                  </a:lnTo>
                  <a:lnTo>
                    <a:pt x="219" y="929"/>
                  </a:lnTo>
                  <a:lnTo>
                    <a:pt x="219" y="889"/>
                  </a:lnTo>
                  <a:lnTo>
                    <a:pt x="217" y="850"/>
                  </a:lnTo>
                  <a:lnTo>
                    <a:pt x="215" y="810"/>
                  </a:lnTo>
                  <a:lnTo>
                    <a:pt x="212" y="773"/>
                  </a:lnTo>
                  <a:lnTo>
                    <a:pt x="207" y="737"/>
                  </a:lnTo>
                  <a:lnTo>
                    <a:pt x="200" y="703"/>
                  </a:lnTo>
                  <a:lnTo>
                    <a:pt x="194" y="673"/>
                  </a:lnTo>
                  <a:lnTo>
                    <a:pt x="186" y="646"/>
                  </a:lnTo>
                  <a:lnTo>
                    <a:pt x="180" y="623"/>
                  </a:lnTo>
                  <a:lnTo>
                    <a:pt x="173" y="603"/>
                  </a:lnTo>
                  <a:lnTo>
                    <a:pt x="166" y="585"/>
                  </a:lnTo>
                  <a:lnTo>
                    <a:pt x="159" y="571"/>
                  </a:lnTo>
                  <a:lnTo>
                    <a:pt x="153" y="560"/>
                  </a:lnTo>
                  <a:lnTo>
                    <a:pt x="146" y="550"/>
                  </a:lnTo>
                  <a:lnTo>
                    <a:pt x="140" y="544"/>
                  </a:lnTo>
                  <a:lnTo>
                    <a:pt x="132" y="539"/>
                  </a:lnTo>
                  <a:lnTo>
                    <a:pt x="125" y="536"/>
                  </a:lnTo>
                  <a:lnTo>
                    <a:pt x="119" y="535"/>
                  </a:lnTo>
                  <a:lnTo>
                    <a:pt x="113" y="535"/>
                  </a:lnTo>
                  <a:lnTo>
                    <a:pt x="106" y="536"/>
                  </a:lnTo>
                  <a:lnTo>
                    <a:pt x="100" y="539"/>
                  </a:lnTo>
                  <a:lnTo>
                    <a:pt x="92" y="543"/>
                  </a:lnTo>
                  <a:lnTo>
                    <a:pt x="67" y="558"/>
                  </a:lnTo>
                  <a:lnTo>
                    <a:pt x="47" y="571"/>
                  </a:lnTo>
                  <a:lnTo>
                    <a:pt x="32" y="580"/>
                  </a:lnTo>
                  <a:lnTo>
                    <a:pt x="27" y="581"/>
                  </a:lnTo>
                  <a:lnTo>
                    <a:pt x="23" y="581"/>
                  </a:lnTo>
                  <a:lnTo>
                    <a:pt x="21" y="578"/>
                  </a:lnTo>
                  <a:lnTo>
                    <a:pt x="17" y="572"/>
                  </a:lnTo>
                  <a:lnTo>
                    <a:pt x="9" y="558"/>
                  </a:lnTo>
                  <a:lnTo>
                    <a:pt x="0" y="539"/>
                  </a:lnTo>
                  <a:close/>
                </a:path>
              </a:pathLst>
            </a:custGeom>
            <a:solidFill>
              <a:srgbClr val="000000"/>
            </a:solidFill>
            <a:ln w="9525">
              <a:noFill/>
              <a:round/>
            </a:ln>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70" name="Freeform 17"/>
            <p:cNvSpPr>
              <a:spLocks noEditPoints="1"/>
            </p:cNvSpPr>
            <p:nvPr/>
          </p:nvSpPr>
          <p:spPr bwMode="auto">
            <a:xfrm>
              <a:off x="3227388" y="2366963"/>
              <a:ext cx="2017713" cy="2493963"/>
            </a:xfrm>
            <a:custGeom>
              <a:avLst/>
              <a:gdLst>
                <a:gd name="T0" fmla="*/ 2147483647 w 1271"/>
                <a:gd name="T1" fmla="*/ 2147483647 h 1571"/>
                <a:gd name="T2" fmla="*/ 2147483647 w 1271"/>
                <a:gd name="T3" fmla="*/ 2147483647 h 1571"/>
                <a:gd name="T4" fmla="*/ 2147483647 w 1271"/>
                <a:gd name="T5" fmla="*/ 2147483647 h 1571"/>
                <a:gd name="T6" fmla="*/ 2147483647 w 1271"/>
                <a:gd name="T7" fmla="*/ 2147483647 h 1571"/>
                <a:gd name="T8" fmla="*/ 2147483647 w 1271"/>
                <a:gd name="T9" fmla="*/ 2147483647 h 1571"/>
                <a:gd name="T10" fmla="*/ 2147483647 w 1271"/>
                <a:gd name="T11" fmla="*/ 2101810874 h 1571"/>
                <a:gd name="T12" fmla="*/ 2147483647 w 1271"/>
                <a:gd name="T13" fmla="*/ 2021165883 h 1571"/>
                <a:gd name="T14" fmla="*/ 2147483647 w 1271"/>
                <a:gd name="T15" fmla="*/ 1988404649 h 1571"/>
                <a:gd name="T16" fmla="*/ 2147483647 w 1271"/>
                <a:gd name="T17" fmla="*/ 1998485273 h 1571"/>
                <a:gd name="T18" fmla="*/ 2147483647 w 1271"/>
                <a:gd name="T19" fmla="*/ 2011085259 h 1571"/>
                <a:gd name="T20" fmla="*/ 2147483647 w 1271"/>
                <a:gd name="T21" fmla="*/ 1640622728 h 1571"/>
                <a:gd name="T22" fmla="*/ 2091730196 w 1271"/>
                <a:gd name="T23" fmla="*/ 1111389974 h 1571"/>
                <a:gd name="T24" fmla="*/ 1791832437 w 1271"/>
                <a:gd name="T25" fmla="*/ 567036086 h 1571"/>
                <a:gd name="T26" fmla="*/ 1791832437 w 1271"/>
                <a:gd name="T27" fmla="*/ 330141325 h 1571"/>
                <a:gd name="T28" fmla="*/ 1658262983 w 1271"/>
                <a:gd name="T29" fmla="*/ 272176944 h 1571"/>
                <a:gd name="T30" fmla="*/ 1522174564 w 1271"/>
                <a:gd name="T31" fmla="*/ 312499440 h 1571"/>
                <a:gd name="T32" fmla="*/ 1413808654 w 1271"/>
                <a:gd name="T33" fmla="*/ 420867040 h 1571"/>
                <a:gd name="T34" fmla="*/ 1247478364 w 1271"/>
                <a:gd name="T35" fmla="*/ 511592654 h 1571"/>
                <a:gd name="T36" fmla="*/ 874495290 w 1271"/>
                <a:gd name="T37" fmla="*/ 561995774 h 1571"/>
                <a:gd name="T38" fmla="*/ 612398877 w 1271"/>
                <a:gd name="T39" fmla="*/ 395665381 h 1571"/>
                <a:gd name="T40" fmla="*/ 312499432 w 1271"/>
                <a:gd name="T41" fmla="*/ 0 h 1571"/>
                <a:gd name="T42" fmla="*/ 95765949 w 1271"/>
                <a:gd name="T43" fmla="*/ 211693201 h 1571"/>
                <a:gd name="T44" fmla="*/ 55443455 w 1271"/>
                <a:gd name="T45" fmla="*/ 141128784 h 1571"/>
                <a:gd name="T46" fmla="*/ 7561265 w 1271"/>
                <a:gd name="T47" fmla="*/ 262096320 h 1571"/>
                <a:gd name="T48" fmla="*/ 234375392 w 1271"/>
                <a:gd name="T49" fmla="*/ 529232953 h 1571"/>
                <a:gd name="T50" fmla="*/ 599797304 w 1271"/>
                <a:gd name="T51" fmla="*/ 894656561 h 1571"/>
                <a:gd name="T52" fmla="*/ 990422462 w 1271"/>
                <a:gd name="T53" fmla="*/ 987901538 h 1571"/>
                <a:gd name="T54" fmla="*/ 1421368328 w 1271"/>
                <a:gd name="T55" fmla="*/ 1068546529 h 1571"/>
                <a:gd name="T56" fmla="*/ 1542335812 w 1271"/>
                <a:gd name="T57" fmla="*/ 1227317149 h 1571"/>
                <a:gd name="T58" fmla="*/ 1597779241 w 1271"/>
                <a:gd name="T59" fmla="*/ 1388607131 h 1571"/>
                <a:gd name="T60" fmla="*/ 1552416435 w 1271"/>
                <a:gd name="T61" fmla="*/ 2116931810 h 1571"/>
                <a:gd name="T62" fmla="*/ 1625501750 w 1271"/>
                <a:gd name="T63" fmla="*/ 2147483647 h 1571"/>
                <a:gd name="T64" fmla="*/ 1653222671 w 1271"/>
                <a:gd name="T65" fmla="*/ 2147483647 h 1571"/>
                <a:gd name="T66" fmla="*/ 1580138944 w 1271"/>
                <a:gd name="T67" fmla="*/ 2147483647 h 1571"/>
                <a:gd name="T68" fmla="*/ 1489413331 w 1271"/>
                <a:gd name="T69" fmla="*/ 2147483647 h 1571"/>
                <a:gd name="T70" fmla="*/ 1449090837 w 1271"/>
                <a:gd name="T71" fmla="*/ 2147483647 h 1571"/>
                <a:gd name="T72" fmla="*/ 1265118662 w 1271"/>
                <a:gd name="T73" fmla="*/ 2147483647 h 1571"/>
                <a:gd name="T74" fmla="*/ 1078627125 w 1271"/>
                <a:gd name="T75" fmla="*/ 2147483647 h 1571"/>
                <a:gd name="T76" fmla="*/ 929938720 w 1271"/>
                <a:gd name="T77" fmla="*/ 2147483647 h 1571"/>
                <a:gd name="T78" fmla="*/ 824091974 w 1271"/>
                <a:gd name="T79" fmla="*/ 2147483647 h 1571"/>
                <a:gd name="T80" fmla="*/ 703124490 w 1271"/>
                <a:gd name="T81" fmla="*/ 2147483647 h 1571"/>
                <a:gd name="T82" fmla="*/ 758567920 w 1271"/>
                <a:gd name="T83" fmla="*/ 2147483647 h 1571"/>
                <a:gd name="T84" fmla="*/ 869454978 w 1271"/>
                <a:gd name="T85" fmla="*/ 2147483647 h 1571"/>
                <a:gd name="T86" fmla="*/ 947579018 w 1271"/>
                <a:gd name="T87" fmla="*/ 2147483647 h 1571"/>
                <a:gd name="T88" fmla="*/ 1071067451 w 1271"/>
                <a:gd name="T89" fmla="*/ 2147483647 h 1571"/>
                <a:gd name="T90" fmla="*/ 1456650511 w 1271"/>
                <a:gd name="T91" fmla="*/ 2147483647 h 1571"/>
                <a:gd name="T92" fmla="*/ 1663303295 w 1271"/>
                <a:gd name="T93" fmla="*/ 2147483647 h 1571"/>
                <a:gd name="T94" fmla="*/ 1842235555 w 1271"/>
                <a:gd name="T95" fmla="*/ 2147483647 h 1571"/>
                <a:gd name="T96" fmla="*/ 1978323974 w 1271"/>
                <a:gd name="T97" fmla="*/ 2147483647 h 1571"/>
                <a:gd name="T98" fmla="*/ 2053928651 w 1271"/>
                <a:gd name="T99" fmla="*/ 2147483647 h 1571"/>
                <a:gd name="T100" fmla="*/ 2147483647 w 1271"/>
                <a:gd name="T101" fmla="*/ 2147483647 h 1571"/>
                <a:gd name="T102" fmla="*/ 2147483647 w 1271"/>
                <a:gd name="T103" fmla="*/ 2147483647 h 1571"/>
                <a:gd name="T104" fmla="*/ 2147483647 w 1271"/>
                <a:gd name="T105" fmla="*/ 2147483647 h 1571"/>
                <a:gd name="T106" fmla="*/ 2147483647 w 1271"/>
                <a:gd name="T107" fmla="*/ 2147483647 h 1571"/>
                <a:gd name="T108" fmla="*/ 2147483647 w 1271"/>
                <a:gd name="T109" fmla="*/ 2147483647 h 1571"/>
                <a:gd name="T110" fmla="*/ 2147483647 w 1271"/>
                <a:gd name="T111" fmla="*/ 2147483647 h 1571"/>
                <a:gd name="T112" fmla="*/ 2147483647 w 1271"/>
                <a:gd name="T113" fmla="*/ 2147483647 h 1571"/>
                <a:gd name="T114" fmla="*/ 2147483647 w 1271"/>
                <a:gd name="T115" fmla="*/ 2147483647 h 1571"/>
                <a:gd name="T116" fmla="*/ 2147483647 w 1271"/>
                <a:gd name="T117" fmla="*/ 2147483647 h 1571"/>
                <a:gd name="T118" fmla="*/ 2147483647 w 1271"/>
                <a:gd name="T119" fmla="*/ 2147483647 h 1571"/>
                <a:gd name="T120" fmla="*/ 2147483647 w 1271"/>
                <a:gd name="T121" fmla="*/ 2147483647 h 1571"/>
                <a:gd name="T122" fmla="*/ 2147483647 w 1271"/>
                <a:gd name="T123" fmla="*/ 2147483647 h 1571"/>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1271"/>
                <a:gd name="T187" fmla="*/ 0 h 1571"/>
                <a:gd name="T188" fmla="*/ 1271 w 1271"/>
                <a:gd name="T189" fmla="*/ 1571 h 1571"/>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1271" h="1571">
                  <a:moveTo>
                    <a:pt x="1269" y="1319"/>
                  </a:moveTo>
                  <a:lnTo>
                    <a:pt x="1269" y="1319"/>
                  </a:lnTo>
                  <a:lnTo>
                    <a:pt x="1261" y="1291"/>
                  </a:lnTo>
                  <a:lnTo>
                    <a:pt x="1257" y="1273"/>
                  </a:lnTo>
                  <a:lnTo>
                    <a:pt x="1254" y="1257"/>
                  </a:lnTo>
                  <a:lnTo>
                    <a:pt x="1244" y="1203"/>
                  </a:lnTo>
                  <a:lnTo>
                    <a:pt x="1238" y="1168"/>
                  </a:lnTo>
                  <a:lnTo>
                    <a:pt x="1231" y="1140"/>
                  </a:lnTo>
                  <a:lnTo>
                    <a:pt x="1226" y="1127"/>
                  </a:lnTo>
                  <a:lnTo>
                    <a:pt x="1218" y="1111"/>
                  </a:lnTo>
                  <a:lnTo>
                    <a:pt x="1209" y="1094"/>
                  </a:lnTo>
                  <a:lnTo>
                    <a:pt x="1199" y="1077"/>
                  </a:lnTo>
                  <a:lnTo>
                    <a:pt x="1179" y="1049"/>
                  </a:lnTo>
                  <a:lnTo>
                    <a:pt x="1166" y="1031"/>
                  </a:lnTo>
                  <a:lnTo>
                    <a:pt x="1155" y="1015"/>
                  </a:lnTo>
                  <a:lnTo>
                    <a:pt x="1141" y="992"/>
                  </a:lnTo>
                  <a:lnTo>
                    <a:pt x="1126" y="968"/>
                  </a:lnTo>
                  <a:lnTo>
                    <a:pt x="1121" y="959"/>
                  </a:lnTo>
                  <a:lnTo>
                    <a:pt x="1119" y="952"/>
                  </a:lnTo>
                  <a:lnTo>
                    <a:pt x="1117" y="943"/>
                  </a:lnTo>
                  <a:lnTo>
                    <a:pt x="1116" y="933"/>
                  </a:lnTo>
                  <a:lnTo>
                    <a:pt x="1116" y="922"/>
                  </a:lnTo>
                  <a:lnTo>
                    <a:pt x="1116" y="911"/>
                  </a:lnTo>
                  <a:lnTo>
                    <a:pt x="1119" y="899"/>
                  </a:lnTo>
                  <a:lnTo>
                    <a:pt x="1119" y="886"/>
                  </a:lnTo>
                  <a:lnTo>
                    <a:pt x="1119" y="873"/>
                  </a:lnTo>
                  <a:lnTo>
                    <a:pt x="1116" y="863"/>
                  </a:lnTo>
                  <a:lnTo>
                    <a:pt x="1115" y="858"/>
                  </a:lnTo>
                  <a:lnTo>
                    <a:pt x="1111" y="855"/>
                  </a:lnTo>
                  <a:lnTo>
                    <a:pt x="1100" y="849"/>
                  </a:lnTo>
                  <a:lnTo>
                    <a:pt x="1090" y="843"/>
                  </a:lnTo>
                  <a:lnTo>
                    <a:pt x="1082" y="842"/>
                  </a:lnTo>
                  <a:lnTo>
                    <a:pt x="1078" y="841"/>
                  </a:lnTo>
                  <a:lnTo>
                    <a:pt x="1077" y="840"/>
                  </a:lnTo>
                  <a:lnTo>
                    <a:pt x="1075" y="834"/>
                  </a:lnTo>
                  <a:lnTo>
                    <a:pt x="1073" y="828"/>
                  </a:lnTo>
                  <a:lnTo>
                    <a:pt x="1075" y="821"/>
                  </a:lnTo>
                  <a:lnTo>
                    <a:pt x="1076" y="816"/>
                  </a:lnTo>
                  <a:lnTo>
                    <a:pt x="1076" y="810"/>
                  </a:lnTo>
                  <a:lnTo>
                    <a:pt x="1073" y="805"/>
                  </a:lnTo>
                  <a:lnTo>
                    <a:pt x="1072" y="802"/>
                  </a:lnTo>
                  <a:lnTo>
                    <a:pt x="1069" y="801"/>
                  </a:lnTo>
                  <a:lnTo>
                    <a:pt x="1062" y="799"/>
                  </a:lnTo>
                  <a:lnTo>
                    <a:pt x="1059" y="798"/>
                  </a:lnTo>
                  <a:lnTo>
                    <a:pt x="1058" y="794"/>
                  </a:lnTo>
                  <a:lnTo>
                    <a:pt x="1056" y="789"/>
                  </a:lnTo>
                  <a:lnTo>
                    <a:pt x="1053" y="781"/>
                  </a:lnTo>
                  <a:lnTo>
                    <a:pt x="1049" y="774"/>
                  </a:lnTo>
                  <a:lnTo>
                    <a:pt x="1045" y="776"/>
                  </a:lnTo>
                  <a:lnTo>
                    <a:pt x="1037" y="784"/>
                  </a:lnTo>
                  <a:lnTo>
                    <a:pt x="1029" y="789"/>
                  </a:lnTo>
                  <a:lnTo>
                    <a:pt x="1022" y="793"/>
                  </a:lnTo>
                  <a:lnTo>
                    <a:pt x="1010" y="797"/>
                  </a:lnTo>
                  <a:lnTo>
                    <a:pt x="997" y="799"/>
                  </a:lnTo>
                  <a:lnTo>
                    <a:pt x="981" y="801"/>
                  </a:lnTo>
                  <a:lnTo>
                    <a:pt x="965" y="801"/>
                  </a:lnTo>
                  <a:lnTo>
                    <a:pt x="945" y="799"/>
                  </a:lnTo>
                  <a:lnTo>
                    <a:pt x="927" y="798"/>
                  </a:lnTo>
                  <a:lnTo>
                    <a:pt x="896" y="794"/>
                  </a:lnTo>
                  <a:lnTo>
                    <a:pt x="883" y="792"/>
                  </a:lnTo>
                  <a:lnTo>
                    <a:pt x="884" y="758"/>
                  </a:lnTo>
                  <a:lnTo>
                    <a:pt x="884" y="718"/>
                  </a:lnTo>
                  <a:lnTo>
                    <a:pt x="883" y="651"/>
                  </a:lnTo>
                  <a:lnTo>
                    <a:pt x="881" y="621"/>
                  </a:lnTo>
                  <a:lnTo>
                    <a:pt x="875" y="584"/>
                  </a:lnTo>
                  <a:lnTo>
                    <a:pt x="865" y="518"/>
                  </a:lnTo>
                  <a:lnTo>
                    <a:pt x="861" y="505"/>
                  </a:lnTo>
                  <a:lnTo>
                    <a:pt x="852" y="487"/>
                  </a:lnTo>
                  <a:lnTo>
                    <a:pt x="830" y="441"/>
                  </a:lnTo>
                  <a:lnTo>
                    <a:pt x="788" y="365"/>
                  </a:lnTo>
                  <a:lnTo>
                    <a:pt x="745" y="291"/>
                  </a:lnTo>
                  <a:lnTo>
                    <a:pt x="723" y="250"/>
                  </a:lnTo>
                  <a:lnTo>
                    <a:pt x="715" y="234"/>
                  </a:lnTo>
                  <a:lnTo>
                    <a:pt x="711" y="225"/>
                  </a:lnTo>
                  <a:lnTo>
                    <a:pt x="709" y="210"/>
                  </a:lnTo>
                  <a:lnTo>
                    <a:pt x="709" y="189"/>
                  </a:lnTo>
                  <a:lnTo>
                    <a:pt x="709" y="166"/>
                  </a:lnTo>
                  <a:lnTo>
                    <a:pt x="711" y="146"/>
                  </a:lnTo>
                  <a:lnTo>
                    <a:pt x="711" y="139"/>
                  </a:lnTo>
                  <a:lnTo>
                    <a:pt x="711" y="131"/>
                  </a:lnTo>
                  <a:lnTo>
                    <a:pt x="709" y="118"/>
                  </a:lnTo>
                  <a:lnTo>
                    <a:pt x="706" y="109"/>
                  </a:lnTo>
                  <a:lnTo>
                    <a:pt x="705" y="105"/>
                  </a:lnTo>
                  <a:lnTo>
                    <a:pt x="689" y="106"/>
                  </a:lnTo>
                  <a:lnTo>
                    <a:pt x="658" y="108"/>
                  </a:lnTo>
                  <a:lnTo>
                    <a:pt x="627" y="109"/>
                  </a:lnTo>
                  <a:lnTo>
                    <a:pt x="613" y="112"/>
                  </a:lnTo>
                  <a:lnTo>
                    <a:pt x="609" y="113"/>
                  </a:lnTo>
                  <a:lnTo>
                    <a:pt x="605" y="115"/>
                  </a:lnTo>
                  <a:lnTo>
                    <a:pt x="604" y="119"/>
                  </a:lnTo>
                  <a:lnTo>
                    <a:pt x="604" y="124"/>
                  </a:lnTo>
                  <a:lnTo>
                    <a:pt x="608" y="137"/>
                  </a:lnTo>
                  <a:lnTo>
                    <a:pt x="613" y="154"/>
                  </a:lnTo>
                  <a:lnTo>
                    <a:pt x="590" y="161"/>
                  </a:lnTo>
                  <a:lnTo>
                    <a:pt x="573" y="165"/>
                  </a:lnTo>
                  <a:lnTo>
                    <a:pt x="561" y="167"/>
                  </a:lnTo>
                  <a:lnTo>
                    <a:pt x="534" y="170"/>
                  </a:lnTo>
                  <a:lnTo>
                    <a:pt x="519" y="174"/>
                  </a:lnTo>
                  <a:lnTo>
                    <a:pt x="513" y="176"/>
                  </a:lnTo>
                  <a:lnTo>
                    <a:pt x="510" y="179"/>
                  </a:lnTo>
                  <a:lnTo>
                    <a:pt x="503" y="188"/>
                  </a:lnTo>
                  <a:lnTo>
                    <a:pt x="495" y="203"/>
                  </a:lnTo>
                  <a:lnTo>
                    <a:pt x="488" y="223"/>
                  </a:lnTo>
                  <a:lnTo>
                    <a:pt x="441" y="221"/>
                  </a:lnTo>
                  <a:lnTo>
                    <a:pt x="402" y="221"/>
                  </a:lnTo>
                  <a:lnTo>
                    <a:pt x="370" y="221"/>
                  </a:lnTo>
                  <a:lnTo>
                    <a:pt x="347" y="223"/>
                  </a:lnTo>
                  <a:lnTo>
                    <a:pt x="327" y="220"/>
                  </a:lnTo>
                  <a:lnTo>
                    <a:pt x="319" y="219"/>
                  </a:lnTo>
                  <a:lnTo>
                    <a:pt x="313" y="216"/>
                  </a:lnTo>
                  <a:lnTo>
                    <a:pt x="307" y="212"/>
                  </a:lnTo>
                  <a:lnTo>
                    <a:pt x="301" y="209"/>
                  </a:lnTo>
                  <a:lnTo>
                    <a:pt x="243" y="157"/>
                  </a:lnTo>
                  <a:lnTo>
                    <a:pt x="206" y="122"/>
                  </a:lnTo>
                  <a:lnTo>
                    <a:pt x="191" y="106"/>
                  </a:lnTo>
                  <a:lnTo>
                    <a:pt x="181" y="93"/>
                  </a:lnTo>
                  <a:lnTo>
                    <a:pt x="163" y="68"/>
                  </a:lnTo>
                  <a:lnTo>
                    <a:pt x="145" y="37"/>
                  </a:lnTo>
                  <a:lnTo>
                    <a:pt x="124" y="0"/>
                  </a:lnTo>
                  <a:lnTo>
                    <a:pt x="123" y="0"/>
                  </a:lnTo>
                  <a:lnTo>
                    <a:pt x="84" y="42"/>
                  </a:lnTo>
                  <a:lnTo>
                    <a:pt x="56" y="70"/>
                  </a:lnTo>
                  <a:lnTo>
                    <a:pt x="44" y="79"/>
                  </a:lnTo>
                  <a:lnTo>
                    <a:pt x="38" y="84"/>
                  </a:lnTo>
                  <a:lnTo>
                    <a:pt x="34" y="83"/>
                  </a:lnTo>
                  <a:lnTo>
                    <a:pt x="30" y="80"/>
                  </a:lnTo>
                  <a:lnTo>
                    <a:pt x="27" y="77"/>
                  </a:lnTo>
                  <a:lnTo>
                    <a:pt x="25" y="71"/>
                  </a:lnTo>
                  <a:lnTo>
                    <a:pt x="22" y="61"/>
                  </a:lnTo>
                  <a:lnTo>
                    <a:pt x="22" y="56"/>
                  </a:lnTo>
                  <a:lnTo>
                    <a:pt x="12" y="70"/>
                  </a:lnTo>
                  <a:lnTo>
                    <a:pt x="4" y="83"/>
                  </a:lnTo>
                  <a:lnTo>
                    <a:pt x="1" y="90"/>
                  </a:lnTo>
                  <a:lnTo>
                    <a:pt x="0" y="96"/>
                  </a:lnTo>
                  <a:lnTo>
                    <a:pt x="1" y="99"/>
                  </a:lnTo>
                  <a:lnTo>
                    <a:pt x="3" y="104"/>
                  </a:lnTo>
                  <a:lnTo>
                    <a:pt x="10" y="115"/>
                  </a:lnTo>
                  <a:lnTo>
                    <a:pt x="21" y="131"/>
                  </a:lnTo>
                  <a:lnTo>
                    <a:pt x="35" y="148"/>
                  </a:lnTo>
                  <a:lnTo>
                    <a:pt x="66" y="183"/>
                  </a:lnTo>
                  <a:lnTo>
                    <a:pt x="80" y="198"/>
                  </a:lnTo>
                  <a:lnTo>
                    <a:pt x="93" y="210"/>
                  </a:lnTo>
                  <a:lnTo>
                    <a:pt x="107" y="224"/>
                  </a:lnTo>
                  <a:lnTo>
                    <a:pt x="127" y="243"/>
                  </a:lnTo>
                  <a:lnTo>
                    <a:pt x="173" y="293"/>
                  </a:lnTo>
                  <a:lnTo>
                    <a:pt x="216" y="335"/>
                  </a:lnTo>
                  <a:lnTo>
                    <a:pt x="230" y="349"/>
                  </a:lnTo>
                  <a:lnTo>
                    <a:pt x="235" y="353"/>
                  </a:lnTo>
                  <a:lnTo>
                    <a:pt x="238" y="355"/>
                  </a:lnTo>
                  <a:lnTo>
                    <a:pt x="252" y="357"/>
                  </a:lnTo>
                  <a:lnTo>
                    <a:pt x="275" y="362"/>
                  </a:lnTo>
                  <a:lnTo>
                    <a:pt x="343" y="382"/>
                  </a:lnTo>
                  <a:lnTo>
                    <a:pt x="365" y="387"/>
                  </a:lnTo>
                  <a:lnTo>
                    <a:pt x="393" y="392"/>
                  </a:lnTo>
                  <a:lnTo>
                    <a:pt x="456" y="401"/>
                  </a:lnTo>
                  <a:lnTo>
                    <a:pt x="512" y="406"/>
                  </a:lnTo>
                  <a:lnTo>
                    <a:pt x="543" y="410"/>
                  </a:lnTo>
                  <a:lnTo>
                    <a:pt x="550" y="412"/>
                  </a:lnTo>
                  <a:lnTo>
                    <a:pt x="556" y="417"/>
                  </a:lnTo>
                  <a:lnTo>
                    <a:pt x="564" y="424"/>
                  </a:lnTo>
                  <a:lnTo>
                    <a:pt x="570" y="432"/>
                  </a:lnTo>
                  <a:lnTo>
                    <a:pt x="583" y="450"/>
                  </a:lnTo>
                  <a:lnTo>
                    <a:pt x="591" y="463"/>
                  </a:lnTo>
                  <a:lnTo>
                    <a:pt x="595" y="467"/>
                  </a:lnTo>
                  <a:lnTo>
                    <a:pt x="600" y="472"/>
                  </a:lnTo>
                  <a:lnTo>
                    <a:pt x="612" y="487"/>
                  </a:lnTo>
                  <a:lnTo>
                    <a:pt x="618" y="494"/>
                  </a:lnTo>
                  <a:lnTo>
                    <a:pt x="623" y="502"/>
                  </a:lnTo>
                  <a:lnTo>
                    <a:pt x="628" y="511"/>
                  </a:lnTo>
                  <a:lnTo>
                    <a:pt x="631" y="521"/>
                  </a:lnTo>
                  <a:lnTo>
                    <a:pt x="632" y="534"/>
                  </a:lnTo>
                  <a:lnTo>
                    <a:pt x="634" y="551"/>
                  </a:lnTo>
                  <a:lnTo>
                    <a:pt x="634" y="591"/>
                  </a:lnTo>
                  <a:lnTo>
                    <a:pt x="631" y="675"/>
                  </a:lnTo>
                  <a:lnTo>
                    <a:pt x="630" y="696"/>
                  </a:lnTo>
                  <a:lnTo>
                    <a:pt x="627" y="724"/>
                  </a:lnTo>
                  <a:lnTo>
                    <a:pt x="621" y="785"/>
                  </a:lnTo>
                  <a:lnTo>
                    <a:pt x="616" y="840"/>
                  </a:lnTo>
                  <a:lnTo>
                    <a:pt x="614" y="858"/>
                  </a:lnTo>
                  <a:lnTo>
                    <a:pt x="616" y="864"/>
                  </a:lnTo>
                  <a:lnTo>
                    <a:pt x="617" y="867"/>
                  </a:lnTo>
                  <a:lnTo>
                    <a:pt x="621" y="869"/>
                  </a:lnTo>
                  <a:lnTo>
                    <a:pt x="627" y="871"/>
                  </a:lnTo>
                  <a:lnTo>
                    <a:pt x="645" y="873"/>
                  </a:lnTo>
                  <a:lnTo>
                    <a:pt x="670" y="876"/>
                  </a:lnTo>
                  <a:lnTo>
                    <a:pt x="665" y="906"/>
                  </a:lnTo>
                  <a:lnTo>
                    <a:pt x="662" y="927"/>
                  </a:lnTo>
                  <a:lnTo>
                    <a:pt x="660" y="940"/>
                  </a:lnTo>
                  <a:lnTo>
                    <a:pt x="656" y="953"/>
                  </a:lnTo>
                  <a:lnTo>
                    <a:pt x="654" y="962"/>
                  </a:lnTo>
                  <a:lnTo>
                    <a:pt x="654" y="970"/>
                  </a:lnTo>
                  <a:lnTo>
                    <a:pt x="654" y="977"/>
                  </a:lnTo>
                  <a:lnTo>
                    <a:pt x="653" y="988"/>
                  </a:lnTo>
                  <a:lnTo>
                    <a:pt x="645" y="1019"/>
                  </a:lnTo>
                  <a:lnTo>
                    <a:pt x="627" y="1084"/>
                  </a:lnTo>
                  <a:lnTo>
                    <a:pt x="606" y="1178"/>
                  </a:lnTo>
                  <a:lnTo>
                    <a:pt x="596" y="1230"/>
                  </a:lnTo>
                  <a:lnTo>
                    <a:pt x="592" y="1249"/>
                  </a:lnTo>
                  <a:lnTo>
                    <a:pt x="592" y="1259"/>
                  </a:lnTo>
                  <a:lnTo>
                    <a:pt x="591" y="1264"/>
                  </a:lnTo>
                  <a:lnTo>
                    <a:pt x="591" y="1269"/>
                  </a:lnTo>
                  <a:lnTo>
                    <a:pt x="587" y="1277"/>
                  </a:lnTo>
                  <a:lnTo>
                    <a:pt x="583" y="1281"/>
                  </a:lnTo>
                  <a:lnTo>
                    <a:pt x="581" y="1282"/>
                  </a:lnTo>
                  <a:lnTo>
                    <a:pt x="578" y="1283"/>
                  </a:lnTo>
                  <a:lnTo>
                    <a:pt x="575" y="1283"/>
                  </a:lnTo>
                  <a:lnTo>
                    <a:pt x="572" y="1282"/>
                  </a:lnTo>
                  <a:lnTo>
                    <a:pt x="568" y="1279"/>
                  </a:lnTo>
                  <a:lnTo>
                    <a:pt x="556" y="1269"/>
                  </a:lnTo>
                  <a:lnTo>
                    <a:pt x="546" y="1259"/>
                  </a:lnTo>
                  <a:lnTo>
                    <a:pt x="537" y="1251"/>
                  </a:lnTo>
                  <a:lnTo>
                    <a:pt x="502" y="1225"/>
                  </a:lnTo>
                  <a:lnTo>
                    <a:pt x="480" y="1209"/>
                  </a:lnTo>
                  <a:lnTo>
                    <a:pt x="471" y="1204"/>
                  </a:lnTo>
                  <a:lnTo>
                    <a:pt x="466" y="1202"/>
                  </a:lnTo>
                  <a:lnTo>
                    <a:pt x="460" y="1202"/>
                  </a:lnTo>
                  <a:lnTo>
                    <a:pt x="451" y="1203"/>
                  </a:lnTo>
                  <a:lnTo>
                    <a:pt x="428" y="1208"/>
                  </a:lnTo>
                  <a:lnTo>
                    <a:pt x="402" y="1215"/>
                  </a:lnTo>
                  <a:lnTo>
                    <a:pt x="392" y="1218"/>
                  </a:lnTo>
                  <a:lnTo>
                    <a:pt x="384" y="1222"/>
                  </a:lnTo>
                  <a:lnTo>
                    <a:pt x="379" y="1226"/>
                  </a:lnTo>
                  <a:lnTo>
                    <a:pt x="374" y="1234"/>
                  </a:lnTo>
                  <a:lnTo>
                    <a:pt x="369" y="1243"/>
                  </a:lnTo>
                  <a:lnTo>
                    <a:pt x="363" y="1253"/>
                  </a:lnTo>
                  <a:lnTo>
                    <a:pt x="354" y="1273"/>
                  </a:lnTo>
                  <a:lnTo>
                    <a:pt x="349" y="1290"/>
                  </a:lnTo>
                  <a:lnTo>
                    <a:pt x="347" y="1299"/>
                  </a:lnTo>
                  <a:lnTo>
                    <a:pt x="341" y="1309"/>
                  </a:lnTo>
                  <a:lnTo>
                    <a:pt x="327" y="1337"/>
                  </a:lnTo>
                  <a:lnTo>
                    <a:pt x="300" y="1385"/>
                  </a:lnTo>
                  <a:lnTo>
                    <a:pt x="296" y="1393"/>
                  </a:lnTo>
                  <a:lnTo>
                    <a:pt x="292" y="1403"/>
                  </a:lnTo>
                  <a:lnTo>
                    <a:pt x="286" y="1429"/>
                  </a:lnTo>
                  <a:lnTo>
                    <a:pt x="281" y="1455"/>
                  </a:lnTo>
                  <a:lnTo>
                    <a:pt x="279" y="1467"/>
                  </a:lnTo>
                  <a:lnTo>
                    <a:pt x="279" y="1474"/>
                  </a:lnTo>
                  <a:lnTo>
                    <a:pt x="282" y="1495"/>
                  </a:lnTo>
                  <a:lnTo>
                    <a:pt x="287" y="1521"/>
                  </a:lnTo>
                  <a:lnTo>
                    <a:pt x="294" y="1547"/>
                  </a:lnTo>
                  <a:lnTo>
                    <a:pt x="297" y="1557"/>
                  </a:lnTo>
                  <a:lnTo>
                    <a:pt x="301" y="1562"/>
                  </a:lnTo>
                  <a:lnTo>
                    <a:pt x="305" y="1566"/>
                  </a:lnTo>
                  <a:lnTo>
                    <a:pt x="312" y="1569"/>
                  </a:lnTo>
                  <a:lnTo>
                    <a:pt x="319" y="1570"/>
                  </a:lnTo>
                  <a:lnTo>
                    <a:pt x="327" y="1571"/>
                  </a:lnTo>
                  <a:lnTo>
                    <a:pt x="340" y="1570"/>
                  </a:lnTo>
                  <a:lnTo>
                    <a:pt x="345" y="1569"/>
                  </a:lnTo>
                  <a:lnTo>
                    <a:pt x="349" y="1568"/>
                  </a:lnTo>
                  <a:lnTo>
                    <a:pt x="356" y="1560"/>
                  </a:lnTo>
                  <a:lnTo>
                    <a:pt x="365" y="1547"/>
                  </a:lnTo>
                  <a:lnTo>
                    <a:pt x="372" y="1531"/>
                  </a:lnTo>
                  <a:lnTo>
                    <a:pt x="376" y="1518"/>
                  </a:lnTo>
                  <a:lnTo>
                    <a:pt x="383" y="1500"/>
                  </a:lnTo>
                  <a:lnTo>
                    <a:pt x="394" y="1471"/>
                  </a:lnTo>
                  <a:lnTo>
                    <a:pt x="413" y="1428"/>
                  </a:lnTo>
                  <a:lnTo>
                    <a:pt x="416" y="1423"/>
                  </a:lnTo>
                  <a:lnTo>
                    <a:pt x="420" y="1418"/>
                  </a:lnTo>
                  <a:lnTo>
                    <a:pt x="425" y="1415"/>
                  </a:lnTo>
                  <a:lnTo>
                    <a:pt x="429" y="1415"/>
                  </a:lnTo>
                  <a:lnTo>
                    <a:pt x="432" y="1415"/>
                  </a:lnTo>
                  <a:lnTo>
                    <a:pt x="469" y="1428"/>
                  </a:lnTo>
                  <a:lnTo>
                    <a:pt x="522" y="1446"/>
                  </a:lnTo>
                  <a:lnTo>
                    <a:pt x="578" y="1468"/>
                  </a:lnTo>
                  <a:lnTo>
                    <a:pt x="608" y="1478"/>
                  </a:lnTo>
                  <a:lnTo>
                    <a:pt x="621" y="1482"/>
                  </a:lnTo>
                  <a:lnTo>
                    <a:pt x="631" y="1484"/>
                  </a:lnTo>
                  <a:lnTo>
                    <a:pt x="640" y="1484"/>
                  </a:lnTo>
                  <a:lnTo>
                    <a:pt x="650" y="1482"/>
                  </a:lnTo>
                  <a:lnTo>
                    <a:pt x="660" y="1480"/>
                  </a:lnTo>
                  <a:lnTo>
                    <a:pt x="670" y="1476"/>
                  </a:lnTo>
                  <a:lnTo>
                    <a:pt x="691" y="1468"/>
                  </a:lnTo>
                  <a:lnTo>
                    <a:pt x="711" y="1459"/>
                  </a:lnTo>
                  <a:lnTo>
                    <a:pt x="716" y="1455"/>
                  </a:lnTo>
                  <a:lnTo>
                    <a:pt x="722" y="1453"/>
                  </a:lnTo>
                  <a:lnTo>
                    <a:pt x="731" y="1442"/>
                  </a:lnTo>
                  <a:lnTo>
                    <a:pt x="740" y="1432"/>
                  </a:lnTo>
                  <a:lnTo>
                    <a:pt x="749" y="1420"/>
                  </a:lnTo>
                  <a:lnTo>
                    <a:pt x="762" y="1399"/>
                  </a:lnTo>
                  <a:lnTo>
                    <a:pt x="766" y="1390"/>
                  </a:lnTo>
                  <a:lnTo>
                    <a:pt x="776" y="1397"/>
                  </a:lnTo>
                  <a:lnTo>
                    <a:pt x="785" y="1405"/>
                  </a:lnTo>
                  <a:lnTo>
                    <a:pt x="788" y="1407"/>
                  </a:lnTo>
                  <a:lnTo>
                    <a:pt x="790" y="1411"/>
                  </a:lnTo>
                  <a:lnTo>
                    <a:pt x="802" y="1438"/>
                  </a:lnTo>
                  <a:lnTo>
                    <a:pt x="810" y="1459"/>
                  </a:lnTo>
                  <a:lnTo>
                    <a:pt x="812" y="1469"/>
                  </a:lnTo>
                  <a:lnTo>
                    <a:pt x="815" y="1480"/>
                  </a:lnTo>
                  <a:lnTo>
                    <a:pt x="817" y="1490"/>
                  </a:lnTo>
                  <a:lnTo>
                    <a:pt x="822" y="1502"/>
                  </a:lnTo>
                  <a:lnTo>
                    <a:pt x="829" y="1513"/>
                  </a:lnTo>
                  <a:lnTo>
                    <a:pt x="837" y="1524"/>
                  </a:lnTo>
                  <a:lnTo>
                    <a:pt x="846" y="1533"/>
                  </a:lnTo>
                  <a:lnTo>
                    <a:pt x="853" y="1540"/>
                  </a:lnTo>
                  <a:lnTo>
                    <a:pt x="860" y="1546"/>
                  </a:lnTo>
                  <a:lnTo>
                    <a:pt x="866" y="1547"/>
                  </a:lnTo>
                  <a:lnTo>
                    <a:pt x="877" y="1546"/>
                  </a:lnTo>
                  <a:lnTo>
                    <a:pt x="888" y="1542"/>
                  </a:lnTo>
                  <a:lnTo>
                    <a:pt x="894" y="1539"/>
                  </a:lnTo>
                  <a:lnTo>
                    <a:pt x="897" y="1537"/>
                  </a:lnTo>
                  <a:lnTo>
                    <a:pt x="900" y="1533"/>
                  </a:lnTo>
                  <a:lnTo>
                    <a:pt x="901" y="1529"/>
                  </a:lnTo>
                  <a:lnTo>
                    <a:pt x="900" y="1516"/>
                  </a:lnTo>
                  <a:lnTo>
                    <a:pt x="896" y="1495"/>
                  </a:lnTo>
                  <a:lnTo>
                    <a:pt x="892" y="1473"/>
                  </a:lnTo>
                  <a:lnTo>
                    <a:pt x="890" y="1454"/>
                  </a:lnTo>
                  <a:lnTo>
                    <a:pt x="888" y="1436"/>
                  </a:lnTo>
                  <a:lnTo>
                    <a:pt x="887" y="1416"/>
                  </a:lnTo>
                  <a:lnTo>
                    <a:pt x="886" y="1407"/>
                  </a:lnTo>
                  <a:lnTo>
                    <a:pt x="887" y="1399"/>
                  </a:lnTo>
                  <a:lnTo>
                    <a:pt x="888" y="1393"/>
                  </a:lnTo>
                  <a:lnTo>
                    <a:pt x="890" y="1392"/>
                  </a:lnTo>
                  <a:lnTo>
                    <a:pt x="892" y="1390"/>
                  </a:lnTo>
                  <a:lnTo>
                    <a:pt x="900" y="1389"/>
                  </a:lnTo>
                  <a:lnTo>
                    <a:pt x="916" y="1390"/>
                  </a:lnTo>
                  <a:lnTo>
                    <a:pt x="962" y="1396"/>
                  </a:lnTo>
                  <a:lnTo>
                    <a:pt x="1011" y="1402"/>
                  </a:lnTo>
                  <a:lnTo>
                    <a:pt x="1049" y="1409"/>
                  </a:lnTo>
                  <a:lnTo>
                    <a:pt x="1066" y="1411"/>
                  </a:lnTo>
                  <a:lnTo>
                    <a:pt x="1086" y="1412"/>
                  </a:lnTo>
                  <a:lnTo>
                    <a:pt x="1138" y="1415"/>
                  </a:lnTo>
                  <a:lnTo>
                    <a:pt x="1186" y="1415"/>
                  </a:lnTo>
                  <a:lnTo>
                    <a:pt x="1216" y="1415"/>
                  </a:lnTo>
                  <a:lnTo>
                    <a:pt x="1223" y="1412"/>
                  </a:lnTo>
                  <a:lnTo>
                    <a:pt x="1231" y="1409"/>
                  </a:lnTo>
                  <a:lnTo>
                    <a:pt x="1240" y="1402"/>
                  </a:lnTo>
                  <a:lnTo>
                    <a:pt x="1248" y="1396"/>
                  </a:lnTo>
                  <a:lnTo>
                    <a:pt x="1254" y="1388"/>
                  </a:lnTo>
                  <a:lnTo>
                    <a:pt x="1261" y="1381"/>
                  </a:lnTo>
                  <a:lnTo>
                    <a:pt x="1266" y="1374"/>
                  </a:lnTo>
                  <a:lnTo>
                    <a:pt x="1269" y="1368"/>
                  </a:lnTo>
                  <a:lnTo>
                    <a:pt x="1270" y="1357"/>
                  </a:lnTo>
                  <a:lnTo>
                    <a:pt x="1271" y="1343"/>
                  </a:lnTo>
                  <a:lnTo>
                    <a:pt x="1270" y="1330"/>
                  </a:lnTo>
                  <a:lnTo>
                    <a:pt x="1269" y="1319"/>
                  </a:lnTo>
                  <a:close/>
                  <a:moveTo>
                    <a:pt x="953" y="1247"/>
                  </a:moveTo>
                  <a:lnTo>
                    <a:pt x="953" y="1247"/>
                  </a:lnTo>
                  <a:lnTo>
                    <a:pt x="934" y="1247"/>
                  </a:lnTo>
                  <a:lnTo>
                    <a:pt x="906" y="1243"/>
                  </a:lnTo>
                  <a:lnTo>
                    <a:pt x="879" y="1240"/>
                  </a:lnTo>
                  <a:lnTo>
                    <a:pt x="869" y="1240"/>
                  </a:lnTo>
                  <a:lnTo>
                    <a:pt x="860" y="1240"/>
                  </a:lnTo>
                  <a:lnTo>
                    <a:pt x="896" y="1163"/>
                  </a:lnTo>
                  <a:lnTo>
                    <a:pt x="900" y="1154"/>
                  </a:lnTo>
                  <a:lnTo>
                    <a:pt x="903" y="1151"/>
                  </a:lnTo>
                  <a:lnTo>
                    <a:pt x="906" y="1149"/>
                  </a:lnTo>
                  <a:lnTo>
                    <a:pt x="910" y="1147"/>
                  </a:lnTo>
                  <a:lnTo>
                    <a:pt x="914" y="1149"/>
                  </a:lnTo>
                  <a:lnTo>
                    <a:pt x="918" y="1151"/>
                  </a:lnTo>
                  <a:lnTo>
                    <a:pt x="922" y="1158"/>
                  </a:lnTo>
                  <a:lnTo>
                    <a:pt x="935" y="1176"/>
                  </a:lnTo>
                  <a:lnTo>
                    <a:pt x="954" y="1200"/>
                  </a:lnTo>
                  <a:lnTo>
                    <a:pt x="981" y="1234"/>
                  </a:lnTo>
                  <a:lnTo>
                    <a:pt x="983" y="1237"/>
                  </a:lnTo>
                  <a:lnTo>
                    <a:pt x="983" y="1239"/>
                  </a:lnTo>
                  <a:lnTo>
                    <a:pt x="980" y="1242"/>
                  </a:lnTo>
                  <a:lnTo>
                    <a:pt x="976" y="1243"/>
                  </a:lnTo>
                  <a:lnTo>
                    <a:pt x="966" y="1246"/>
                  </a:lnTo>
                  <a:lnTo>
                    <a:pt x="953" y="1247"/>
                  </a:lnTo>
                  <a:close/>
                </a:path>
              </a:pathLst>
            </a:custGeom>
            <a:solidFill>
              <a:srgbClr val="000000"/>
            </a:solidFill>
            <a:ln w="9525">
              <a:noFill/>
              <a:round/>
            </a:ln>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grpSp>
      <p:sp>
        <p:nvSpPr>
          <p:cNvPr id="3" name="TextBox 2"/>
          <p:cNvSpPr txBox="1"/>
          <p:nvPr/>
        </p:nvSpPr>
        <p:spPr>
          <a:xfrm>
            <a:off x="1335883" y="2331467"/>
            <a:ext cx="3216017" cy="1292662"/>
          </a:xfrm>
          <a:prstGeom prst="rect">
            <a:avLst/>
          </a:prstGeom>
          <a:noFill/>
        </p:spPr>
        <p:txBody>
          <a:bodyPr wrap="square" rtlCol="0">
            <a:spAutoFit/>
          </a:bodyPr>
          <a:lstStyle/>
          <a:p>
            <a:r>
              <a:rPr kumimoji="1" lang="zh-CN" altLang="en-US" sz="2400" b="1" dirty="0" smtClean="0">
                <a:ln w="10541" cmpd="sng">
                  <a:solidFill>
                    <a:srgbClr val="7D7D7D">
                      <a:tint val="100000"/>
                      <a:shade val="100000"/>
                      <a:satMod val="110000"/>
                    </a:srgbClr>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rPr>
              <a:t>优秀参与者奖学金</a:t>
            </a:r>
            <a:endParaRPr kumimoji="1" lang="en-AU" altLang="zh-CN" sz="2400" b="1" dirty="0" smtClean="0">
              <a:ln w="10541" cmpd="sng">
                <a:solidFill>
                  <a:srgbClr val="7D7D7D">
                    <a:tint val="100000"/>
                    <a:shade val="100000"/>
                    <a:satMod val="110000"/>
                  </a:srgbClr>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endParaRPr>
          </a:p>
          <a:p>
            <a:r>
              <a:rPr kumimoji="1" lang="zh-CN" altLang="en-US" dirty="0" smtClean="0"/>
              <a:t>参与者通过报名及申请奖学金，将有机会获得</a:t>
            </a:r>
            <a:r>
              <a:rPr kumimoji="1" lang="en-US" altLang="zh-CN" dirty="0" smtClean="0"/>
              <a:t>2000</a:t>
            </a:r>
            <a:r>
              <a:rPr kumimoji="1" lang="zh-CN" altLang="en-US" dirty="0" smtClean="0"/>
              <a:t>元的项目费用减免。</a:t>
            </a:r>
            <a:endParaRPr kumimoji="1" lang="ja-JP" altLang="en-US" dirty="0"/>
          </a:p>
        </p:txBody>
      </p:sp>
      <p:pic>
        <p:nvPicPr>
          <p:cNvPr id="79" name="图片 107"/>
          <p:cNvPicPr>
            <a:picLocks noChangeAspect="1"/>
          </p:cNvPicPr>
          <p:nvPr/>
        </p:nvPicPr>
        <p:blipFill>
          <a:blip r:embed="rId2"/>
          <a:stretch>
            <a:fillRect/>
          </a:stretch>
        </p:blipFill>
        <p:spPr>
          <a:xfrm>
            <a:off x="10927460" y="4041395"/>
            <a:ext cx="1084376" cy="1662709"/>
          </a:xfrm>
          <a:prstGeom prst="rect">
            <a:avLst/>
          </a:prstGeom>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C4E0E2"/>
        </a:solidFill>
        <a:effectLst/>
      </p:bgPr>
    </p:bg>
    <p:spTree>
      <p:nvGrpSpPr>
        <p:cNvPr id="1" name=""/>
        <p:cNvGrpSpPr/>
        <p:nvPr/>
      </p:nvGrpSpPr>
      <p:grpSpPr>
        <a:xfrm>
          <a:off x="0" y="0"/>
          <a:ext cx="0" cy="0"/>
          <a:chOff x="0" y="0"/>
          <a:chExt cx="0" cy="0"/>
        </a:xfrm>
      </p:grpSpPr>
      <p:grpSp>
        <p:nvGrpSpPr>
          <p:cNvPr id="61" name="组合 60"/>
          <p:cNvGrpSpPr/>
          <p:nvPr/>
        </p:nvGrpSpPr>
        <p:grpSpPr>
          <a:xfrm>
            <a:off x="895507" y="1776383"/>
            <a:ext cx="3136392" cy="3108960"/>
            <a:chOff x="1865376" y="1938528"/>
            <a:chExt cx="3136392" cy="3108960"/>
          </a:xfrm>
        </p:grpSpPr>
        <p:grpSp>
          <p:nvGrpSpPr>
            <p:cNvPr id="12" name="组合 11"/>
            <p:cNvGrpSpPr/>
            <p:nvPr/>
          </p:nvGrpSpPr>
          <p:grpSpPr>
            <a:xfrm>
              <a:off x="1865376" y="1938528"/>
              <a:ext cx="3136392" cy="3108960"/>
              <a:chOff x="1874520" y="1901952"/>
              <a:chExt cx="3136392" cy="3108960"/>
            </a:xfrm>
          </p:grpSpPr>
          <p:sp>
            <p:nvSpPr>
              <p:cNvPr id="4" name="椭圆 3"/>
              <p:cNvSpPr/>
              <p:nvPr/>
            </p:nvSpPr>
            <p:spPr>
              <a:xfrm>
                <a:off x="2057400" y="2066544"/>
                <a:ext cx="2770632" cy="2770632"/>
              </a:xfrm>
              <a:prstGeom prst="ellipse">
                <a:avLst/>
              </a:prstGeom>
              <a:no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cxnSp>
            <p:nvCxnSpPr>
              <p:cNvPr id="6" name="直接连接符 5"/>
              <p:cNvCxnSpPr/>
              <p:nvPr/>
            </p:nvCxnSpPr>
            <p:spPr>
              <a:xfrm>
                <a:off x="3429000" y="1901952"/>
                <a:ext cx="0" cy="356616"/>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a:off x="4672584" y="3456432"/>
                <a:ext cx="338328" cy="0"/>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a:off x="3425952" y="4654296"/>
                <a:ext cx="0" cy="356616"/>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a:off x="1874520" y="3451860"/>
                <a:ext cx="338328" cy="0"/>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grpSp>
        <p:grpSp>
          <p:nvGrpSpPr>
            <p:cNvPr id="13" name="组合 12"/>
            <p:cNvGrpSpPr/>
            <p:nvPr/>
          </p:nvGrpSpPr>
          <p:grpSpPr>
            <a:xfrm flipH="1">
              <a:off x="2762888" y="2971800"/>
              <a:ext cx="1462734" cy="851361"/>
              <a:chOff x="898525" y="1714500"/>
              <a:chExt cx="5195888" cy="3024188"/>
            </a:xfrm>
          </p:grpSpPr>
          <p:sp>
            <p:nvSpPr>
              <p:cNvPr id="14" name="Freeform 101"/>
              <p:cNvSpPr/>
              <p:nvPr/>
            </p:nvSpPr>
            <p:spPr bwMode="auto">
              <a:xfrm>
                <a:off x="5114925" y="3651250"/>
                <a:ext cx="130175" cy="593725"/>
              </a:xfrm>
              <a:custGeom>
                <a:avLst/>
                <a:gdLst>
                  <a:gd name="T0" fmla="*/ 41 w 41"/>
                  <a:gd name="T1" fmla="*/ 178 h 186"/>
                  <a:gd name="T2" fmla="*/ 20 w 41"/>
                  <a:gd name="T3" fmla="*/ 186 h 186"/>
                  <a:gd name="T4" fmla="*/ 0 w 41"/>
                  <a:gd name="T5" fmla="*/ 178 h 186"/>
                  <a:gd name="T6" fmla="*/ 0 w 41"/>
                  <a:gd name="T7" fmla="*/ 8 h 186"/>
                  <a:gd name="T8" fmla="*/ 20 w 41"/>
                  <a:gd name="T9" fmla="*/ 0 h 186"/>
                  <a:gd name="T10" fmla="*/ 41 w 41"/>
                  <a:gd name="T11" fmla="*/ 8 h 186"/>
                  <a:gd name="T12" fmla="*/ 41 w 41"/>
                  <a:gd name="T13" fmla="*/ 178 h 186"/>
                </a:gdLst>
                <a:ahLst/>
                <a:cxnLst>
                  <a:cxn ang="0">
                    <a:pos x="T0" y="T1"/>
                  </a:cxn>
                  <a:cxn ang="0">
                    <a:pos x="T2" y="T3"/>
                  </a:cxn>
                  <a:cxn ang="0">
                    <a:pos x="T4" y="T5"/>
                  </a:cxn>
                  <a:cxn ang="0">
                    <a:pos x="T6" y="T7"/>
                  </a:cxn>
                  <a:cxn ang="0">
                    <a:pos x="T8" y="T9"/>
                  </a:cxn>
                  <a:cxn ang="0">
                    <a:pos x="T10" y="T11"/>
                  </a:cxn>
                  <a:cxn ang="0">
                    <a:pos x="T12" y="T13"/>
                  </a:cxn>
                </a:cxnLst>
                <a:rect l="0" t="0" r="r" b="b"/>
                <a:pathLst>
                  <a:path w="41" h="186">
                    <a:moveTo>
                      <a:pt x="41" y="178"/>
                    </a:moveTo>
                    <a:cubicBezTo>
                      <a:pt x="41" y="183"/>
                      <a:pt x="32" y="186"/>
                      <a:pt x="20" y="186"/>
                    </a:cubicBezTo>
                    <a:cubicBezTo>
                      <a:pt x="9" y="186"/>
                      <a:pt x="0" y="183"/>
                      <a:pt x="0" y="178"/>
                    </a:cubicBezTo>
                    <a:cubicBezTo>
                      <a:pt x="0" y="8"/>
                      <a:pt x="0" y="8"/>
                      <a:pt x="0" y="8"/>
                    </a:cubicBezTo>
                    <a:cubicBezTo>
                      <a:pt x="0" y="4"/>
                      <a:pt x="9" y="0"/>
                      <a:pt x="20" y="0"/>
                    </a:cubicBezTo>
                    <a:cubicBezTo>
                      <a:pt x="32" y="0"/>
                      <a:pt x="41" y="4"/>
                      <a:pt x="41" y="8"/>
                    </a:cubicBezTo>
                    <a:lnTo>
                      <a:pt x="41" y="178"/>
                    </a:lnTo>
                    <a:close/>
                  </a:path>
                </a:pathLst>
              </a:custGeom>
              <a:solidFill>
                <a:srgbClr val="4F8547"/>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5" name="Freeform 105"/>
              <p:cNvSpPr/>
              <p:nvPr/>
            </p:nvSpPr>
            <p:spPr bwMode="auto">
              <a:xfrm>
                <a:off x="3446463" y="1714500"/>
                <a:ext cx="103188" cy="461963"/>
              </a:xfrm>
              <a:custGeom>
                <a:avLst/>
                <a:gdLst>
                  <a:gd name="T0" fmla="*/ 0 w 32"/>
                  <a:gd name="T1" fmla="*/ 16 h 145"/>
                  <a:gd name="T2" fmla="*/ 0 w 32"/>
                  <a:gd name="T3" fmla="*/ 129 h 145"/>
                  <a:gd name="T4" fmla="*/ 16 w 32"/>
                  <a:gd name="T5" fmla="*/ 145 h 145"/>
                  <a:gd name="T6" fmla="*/ 32 w 32"/>
                  <a:gd name="T7" fmla="*/ 129 h 145"/>
                  <a:gd name="T8" fmla="*/ 32 w 32"/>
                  <a:gd name="T9" fmla="*/ 16 h 145"/>
                  <a:gd name="T10" fmla="*/ 16 w 32"/>
                  <a:gd name="T11" fmla="*/ 0 h 145"/>
                  <a:gd name="T12" fmla="*/ 0 w 32"/>
                  <a:gd name="T13" fmla="*/ 16 h 145"/>
                </a:gdLst>
                <a:ahLst/>
                <a:cxnLst>
                  <a:cxn ang="0">
                    <a:pos x="T0" y="T1"/>
                  </a:cxn>
                  <a:cxn ang="0">
                    <a:pos x="T2" y="T3"/>
                  </a:cxn>
                  <a:cxn ang="0">
                    <a:pos x="T4" y="T5"/>
                  </a:cxn>
                  <a:cxn ang="0">
                    <a:pos x="T6" y="T7"/>
                  </a:cxn>
                  <a:cxn ang="0">
                    <a:pos x="T8" y="T9"/>
                  </a:cxn>
                  <a:cxn ang="0">
                    <a:pos x="T10" y="T11"/>
                  </a:cxn>
                  <a:cxn ang="0">
                    <a:pos x="T12" y="T13"/>
                  </a:cxn>
                </a:cxnLst>
                <a:rect l="0" t="0" r="r" b="b"/>
                <a:pathLst>
                  <a:path w="32" h="145">
                    <a:moveTo>
                      <a:pt x="0" y="16"/>
                    </a:moveTo>
                    <a:cubicBezTo>
                      <a:pt x="0" y="129"/>
                      <a:pt x="0" y="129"/>
                      <a:pt x="0" y="129"/>
                    </a:cubicBezTo>
                    <a:cubicBezTo>
                      <a:pt x="0" y="138"/>
                      <a:pt x="8" y="145"/>
                      <a:pt x="16" y="145"/>
                    </a:cubicBezTo>
                    <a:cubicBezTo>
                      <a:pt x="25" y="145"/>
                      <a:pt x="32" y="138"/>
                      <a:pt x="32" y="129"/>
                    </a:cubicBezTo>
                    <a:cubicBezTo>
                      <a:pt x="32" y="16"/>
                      <a:pt x="32" y="16"/>
                      <a:pt x="32" y="16"/>
                    </a:cubicBezTo>
                    <a:cubicBezTo>
                      <a:pt x="32" y="7"/>
                      <a:pt x="25" y="0"/>
                      <a:pt x="16" y="0"/>
                    </a:cubicBezTo>
                    <a:cubicBezTo>
                      <a:pt x="8" y="0"/>
                      <a:pt x="0" y="7"/>
                      <a:pt x="0" y="16"/>
                    </a:cubicBezTo>
                  </a:path>
                </a:pathLst>
              </a:custGeom>
              <a:solidFill>
                <a:srgbClr val="757575"/>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6" name="Freeform 106"/>
              <p:cNvSpPr/>
              <p:nvPr/>
            </p:nvSpPr>
            <p:spPr bwMode="auto">
              <a:xfrm>
                <a:off x="4421188" y="1714500"/>
                <a:ext cx="101600" cy="461963"/>
              </a:xfrm>
              <a:custGeom>
                <a:avLst/>
                <a:gdLst>
                  <a:gd name="T0" fmla="*/ 0 w 32"/>
                  <a:gd name="T1" fmla="*/ 16 h 145"/>
                  <a:gd name="T2" fmla="*/ 0 w 32"/>
                  <a:gd name="T3" fmla="*/ 129 h 145"/>
                  <a:gd name="T4" fmla="*/ 16 w 32"/>
                  <a:gd name="T5" fmla="*/ 145 h 145"/>
                  <a:gd name="T6" fmla="*/ 32 w 32"/>
                  <a:gd name="T7" fmla="*/ 129 h 145"/>
                  <a:gd name="T8" fmla="*/ 32 w 32"/>
                  <a:gd name="T9" fmla="*/ 16 h 145"/>
                  <a:gd name="T10" fmla="*/ 16 w 32"/>
                  <a:gd name="T11" fmla="*/ 0 h 145"/>
                  <a:gd name="T12" fmla="*/ 0 w 32"/>
                  <a:gd name="T13" fmla="*/ 16 h 145"/>
                </a:gdLst>
                <a:ahLst/>
                <a:cxnLst>
                  <a:cxn ang="0">
                    <a:pos x="T0" y="T1"/>
                  </a:cxn>
                  <a:cxn ang="0">
                    <a:pos x="T2" y="T3"/>
                  </a:cxn>
                  <a:cxn ang="0">
                    <a:pos x="T4" y="T5"/>
                  </a:cxn>
                  <a:cxn ang="0">
                    <a:pos x="T6" y="T7"/>
                  </a:cxn>
                  <a:cxn ang="0">
                    <a:pos x="T8" y="T9"/>
                  </a:cxn>
                  <a:cxn ang="0">
                    <a:pos x="T10" y="T11"/>
                  </a:cxn>
                  <a:cxn ang="0">
                    <a:pos x="T12" y="T13"/>
                  </a:cxn>
                </a:cxnLst>
                <a:rect l="0" t="0" r="r" b="b"/>
                <a:pathLst>
                  <a:path w="32" h="145">
                    <a:moveTo>
                      <a:pt x="0" y="16"/>
                    </a:moveTo>
                    <a:cubicBezTo>
                      <a:pt x="0" y="129"/>
                      <a:pt x="0" y="129"/>
                      <a:pt x="0" y="129"/>
                    </a:cubicBezTo>
                    <a:cubicBezTo>
                      <a:pt x="0" y="138"/>
                      <a:pt x="7" y="145"/>
                      <a:pt x="16" y="145"/>
                    </a:cubicBezTo>
                    <a:cubicBezTo>
                      <a:pt x="25" y="145"/>
                      <a:pt x="32" y="138"/>
                      <a:pt x="32" y="129"/>
                    </a:cubicBezTo>
                    <a:cubicBezTo>
                      <a:pt x="32" y="16"/>
                      <a:pt x="32" y="16"/>
                      <a:pt x="32" y="16"/>
                    </a:cubicBezTo>
                    <a:cubicBezTo>
                      <a:pt x="32" y="7"/>
                      <a:pt x="25" y="0"/>
                      <a:pt x="16" y="0"/>
                    </a:cubicBezTo>
                    <a:cubicBezTo>
                      <a:pt x="7" y="0"/>
                      <a:pt x="0" y="7"/>
                      <a:pt x="0" y="16"/>
                    </a:cubicBezTo>
                  </a:path>
                </a:pathLst>
              </a:custGeom>
              <a:solidFill>
                <a:srgbClr val="757575"/>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7" name="Freeform 107"/>
              <p:cNvSpPr/>
              <p:nvPr/>
            </p:nvSpPr>
            <p:spPr bwMode="auto">
              <a:xfrm>
                <a:off x="5391150" y="1714500"/>
                <a:ext cx="101600" cy="461963"/>
              </a:xfrm>
              <a:custGeom>
                <a:avLst/>
                <a:gdLst>
                  <a:gd name="T0" fmla="*/ 0 w 32"/>
                  <a:gd name="T1" fmla="*/ 16 h 145"/>
                  <a:gd name="T2" fmla="*/ 0 w 32"/>
                  <a:gd name="T3" fmla="*/ 129 h 145"/>
                  <a:gd name="T4" fmla="*/ 16 w 32"/>
                  <a:gd name="T5" fmla="*/ 145 h 145"/>
                  <a:gd name="T6" fmla="*/ 32 w 32"/>
                  <a:gd name="T7" fmla="*/ 129 h 145"/>
                  <a:gd name="T8" fmla="*/ 32 w 32"/>
                  <a:gd name="T9" fmla="*/ 16 h 145"/>
                  <a:gd name="T10" fmla="*/ 16 w 32"/>
                  <a:gd name="T11" fmla="*/ 0 h 145"/>
                  <a:gd name="T12" fmla="*/ 0 w 32"/>
                  <a:gd name="T13" fmla="*/ 16 h 145"/>
                </a:gdLst>
                <a:ahLst/>
                <a:cxnLst>
                  <a:cxn ang="0">
                    <a:pos x="T0" y="T1"/>
                  </a:cxn>
                  <a:cxn ang="0">
                    <a:pos x="T2" y="T3"/>
                  </a:cxn>
                  <a:cxn ang="0">
                    <a:pos x="T4" y="T5"/>
                  </a:cxn>
                  <a:cxn ang="0">
                    <a:pos x="T6" y="T7"/>
                  </a:cxn>
                  <a:cxn ang="0">
                    <a:pos x="T8" y="T9"/>
                  </a:cxn>
                  <a:cxn ang="0">
                    <a:pos x="T10" y="T11"/>
                  </a:cxn>
                  <a:cxn ang="0">
                    <a:pos x="T12" y="T13"/>
                  </a:cxn>
                </a:cxnLst>
                <a:rect l="0" t="0" r="r" b="b"/>
                <a:pathLst>
                  <a:path w="32" h="145">
                    <a:moveTo>
                      <a:pt x="0" y="16"/>
                    </a:moveTo>
                    <a:cubicBezTo>
                      <a:pt x="0" y="129"/>
                      <a:pt x="0" y="129"/>
                      <a:pt x="0" y="129"/>
                    </a:cubicBezTo>
                    <a:cubicBezTo>
                      <a:pt x="0" y="138"/>
                      <a:pt x="7" y="145"/>
                      <a:pt x="16" y="145"/>
                    </a:cubicBezTo>
                    <a:cubicBezTo>
                      <a:pt x="25" y="145"/>
                      <a:pt x="32" y="138"/>
                      <a:pt x="32" y="129"/>
                    </a:cubicBezTo>
                    <a:cubicBezTo>
                      <a:pt x="32" y="16"/>
                      <a:pt x="32" y="16"/>
                      <a:pt x="32" y="16"/>
                    </a:cubicBezTo>
                    <a:cubicBezTo>
                      <a:pt x="32" y="7"/>
                      <a:pt x="25" y="0"/>
                      <a:pt x="16" y="0"/>
                    </a:cubicBezTo>
                    <a:cubicBezTo>
                      <a:pt x="7" y="0"/>
                      <a:pt x="0" y="7"/>
                      <a:pt x="0" y="16"/>
                    </a:cubicBezTo>
                  </a:path>
                </a:pathLst>
              </a:custGeom>
              <a:solidFill>
                <a:srgbClr val="757575"/>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9" name="Freeform 109"/>
              <p:cNvSpPr/>
              <p:nvPr/>
            </p:nvSpPr>
            <p:spPr bwMode="auto">
              <a:xfrm>
                <a:off x="3498850" y="1822450"/>
                <a:ext cx="1943100" cy="76200"/>
              </a:xfrm>
              <a:custGeom>
                <a:avLst/>
                <a:gdLst>
                  <a:gd name="T0" fmla="*/ 0 w 1224"/>
                  <a:gd name="T1" fmla="*/ 48 h 48"/>
                  <a:gd name="T2" fmla="*/ 1224 w 1224"/>
                  <a:gd name="T3" fmla="*/ 48 h 48"/>
                  <a:gd name="T4" fmla="*/ 1224 w 1224"/>
                  <a:gd name="T5" fmla="*/ 0 h 48"/>
                  <a:gd name="T6" fmla="*/ 0 w 1224"/>
                  <a:gd name="T7" fmla="*/ 0 h 48"/>
                </a:gdLst>
                <a:ahLst/>
                <a:cxnLst>
                  <a:cxn ang="0">
                    <a:pos x="T0" y="T1"/>
                  </a:cxn>
                  <a:cxn ang="0">
                    <a:pos x="T2" y="T3"/>
                  </a:cxn>
                  <a:cxn ang="0">
                    <a:pos x="T4" y="T5"/>
                  </a:cxn>
                  <a:cxn ang="0">
                    <a:pos x="T6" y="T7"/>
                  </a:cxn>
                </a:cxnLst>
                <a:rect l="0" t="0" r="r" b="b"/>
                <a:pathLst>
                  <a:path w="1224" h="48">
                    <a:moveTo>
                      <a:pt x="0" y="48"/>
                    </a:moveTo>
                    <a:lnTo>
                      <a:pt x="1224" y="48"/>
                    </a:lnTo>
                    <a:lnTo>
                      <a:pt x="1224" y="0"/>
                    </a:lnTo>
                    <a:lnTo>
                      <a:pt x="0" y="0"/>
                    </a:lnTo>
                  </a:path>
                </a:pathLst>
              </a:custGeom>
              <a:no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22" name="Oval 112"/>
              <p:cNvSpPr>
                <a:spLocks noChangeArrowheads="1"/>
              </p:cNvSpPr>
              <p:nvPr/>
            </p:nvSpPr>
            <p:spPr bwMode="auto">
              <a:xfrm>
                <a:off x="4411663" y="3890963"/>
                <a:ext cx="830263" cy="835025"/>
              </a:xfrm>
              <a:prstGeom prst="ellipse">
                <a:avLst/>
              </a:prstGeom>
              <a:solidFill>
                <a:srgbClr val="FFFFFF"/>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23" name="Freeform 113"/>
              <p:cNvSpPr/>
              <p:nvPr/>
            </p:nvSpPr>
            <p:spPr bwMode="auto">
              <a:xfrm>
                <a:off x="4398963" y="3878263"/>
                <a:ext cx="855663" cy="860425"/>
              </a:xfrm>
              <a:custGeom>
                <a:avLst/>
                <a:gdLst>
                  <a:gd name="T0" fmla="*/ 265 w 269"/>
                  <a:gd name="T1" fmla="*/ 135 h 270"/>
                  <a:gd name="T2" fmla="*/ 261 w 269"/>
                  <a:gd name="T3" fmla="*/ 135 h 270"/>
                  <a:gd name="T4" fmla="*/ 224 w 269"/>
                  <a:gd name="T5" fmla="*/ 224 h 270"/>
                  <a:gd name="T6" fmla="*/ 134 w 269"/>
                  <a:gd name="T7" fmla="*/ 262 h 270"/>
                  <a:gd name="T8" fmla="*/ 45 w 269"/>
                  <a:gd name="T9" fmla="*/ 224 h 270"/>
                  <a:gd name="T10" fmla="*/ 8 w 269"/>
                  <a:gd name="T11" fmla="*/ 135 h 270"/>
                  <a:gd name="T12" fmla="*/ 45 w 269"/>
                  <a:gd name="T13" fmla="*/ 45 h 270"/>
                  <a:gd name="T14" fmla="*/ 134 w 269"/>
                  <a:gd name="T15" fmla="*/ 8 h 270"/>
                  <a:gd name="T16" fmla="*/ 224 w 269"/>
                  <a:gd name="T17" fmla="*/ 45 h 270"/>
                  <a:gd name="T18" fmla="*/ 261 w 269"/>
                  <a:gd name="T19" fmla="*/ 135 h 270"/>
                  <a:gd name="T20" fmla="*/ 265 w 269"/>
                  <a:gd name="T21" fmla="*/ 135 h 270"/>
                  <a:gd name="T22" fmla="*/ 269 w 269"/>
                  <a:gd name="T23" fmla="*/ 135 h 270"/>
                  <a:gd name="T24" fmla="*/ 134 w 269"/>
                  <a:gd name="T25" fmla="*/ 0 h 270"/>
                  <a:gd name="T26" fmla="*/ 0 w 269"/>
                  <a:gd name="T27" fmla="*/ 135 h 270"/>
                  <a:gd name="T28" fmla="*/ 134 w 269"/>
                  <a:gd name="T29" fmla="*/ 270 h 270"/>
                  <a:gd name="T30" fmla="*/ 269 w 269"/>
                  <a:gd name="T31" fmla="*/ 135 h 270"/>
                  <a:gd name="T32" fmla="*/ 265 w 269"/>
                  <a:gd name="T33" fmla="*/ 135 h 2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69" h="270">
                    <a:moveTo>
                      <a:pt x="265" y="135"/>
                    </a:moveTo>
                    <a:cubicBezTo>
                      <a:pt x="261" y="135"/>
                      <a:pt x="261" y="135"/>
                      <a:pt x="261" y="135"/>
                    </a:cubicBezTo>
                    <a:cubicBezTo>
                      <a:pt x="261" y="170"/>
                      <a:pt x="247" y="202"/>
                      <a:pt x="224" y="224"/>
                    </a:cubicBezTo>
                    <a:cubicBezTo>
                      <a:pt x="201" y="247"/>
                      <a:pt x="169" y="262"/>
                      <a:pt x="134" y="262"/>
                    </a:cubicBezTo>
                    <a:cubicBezTo>
                      <a:pt x="99" y="262"/>
                      <a:pt x="68" y="247"/>
                      <a:pt x="45" y="224"/>
                    </a:cubicBezTo>
                    <a:cubicBezTo>
                      <a:pt x="22" y="202"/>
                      <a:pt x="8" y="170"/>
                      <a:pt x="8" y="135"/>
                    </a:cubicBezTo>
                    <a:cubicBezTo>
                      <a:pt x="8" y="100"/>
                      <a:pt x="22" y="68"/>
                      <a:pt x="45" y="45"/>
                    </a:cubicBezTo>
                    <a:cubicBezTo>
                      <a:pt x="68" y="22"/>
                      <a:pt x="99" y="8"/>
                      <a:pt x="134" y="8"/>
                    </a:cubicBezTo>
                    <a:cubicBezTo>
                      <a:pt x="169" y="8"/>
                      <a:pt x="201" y="22"/>
                      <a:pt x="224" y="45"/>
                    </a:cubicBezTo>
                    <a:cubicBezTo>
                      <a:pt x="247" y="68"/>
                      <a:pt x="261" y="100"/>
                      <a:pt x="261" y="135"/>
                    </a:cubicBezTo>
                    <a:cubicBezTo>
                      <a:pt x="265" y="135"/>
                      <a:pt x="265" y="135"/>
                      <a:pt x="265" y="135"/>
                    </a:cubicBezTo>
                    <a:cubicBezTo>
                      <a:pt x="269" y="135"/>
                      <a:pt x="269" y="135"/>
                      <a:pt x="269" y="135"/>
                    </a:cubicBezTo>
                    <a:cubicBezTo>
                      <a:pt x="269" y="61"/>
                      <a:pt x="209" y="0"/>
                      <a:pt x="134" y="0"/>
                    </a:cubicBezTo>
                    <a:cubicBezTo>
                      <a:pt x="60" y="0"/>
                      <a:pt x="0" y="61"/>
                      <a:pt x="0" y="135"/>
                    </a:cubicBezTo>
                    <a:cubicBezTo>
                      <a:pt x="0" y="209"/>
                      <a:pt x="60" y="270"/>
                      <a:pt x="134" y="270"/>
                    </a:cubicBezTo>
                    <a:cubicBezTo>
                      <a:pt x="209" y="270"/>
                      <a:pt x="269" y="209"/>
                      <a:pt x="269" y="135"/>
                    </a:cubicBezTo>
                    <a:lnTo>
                      <a:pt x="265" y="135"/>
                    </a:lnTo>
                    <a:close/>
                  </a:path>
                </a:pathLst>
              </a:custGeom>
              <a:solidFill>
                <a:srgbClr val="FFFFFF"/>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24" name="Oval 114"/>
              <p:cNvSpPr>
                <a:spLocks noChangeArrowheads="1"/>
              </p:cNvSpPr>
              <p:nvPr/>
            </p:nvSpPr>
            <p:spPr bwMode="auto">
              <a:xfrm>
                <a:off x="4411663" y="3890963"/>
                <a:ext cx="830263" cy="835025"/>
              </a:xfrm>
              <a:prstGeom prst="ellipse">
                <a:avLst/>
              </a:prstGeom>
              <a:solidFill>
                <a:srgbClr val="575757"/>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25" name="Oval 115"/>
              <p:cNvSpPr>
                <a:spLocks noChangeArrowheads="1"/>
              </p:cNvSpPr>
              <p:nvPr/>
            </p:nvSpPr>
            <p:spPr bwMode="auto">
              <a:xfrm>
                <a:off x="4659313" y="4143375"/>
                <a:ext cx="330200" cy="330200"/>
              </a:xfrm>
              <a:prstGeom prst="ellipse">
                <a:avLst/>
              </a:prstGeom>
              <a:solidFill>
                <a:srgbClr val="FFFFFF"/>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26" name="Rectangle 116"/>
              <p:cNvSpPr>
                <a:spLocks noChangeArrowheads="1"/>
              </p:cNvSpPr>
              <p:nvPr/>
            </p:nvSpPr>
            <p:spPr bwMode="auto">
              <a:xfrm>
                <a:off x="2698750" y="2319338"/>
                <a:ext cx="620713" cy="619125"/>
              </a:xfrm>
              <a:prstGeom prst="rect">
                <a:avLst/>
              </a:prstGeom>
              <a:solidFill>
                <a:srgbClr val="FFFFFF"/>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27" name="Freeform 117"/>
              <p:cNvSpPr/>
              <p:nvPr/>
            </p:nvSpPr>
            <p:spPr bwMode="auto">
              <a:xfrm>
                <a:off x="2673350" y="2293938"/>
                <a:ext cx="671513" cy="669925"/>
              </a:xfrm>
              <a:custGeom>
                <a:avLst/>
                <a:gdLst>
                  <a:gd name="T0" fmla="*/ 16 w 423"/>
                  <a:gd name="T1" fmla="*/ 16 h 422"/>
                  <a:gd name="T2" fmla="*/ 16 w 423"/>
                  <a:gd name="T3" fmla="*/ 32 h 422"/>
                  <a:gd name="T4" fmla="*/ 391 w 423"/>
                  <a:gd name="T5" fmla="*/ 32 h 422"/>
                  <a:gd name="T6" fmla="*/ 391 w 423"/>
                  <a:gd name="T7" fmla="*/ 390 h 422"/>
                  <a:gd name="T8" fmla="*/ 32 w 423"/>
                  <a:gd name="T9" fmla="*/ 390 h 422"/>
                  <a:gd name="T10" fmla="*/ 32 w 423"/>
                  <a:gd name="T11" fmla="*/ 16 h 422"/>
                  <a:gd name="T12" fmla="*/ 16 w 423"/>
                  <a:gd name="T13" fmla="*/ 16 h 422"/>
                  <a:gd name="T14" fmla="*/ 16 w 423"/>
                  <a:gd name="T15" fmla="*/ 32 h 422"/>
                  <a:gd name="T16" fmla="*/ 16 w 423"/>
                  <a:gd name="T17" fmla="*/ 16 h 422"/>
                  <a:gd name="T18" fmla="*/ 0 w 423"/>
                  <a:gd name="T19" fmla="*/ 16 h 422"/>
                  <a:gd name="T20" fmla="*/ 0 w 423"/>
                  <a:gd name="T21" fmla="*/ 422 h 422"/>
                  <a:gd name="T22" fmla="*/ 423 w 423"/>
                  <a:gd name="T23" fmla="*/ 422 h 422"/>
                  <a:gd name="T24" fmla="*/ 423 w 423"/>
                  <a:gd name="T25" fmla="*/ 0 h 422"/>
                  <a:gd name="T26" fmla="*/ 0 w 423"/>
                  <a:gd name="T27" fmla="*/ 0 h 422"/>
                  <a:gd name="T28" fmla="*/ 0 w 423"/>
                  <a:gd name="T29" fmla="*/ 16 h 422"/>
                  <a:gd name="T30" fmla="*/ 16 w 423"/>
                  <a:gd name="T31" fmla="*/ 16 h 4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23" h="422">
                    <a:moveTo>
                      <a:pt x="16" y="16"/>
                    </a:moveTo>
                    <a:lnTo>
                      <a:pt x="16" y="32"/>
                    </a:lnTo>
                    <a:lnTo>
                      <a:pt x="391" y="32"/>
                    </a:lnTo>
                    <a:lnTo>
                      <a:pt x="391" y="390"/>
                    </a:lnTo>
                    <a:lnTo>
                      <a:pt x="32" y="390"/>
                    </a:lnTo>
                    <a:lnTo>
                      <a:pt x="32" y="16"/>
                    </a:lnTo>
                    <a:lnTo>
                      <a:pt x="16" y="16"/>
                    </a:lnTo>
                    <a:lnTo>
                      <a:pt x="16" y="32"/>
                    </a:lnTo>
                    <a:lnTo>
                      <a:pt x="16" y="16"/>
                    </a:lnTo>
                    <a:lnTo>
                      <a:pt x="0" y="16"/>
                    </a:lnTo>
                    <a:lnTo>
                      <a:pt x="0" y="422"/>
                    </a:lnTo>
                    <a:lnTo>
                      <a:pt x="423" y="422"/>
                    </a:lnTo>
                    <a:lnTo>
                      <a:pt x="423" y="0"/>
                    </a:lnTo>
                    <a:lnTo>
                      <a:pt x="0" y="0"/>
                    </a:lnTo>
                    <a:lnTo>
                      <a:pt x="0" y="16"/>
                    </a:lnTo>
                    <a:lnTo>
                      <a:pt x="16" y="16"/>
                    </a:lnTo>
                    <a:close/>
                  </a:path>
                </a:pathLst>
              </a:custGeom>
              <a:solidFill>
                <a:srgbClr val="B1B1B1"/>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31" name="Freeform 121"/>
              <p:cNvSpPr/>
              <p:nvPr/>
            </p:nvSpPr>
            <p:spPr bwMode="auto">
              <a:xfrm>
                <a:off x="4291013" y="2293938"/>
                <a:ext cx="666750" cy="669925"/>
              </a:xfrm>
              <a:custGeom>
                <a:avLst/>
                <a:gdLst>
                  <a:gd name="T0" fmla="*/ 16 w 420"/>
                  <a:gd name="T1" fmla="*/ 16 h 422"/>
                  <a:gd name="T2" fmla="*/ 16 w 420"/>
                  <a:gd name="T3" fmla="*/ 32 h 422"/>
                  <a:gd name="T4" fmla="*/ 388 w 420"/>
                  <a:gd name="T5" fmla="*/ 32 h 422"/>
                  <a:gd name="T6" fmla="*/ 388 w 420"/>
                  <a:gd name="T7" fmla="*/ 390 h 422"/>
                  <a:gd name="T8" fmla="*/ 32 w 420"/>
                  <a:gd name="T9" fmla="*/ 390 h 422"/>
                  <a:gd name="T10" fmla="*/ 32 w 420"/>
                  <a:gd name="T11" fmla="*/ 16 h 422"/>
                  <a:gd name="T12" fmla="*/ 16 w 420"/>
                  <a:gd name="T13" fmla="*/ 16 h 422"/>
                  <a:gd name="T14" fmla="*/ 16 w 420"/>
                  <a:gd name="T15" fmla="*/ 32 h 422"/>
                  <a:gd name="T16" fmla="*/ 16 w 420"/>
                  <a:gd name="T17" fmla="*/ 16 h 422"/>
                  <a:gd name="T18" fmla="*/ 0 w 420"/>
                  <a:gd name="T19" fmla="*/ 16 h 422"/>
                  <a:gd name="T20" fmla="*/ 0 w 420"/>
                  <a:gd name="T21" fmla="*/ 422 h 422"/>
                  <a:gd name="T22" fmla="*/ 420 w 420"/>
                  <a:gd name="T23" fmla="*/ 422 h 422"/>
                  <a:gd name="T24" fmla="*/ 420 w 420"/>
                  <a:gd name="T25" fmla="*/ 0 h 422"/>
                  <a:gd name="T26" fmla="*/ 0 w 420"/>
                  <a:gd name="T27" fmla="*/ 0 h 422"/>
                  <a:gd name="T28" fmla="*/ 0 w 420"/>
                  <a:gd name="T29" fmla="*/ 16 h 422"/>
                  <a:gd name="T30" fmla="*/ 16 w 420"/>
                  <a:gd name="T31" fmla="*/ 16 h 4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20" h="422">
                    <a:moveTo>
                      <a:pt x="16" y="16"/>
                    </a:moveTo>
                    <a:lnTo>
                      <a:pt x="16" y="32"/>
                    </a:lnTo>
                    <a:lnTo>
                      <a:pt x="388" y="32"/>
                    </a:lnTo>
                    <a:lnTo>
                      <a:pt x="388" y="390"/>
                    </a:lnTo>
                    <a:lnTo>
                      <a:pt x="32" y="390"/>
                    </a:lnTo>
                    <a:lnTo>
                      <a:pt x="32" y="16"/>
                    </a:lnTo>
                    <a:lnTo>
                      <a:pt x="16" y="16"/>
                    </a:lnTo>
                    <a:lnTo>
                      <a:pt x="16" y="32"/>
                    </a:lnTo>
                    <a:lnTo>
                      <a:pt x="16" y="16"/>
                    </a:lnTo>
                    <a:lnTo>
                      <a:pt x="0" y="16"/>
                    </a:lnTo>
                    <a:lnTo>
                      <a:pt x="0" y="422"/>
                    </a:lnTo>
                    <a:lnTo>
                      <a:pt x="420" y="422"/>
                    </a:lnTo>
                    <a:lnTo>
                      <a:pt x="420" y="0"/>
                    </a:lnTo>
                    <a:lnTo>
                      <a:pt x="0" y="0"/>
                    </a:lnTo>
                    <a:lnTo>
                      <a:pt x="0" y="16"/>
                    </a:lnTo>
                    <a:lnTo>
                      <a:pt x="16" y="16"/>
                    </a:lnTo>
                    <a:close/>
                  </a:path>
                </a:pathLst>
              </a:custGeom>
              <a:solidFill>
                <a:srgbClr val="B1B1B1"/>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32" name="Rectangle 122"/>
              <p:cNvSpPr>
                <a:spLocks noChangeArrowheads="1"/>
              </p:cNvSpPr>
              <p:nvPr/>
            </p:nvSpPr>
            <p:spPr bwMode="auto">
              <a:xfrm>
                <a:off x="5124450" y="2319338"/>
                <a:ext cx="615950" cy="619125"/>
              </a:xfrm>
              <a:prstGeom prst="rect">
                <a:avLst/>
              </a:prstGeom>
              <a:solidFill>
                <a:srgbClr val="FFFFFF"/>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33" name="Freeform 123"/>
              <p:cNvSpPr/>
              <p:nvPr/>
            </p:nvSpPr>
            <p:spPr bwMode="auto">
              <a:xfrm>
                <a:off x="5099050" y="2293938"/>
                <a:ext cx="668338" cy="669925"/>
              </a:xfrm>
              <a:custGeom>
                <a:avLst/>
                <a:gdLst>
                  <a:gd name="T0" fmla="*/ 16 w 421"/>
                  <a:gd name="T1" fmla="*/ 16 h 422"/>
                  <a:gd name="T2" fmla="*/ 16 w 421"/>
                  <a:gd name="T3" fmla="*/ 32 h 422"/>
                  <a:gd name="T4" fmla="*/ 388 w 421"/>
                  <a:gd name="T5" fmla="*/ 32 h 422"/>
                  <a:gd name="T6" fmla="*/ 388 w 421"/>
                  <a:gd name="T7" fmla="*/ 390 h 422"/>
                  <a:gd name="T8" fmla="*/ 32 w 421"/>
                  <a:gd name="T9" fmla="*/ 390 h 422"/>
                  <a:gd name="T10" fmla="*/ 32 w 421"/>
                  <a:gd name="T11" fmla="*/ 16 h 422"/>
                  <a:gd name="T12" fmla="*/ 16 w 421"/>
                  <a:gd name="T13" fmla="*/ 16 h 422"/>
                  <a:gd name="T14" fmla="*/ 16 w 421"/>
                  <a:gd name="T15" fmla="*/ 32 h 422"/>
                  <a:gd name="T16" fmla="*/ 16 w 421"/>
                  <a:gd name="T17" fmla="*/ 16 h 422"/>
                  <a:gd name="T18" fmla="*/ 0 w 421"/>
                  <a:gd name="T19" fmla="*/ 16 h 422"/>
                  <a:gd name="T20" fmla="*/ 0 w 421"/>
                  <a:gd name="T21" fmla="*/ 422 h 422"/>
                  <a:gd name="T22" fmla="*/ 421 w 421"/>
                  <a:gd name="T23" fmla="*/ 422 h 422"/>
                  <a:gd name="T24" fmla="*/ 421 w 421"/>
                  <a:gd name="T25" fmla="*/ 0 h 422"/>
                  <a:gd name="T26" fmla="*/ 0 w 421"/>
                  <a:gd name="T27" fmla="*/ 0 h 422"/>
                  <a:gd name="T28" fmla="*/ 0 w 421"/>
                  <a:gd name="T29" fmla="*/ 16 h 422"/>
                  <a:gd name="T30" fmla="*/ 16 w 421"/>
                  <a:gd name="T31" fmla="*/ 16 h 4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21" h="422">
                    <a:moveTo>
                      <a:pt x="16" y="16"/>
                    </a:moveTo>
                    <a:lnTo>
                      <a:pt x="16" y="32"/>
                    </a:lnTo>
                    <a:lnTo>
                      <a:pt x="388" y="32"/>
                    </a:lnTo>
                    <a:lnTo>
                      <a:pt x="388" y="390"/>
                    </a:lnTo>
                    <a:lnTo>
                      <a:pt x="32" y="390"/>
                    </a:lnTo>
                    <a:lnTo>
                      <a:pt x="32" y="16"/>
                    </a:lnTo>
                    <a:lnTo>
                      <a:pt x="16" y="16"/>
                    </a:lnTo>
                    <a:lnTo>
                      <a:pt x="16" y="32"/>
                    </a:lnTo>
                    <a:lnTo>
                      <a:pt x="16" y="16"/>
                    </a:lnTo>
                    <a:lnTo>
                      <a:pt x="0" y="16"/>
                    </a:lnTo>
                    <a:lnTo>
                      <a:pt x="0" y="422"/>
                    </a:lnTo>
                    <a:lnTo>
                      <a:pt x="421" y="422"/>
                    </a:lnTo>
                    <a:lnTo>
                      <a:pt x="421" y="0"/>
                    </a:lnTo>
                    <a:lnTo>
                      <a:pt x="0" y="0"/>
                    </a:lnTo>
                    <a:lnTo>
                      <a:pt x="0" y="16"/>
                    </a:lnTo>
                    <a:lnTo>
                      <a:pt x="16" y="16"/>
                    </a:lnTo>
                    <a:close/>
                  </a:path>
                </a:pathLst>
              </a:custGeom>
              <a:solidFill>
                <a:srgbClr val="B1B1B1"/>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34" name="Freeform 124"/>
              <p:cNvSpPr/>
              <p:nvPr/>
            </p:nvSpPr>
            <p:spPr bwMode="auto">
              <a:xfrm>
                <a:off x="1312863" y="2319338"/>
                <a:ext cx="1189038" cy="619125"/>
              </a:xfrm>
              <a:custGeom>
                <a:avLst/>
                <a:gdLst>
                  <a:gd name="T0" fmla="*/ 374 w 374"/>
                  <a:gd name="T1" fmla="*/ 194 h 194"/>
                  <a:gd name="T2" fmla="*/ 374 w 374"/>
                  <a:gd name="T3" fmla="*/ 0 h 194"/>
                  <a:gd name="T4" fmla="*/ 76 w 374"/>
                  <a:gd name="T5" fmla="*/ 0 h 194"/>
                  <a:gd name="T6" fmla="*/ 13 w 374"/>
                  <a:gd name="T7" fmla="*/ 127 h 194"/>
                  <a:gd name="T8" fmla="*/ 0 w 374"/>
                  <a:gd name="T9" fmla="*/ 194 h 194"/>
                  <a:gd name="T10" fmla="*/ 374 w 374"/>
                  <a:gd name="T11" fmla="*/ 194 h 194"/>
                </a:gdLst>
                <a:ahLst/>
                <a:cxnLst>
                  <a:cxn ang="0">
                    <a:pos x="T0" y="T1"/>
                  </a:cxn>
                  <a:cxn ang="0">
                    <a:pos x="T2" y="T3"/>
                  </a:cxn>
                  <a:cxn ang="0">
                    <a:pos x="T4" y="T5"/>
                  </a:cxn>
                  <a:cxn ang="0">
                    <a:pos x="T6" y="T7"/>
                  </a:cxn>
                  <a:cxn ang="0">
                    <a:pos x="T8" y="T9"/>
                  </a:cxn>
                  <a:cxn ang="0">
                    <a:pos x="T10" y="T11"/>
                  </a:cxn>
                </a:cxnLst>
                <a:rect l="0" t="0" r="r" b="b"/>
                <a:pathLst>
                  <a:path w="374" h="194">
                    <a:moveTo>
                      <a:pt x="374" y="194"/>
                    </a:moveTo>
                    <a:cubicBezTo>
                      <a:pt x="374" y="0"/>
                      <a:pt x="374" y="0"/>
                      <a:pt x="374" y="0"/>
                    </a:cubicBezTo>
                    <a:cubicBezTo>
                      <a:pt x="76" y="0"/>
                      <a:pt x="76" y="0"/>
                      <a:pt x="76" y="0"/>
                    </a:cubicBezTo>
                    <a:cubicBezTo>
                      <a:pt x="76" y="0"/>
                      <a:pt x="19" y="96"/>
                      <a:pt x="13" y="127"/>
                    </a:cubicBezTo>
                    <a:cubicBezTo>
                      <a:pt x="7" y="157"/>
                      <a:pt x="0" y="170"/>
                      <a:pt x="0" y="194"/>
                    </a:cubicBezTo>
                    <a:lnTo>
                      <a:pt x="374" y="194"/>
                    </a:lnTo>
                    <a:close/>
                  </a:path>
                </a:pathLst>
              </a:custGeom>
              <a:solidFill>
                <a:srgbClr val="FFFFFF"/>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35" name="Freeform 125"/>
              <p:cNvSpPr/>
              <p:nvPr/>
            </p:nvSpPr>
            <p:spPr bwMode="auto">
              <a:xfrm>
                <a:off x="1287463" y="2293938"/>
                <a:ext cx="1239838" cy="669925"/>
              </a:xfrm>
              <a:custGeom>
                <a:avLst/>
                <a:gdLst>
                  <a:gd name="T0" fmla="*/ 382 w 390"/>
                  <a:gd name="T1" fmla="*/ 202 h 210"/>
                  <a:gd name="T2" fmla="*/ 390 w 390"/>
                  <a:gd name="T3" fmla="*/ 202 h 210"/>
                  <a:gd name="T4" fmla="*/ 390 w 390"/>
                  <a:gd name="T5" fmla="*/ 0 h 210"/>
                  <a:gd name="T6" fmla="*/ 79 w 390"/>
                  <a:gd name="T7" fmla="*/ 0 h 210"/>
                  <a:gd name="T8" fmla="*/ 77 w 390"/>
                  <a:gd name="T9" fmla="*/ 4 h 210"/>
                  <a:gd name="T10" fmla="*/ 47 w 390"/>
                  <a:gd name="T11" fmla="*/ 56 h 210"/>
                  <a:gd name="T12" fmla="*/ 26 w 390"/>
                  <a:gd name="T13" fmla="*/ 99 h 210"/>
                  <a:gd name="T14" fmla="*/ 18 w 390"/>
                  <a:gd name="T15" fmla="*/ 118 h 210"/>
                  <a:gd name="T16" fmla="*/ 13 w 390"/>
                  <a:gd name="T17" fmla="*/ 133 h 210"/>
                  <a:gd name="T18" fmla="*/ 4 w 390"/>
                  <a:gd name="T19" fmla="*/ 169 h 210"/>
                  <a:gd name="T20" fmla="*/ 0 w 390"/>
                  <a:gd name="T21" fmla="*/ 202 h 210"/>
                  <a:gd name="T22" fmla="*/ 0 w 390"/>
                  <a:gd name="T23" fmla="*/ 210 h 210"/>
                  <a:gd name="T24" fmla="*/ 390 w 390"/>
                  <a:gd name="T25" fmla="*/ 210 h 210"/>
                  <a:gd name="T26" fmla="*/ 390 w 390"/>
                  <a:gd name="T27" fmla="*/ 202 h 210"/>
                  <a:gd name="T28" fmla="*/ 382 w 390"/>
                  <a:gd name="T29" fmla="*/ 202 h 210"/>
                  <a:gd name="T30" fmla="*/ 382 w 390"/>
                  <a:gd name="T31" fmla="*/ 194 h 210"/>
                  <a:gd name="T32" fmla="*/ 8 w 390"/>
                  <a:gd name="T33" fmla="*/ 194 h 210"/>
                  <a:gd name="T34" fmla="*/ 8 w 390"/>
                  <a:gd name="T35" fmla="*/ 202 h 210"/>
                  <a:gd name="T36" fmla="*/ 16 w 390"/>
                  <a:gd name="T37" fmla="*/ 202 h 210"/>
                  <a:gd name="T38" fmla="*/ 20 w 390"/>
                  <a:gd name="T39" fmla="*/ 173 h 210"/>
                  <a:gd name="T40" fmla="*/ 29 w 390"/>
                  <a:gd name="T41" fmla="*/ 136 h 210"/>
                  <a:gd name="T42" fmla="*/ 33 w 390"/>
                  <a:gd name="T43" fmla="*/ 123 h 210"/>
                  <a:gd name="T44" fmla="*/ 48 w 390"/>
                  <a:gd name="T45" fmla="*/ 90 h 210"/>
                  <a:gd name="T46" fmla="*/ 76 w 390"/>
                  <a:gd name="T47" fmla="*/ 37 h 210"/>
                  <a:gd name="T48" fmla="*/ 86 w 390"/>
                  <a:gd name="T49" fmla="*/ 19 h 210"/>
                  <a:gd name="T50" fmla="*/ 89 w 390"/>
                  <a:gd name="T51" fmla="*/ 14 h 210"/>
                  <a:gd name="T52" fmla="*/ 90 w 390"/>
                  <a:gd name="T53" fmla="*/ 12 h 210"/>
                  <a:gd name="T54" fmla="*/ 84 w 390"/>
                  <a:gd name="T55" fmla="*/ 8 h 210"/>
                  <a:gd name="T56" fmla="*/ 84 w 390"/>
                  <a:gd name="T57" fmla="*/ 16 h 210"/>
                  <a:gd name="T58" fmla="*/ 374 w 390"/>
                  <a:gd name="T59" fmla="*/ 16 h 210"/>
                  <a:gd name="T60" fmla="*/ 374 w 390"/>
                  <a:gd name="T61" fmla="*/ 202 h 210"/>
                  <a:gd name="T62" fmla="*/ 382 w 390"/>
                  <a:gd name="T63" fmla="*/ 202 h 210"/>
                  <a:gd name="T64" fmla="*/ 382 w 390"/>
                  <a:gd name="T65" fmla="*/ 194 h 210"/>
                  <a:gd name="T66" fmla="*/ 382 w 390"/>
                  <a:gd name="T67" fmla="*/ 202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90" h="210">
                    <a:moveTo>
                      <a:pt x="382" y="202"/>
                    </a:moveTo>
                    <a:cubicBezTo>
                      <a:pt x="390" y="202"/>
                      <a:pt x="390" y="202"/>
                      <a:pt x="390" y="202"/>
                    </a:cubicBezTo>
                    <a:cubicBezTo>
                      <a:pt x="390" y="0"/>
                      <a:pt x="390" y="0"/>
                      <a:pt x="390" y="0"/>
                    </a:cubicBezTo>
                    <a:cubicBezTo>
                      <a:pt x="79" y="0"/>
                      <a:pt x="79" y="0"/>
                      <a:pt x="79" y="0"/>
                    </a:cubicBezTo>
                    <a:cubicBezTo>
                      <a:pt x="77" y="4"/>
                      <a:pt x="77" y="4"/>
                      <a:pt x="77" y="4"/>
                    </a:cubicBezTo>
                    <a:cubicBezTo>
                      <a:pt x="77" y="4"/>
                      <a:pt x="62" y="28"/>
                      <a:pt x="47" y="56"/>
                    </a:cubicBezTo>
                    <a:cubicBezTo>
                      <a:pt x="40" y="70"/>
                      <a:pt x="32" y="85"/>
                      <a:pt x="26" y="99"/>
                    </a:cubicBezTo>
                    <a:cubicBezTo>
                      <a:pt x="23" y="105"/>
                      <a:pt x="20" y="112"/>
                      <a:pt x="18" y="118"/>
                    </a:cubicBezTo>
                    <a:cubicBezTo>
                      <a:pt x="15" y="123"/>
                      <a:pt x="14" y="129"/>
                      <a:pt x="13" y="133"/>
                    </a:cubicBezTo>
                    <a:cubicBezTo>
                      <a:pt x="10" y="148"/>
                      <a:pt x="7" y="159"/>
                      <a:pt x="4" y="169"/>
                    </a:cubicBezTo>
                    <a:cubicBezTo>
                      <a:pt x="2" y="179"/>
                      <a:pt x="0" y="189"/>
                      <a:pt x="0" y="202"/>
                    </a:cubicBezTo>
                    <a:cubicBezTo>
                      <a:pt x="0" y="210"/>
                      <a:pt x="0" y="210"/>
                      <a:pt x="0" y="210"/>
                    </a:cubicBezTo>
                    <a:cubicBezTo>
                      <a:pt x="390" y="210"/>
                      <a:pt x="390" y="210"/>
                      <a:pt x="390" y="210"/>
                    </a:cubicBezTo>
                    <a:cubicBezTo>
                      <a:pt x="390" y="202"/>
                      <a:pt x="390" y="202"/>
                      <a:pt x="390" y="202"/>
                    </a:cubicBezTo>
                    <a:cubicBezTo>
                      <a:pt x="382" y="202"/>
                      <a:pt x="382" y="202"/>
                      <a:pt x="382" y="202"/>
                    </a:cubicBezTo>
                    <a:cubicBezTo>
                      <a:pt x="382" y="194"/>
                      <a:pt x="382" y="194"/>
                      <a:pt x="382" y="194"/>
                    </a:cubicBezTo>
                    <a:cubicBezTo>
                      <a:pt x="8" y="194"/>
                      <a:pt x="8" y="194"/>
                      <a:pt x="8" y="194"/>
                    </a:cubicBezTo>
                    <a:cubicBezTo>
                      <a:pt x="8" y="202"/>
                      <a:pt x="8" y="202"/>
                      <a:pt x="8" y="202"/>
                    </a:cubicBezTo>
                    <a:cubicBezTo>
                      <a:pt x="16" y="202"/>
                      <a:pt x="16" y="202"/>
                      <a:pt x="16" y="202"/>
                    </a:cubicBezTo>
                    <a:cubicBezTo>
                      <a:pt x="16" y="191"/>
                      <a:pt x="17" y="183"/>
                      <a:pt x="20" y="173"/>
                    </a:cubicBezTo>
                    <a:cubicBezTo>
                      <a:pt x="22" y="163"/>
                      <a:pt x="26" y="152"/>
                      <a:pt x="29" y="136"/>
                    </a:cubicBezTo>
                    <a:cubicBezTo>
                      <a:pt x="29" y="133"/>
                      <a:pt x="31" y="129"/>
                      <a:pt x="33" y="123"/>
                    </a:cubicBezTo>
                    <a:cubicBezTo>
                      <a:pt x="36" y="114"/>
                      <a:pt x="42" y="102"/>
                      <a:pt x="48" y="90"/>
                    </a:cubicBezTo>
                    <a:cubicBezTo>
                      <a:pt x="57" y="72"/>
                      <a:pt x="68" y="52"/>
                      <a:pt x="76" y="37"/>
                    </a:cubicBezTo>
                    <a:cubicBezTo>
                      <a:pt x="80" y="30"/>
                      <a:pt x="84" y="23"/>
                      <a:pt x="86" y="19"/>
                    </a:cubicBezTo>
                    <a:cubicBezTo>
                      <a:pt x="88" y="17"/>
                      <a:pt x="89" y="15"/>
                      <a:pt x="89" y="14"/>
                    </a:cubicBezTo>
                    <a:cubicBezTo>
                      <a:pt x="90" y="13"/>
                      <a:pt x="90" y="12"/>
                      <a:pt x="90" y="12"/>
                    </a:cubicBezTo>
                    <a:cubicBezTo>
                      <a:pt x="84" y="8"/>
                      <a:pt x="84" y="8"/>
                      <a:pt x="84" y="8"/>
                    </a:cubicBezTo>
                    <a:cubicBezTo>
                      <a:pt x="84" y="16"/>
                      <a:pt x="84" y="16"/>
                      <a:pt x="84" y="16"/>
                    </a:cubicBezTo>
                    <a:cubicBezTo>
                      <a:pt x="374" y="16"/>
                      <a:pt x="374" y="16"/>
                      <a:pt x="374" y="16"/>
                    </a:cubicBezTo>
                    <a:cubicBezTo>
                      <a:pt x="374" y="202"/>
                      <a:pt x="374" y="202"/>
                      <a:pt x="374" y="202"/>
                    </a:cubicBezTo>
                    <a:cubicBezTo>
                      <a:pt x="382" y="202"/>
                      <a:pt x="382" y="202"/>
                      <a:pt x="382" y="202"/>
                    </a:cubicBezTo>
                    <a:cubicBezTo>
                      <a:pt x="382" y="194"/>
                      <a:pt x="382" y="194"/>
                      <a:pt x="382" y="194"/>
                    </a:cubicBezTo>
                    <a:lnTo>
                      <a:pt x="382" y="202"/>
                    </a:lnTo>
                    <a:close/>
                  </a:path>
                </a:pathLst>
              </a:custGeom>
              <a:solidFill>
                <a:srgbClr val="B1B1B1"/>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36" name="Oval 126"/>
              <p:cNvSpPr>
                <a:spLocks noChangeArrowheads="1"/>
              </p:cNvSpPr>
              <p:nvPr/>
            </p:nvSpPr>
            <p:spPr bwMode="auto">
              <a:xfrm>
                <a:off x="1054100" y="3667125"/>
                <a:ext cx="195263" cy="300038"/>
              </a:xfrm>
              <a:prstGeom prst="ellipse">
                <a:avLst/>
              </a:prstGeom>
              <a:solidFill>
                <a:srgbClr val="FFFFFF"/>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37" name="Freeform 127"/>
              <p:cNvSpPr/>
              <p:nvPr/>
            </p:nvSpPr>
            <p:spPr bwMode="auto">
              <a:xfrm>
                <a:off x="1047750" y="3660775"/>
                <a:ext cx="207963" cy="312738"/>
              </a:xfrm>
              <a:custGeom>
                <a:avLst/>
                <a:gdLst>
                  <a:gd name="T0" fmla="*/ 63 w 65"/>
                  <a:gd name="T1" fmla="*/ 49 h 98"/>
                  <a:gd name="T2" fmla="*/ 61 w 65"/>
                  <a:gd name="T3" fmla="*/ 49 h 98"/>
                  <a:gd name="T4" fmla="*/ 52 w 65"/>
                  <a:gd name="T5" fmla="*/ 81 h 98"/>
                  <a:gd name="T6" fmla="*/ 32 w 65"/>
                  <a:gd name="T7" fmla="*/ 94 h 98"/>
                  <a:gd name="T8" fmla="*/ 12 w 65"/>
                  <a:gd name="T9" fmla="*/ 81 h 98"/>
                  <a:gd name="T10" fmla="*/ 4 w 65"/>
                  <a:gd name="T11" fmla="*/ 49 h 98"/>
                  <a:gd name="T12" fmla="*/ 12 w 65"/>
                  <a:gd name="T13" fmla="*/ 17 h 98"/>
                  <a:gd name="T14" fmla="*/ 32 w 65"/>
                  <a:gd name="T15" fmla="*/ 4 h 98"/>
                  <a:gd name="T16" fmla="*/ 52 w 65"/>
                  <a:gd name="T17" fmla="*/ 17 h 98"/>
                  <a:gd name="T18" fmla="*/ 61 w 65"/>
                  <a:gd name="T19" fmla="*/ 49 h 98"/>
                  <a:gd name="T20" fmla="*/ 63 w 65"/>
                  <a:gd name="T21" fmla="*/ 49 h 98"/>
                  <a:gd name="T22" fmla="*/ 65 w 65"/>
                  <a:gd name="T23" fmla="*/ 49 h 98"/>
                  <a:gd name="T24" fmla="*/ 56 w 65"/>
                  <a:gd name="T25" fmla="*/ 15 h 98"/>
                  <a:gd name="T26" fmla="*/ 32 w 65"/>
                  <a:gd name="T27" fmla="*/ 0 h 98"/>
                  <a:gd name="T28" fmla="*/ 9 w 65"/>
                  <a:gd name="T29" fmla="*/ 15 h 98"/>
                  <a:gd name="T30" fmla="*/ 0 w 65"/>
                  <a:gd name="T31" fmla="*/ 49 h 98"/>
                  <a:gd name="T32" fmla="*/ 9 w 65"/>
                  <a:gd name="T33" fmla="*/ 83 h 98"/>
                  <a:gd name="T34" fmla="*/ 32 w 65"/>
                  <a:gd name="T35" fmla="*/ 98 h 98"/>
                  <a:gd name="T36" fmla="*/ 56 w 65"/>
                  <a:gd name="T37" fmla="*/ 83 h 98"/>
                  <a:gd name="T38" fmla="*/ 65 w 65"/>
                  <a:gd name="T39" fmla="*/ 49 h 98"/>
                  <a:gd name="T40" fmla="*/ 63 w 65"/>
                  <a:gd name="T41" fmla="*/ 49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5" h="98">
                    <a:moveTo>
                      <a:pt x="63" y="49"/>
                    </a:moveTo>
                    <a:cubicBezTo>
                      <a:pt x="61" y="49"/>
                      <a:pt x="61" y="49"/>
                      <a:pt x="61" y="49"/>
                    </a:cubicBezTo>
                    <a:cubicBezTo>
                      <a:pt x="61" y="62"/>
                      <a:pt x="58" y="73"/>
                      <a:pt x="52" y="81"/>
                    </a:cubicBezTo>
                    <a:cubicBezTo>
                      <a:pt x="47" y="89"/>
                      <a:pt x="40" y="94"/>
                      <a:pt x="32" y="94"/>
                    </a:cubicBezTo>
                    <a:cubicBezTo>
                      <a:pt x="25" y="94"/>
                      <a:pt x="18" y="89"/>
                      <a:pt x="12" y="81"/>
                    </a:cubicBezTo>
                    <a:cubicBezTo>
                      <a:pt x="7" y="73"/>
                      <a:pt x="4" y="62"/>
                      <a:pt x="4" y="49"/>
                    </a:cubicBezTo>
                    <a:cubicBezTo>
                      <a:pt x="4" y="37"/>
                      <a:pt x="7" y="25"/>
                      <a:pt x="12" y="17"/>
                    </a:cubicBezTo>
                    <a:cubicBezTo>
                      <a:pt x="18" y="9"/>
                      <a:pt x="25" y="4"/>
                      <a:pt x="32" y="4"/>
                    </a:cubicBezTo>
                    <a:cubicBezTo>
                      <a:pt x="40" y="4"/>
                      <a:pt x="47" y="9"/>
                      <a:pt x="52" y="17"/>
                    </a:cubicBezTo>
                    <a:cubicBezTo>
                      <a:pt x="58" y="25"/>
                      <a:pt x="61" y="37"/>
                      <a:pt x="61" y="49"/>
                    </a:cubicBezTo>
                    <a:cubicBezTo>
                      <a:pt x="63" y="49"/>
                      <a:pt x="63" y="49"/>
                      <a:pt x="63" y="49"/>
                    </a:cubicBezTo>
                    <a:cubicBezTo>
                      <a:pt x="65" y="49"/>
                      <a:pt x="65" y="49"/>
                      <a:pt x="65" y="49"/>
                    </a:cubicBezTo>
                    <a:cubicBezTo>
                      <a:pt x="65" y="36"/>
                      <a:pt x="61" y="24"/>
                      <a:pt x="56" y="15"/>
                    </a:cubicBezTo>
                    <a:cubicBezTo>
                      <a:pt x="50" y="6"/>
                      <a:pt x="42" y="0"/>
                      <a:pt x="32" y="0"/>
                    </a:cubicBezTo>
                    <a:cubicBezTo>
                      <a:pt x="23" y="0"/>
                      <a:pt x="15" y="6"/>
                      <a:pt x="9" y="15"/>
                    </a:cubicBezTo>
                    <a:cubicBezTo>
                      <a:pt x="3" y="24"/>
                      <a:pt x="0" y="36"/>
                      <a:pt x="0" y="49"/>
                    </a:cubicBezTo>
                    <a:cubicBezTo>
                      <a:pt x="0" y="62"/>
                      <a:pt x="3" y="75"/>
                      <a:pt x="9" y="83"/>
                    </a:cubicBezTo>
                    <a:cubicBezTo>
                      <a:pt x="15" y="92"/>
                      <a:pt x="23" y="98"/>
                      <a:pt x="32" y="98"/>
                    </a:cubicBezTo>
                    <a:cubicBezTo>
                      <a:pt x="42" y="98"/>
                      <a:pt x="50" y="92"/>
                      <a:pt x="56" y="83"/>
                    </a:cubicBezTo>
                    <a:cubicBezTo>
                      <a:pt x="61" y="75"/>
                      <a:pt x="65" y="62"/>
                      <a:pt x="65" y="49"/>
                    </a:cubicBezTo>
                    <a:lnTo>
                      <a:pt x="63" y="49"/>
                    </a:lnTo>
                    <a:close/>
                  </a:path>
                </a:pathLst>
              </a:custGeom>
              <a:solidFill>
                <a:srgbClr val="B1B1B1"/>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39" name="Freeform 129"/>
              <p:cNvSpPr/>
              <p:nvPr/>
            </p:nvSpPr>
            <p:spPr bwMode="auto">
              <a:xfrm>
                <a:off x="1668463" y="3878263"/>
                <a:ext cx="858838" cy="860425"/>
              </a:xfrm>
              <a:custGeom>
                <a:avLst/>
                <a:gdLst>
                  <a:gd name="T0" fmla="*/ 266 w 270"/>
                  <a:gd name="T1" fmla="*/ 135 h 270"/>
                  <a:gd name="T2" fmla="*/ 262 w 270"/>
                  <a:gd name="T3" fmla="*/ 135 h 270"/>
                  <a:gd name="T4" fmla="*/ 224 w 270"/>
                  <a:gd name="T5" fmla="*/ 224 h 270"/>
                  <a:gd name="T6" fmla="*/ 135 w 270"/>
                  <a:gd name="T7" fmla="*/ 262 h 270"/>
                  <a:gd name="T8" fmla="*/ 45 w 270"/>
                  <a:gd name="T9" fmla="*/ 224 h 270"/>
                  <a:gd name="T10" fmla="*/ 8 w 270"/>
                  <a:gd name="T11" fmla="*/ 135 h 270"/>
                  <a:gd name="T12" fmla="*/ 45 w 270"/>
                  <a:gd name="T13" fmla="*/ 45 h 270"/>
                  <a:gd name="T14" fmla="*/ 135 w 270"/>
                  <a:gd name="T15" fmla="*/ 8 h 270"/>
                  <a:gd name="T16" fmla="*/ 224 w 270"/>
                  <a:gd name="T17" fmla="*/ 45 h 270"/>
                  <a:gd name="T18" fmla="*/ 262 w 270"/>
                  <a:gd name="T19" fmla="*/ 135 h 270"/>
                  <a:gd name="T20" fmla="*/ 266 w 270"/>
                  <a:gd name="T21" fmla="*/ 135 h 270"/>
                  <a:gd name="T22" fmla="*/ 270 w 270"/>
                  <a:gd name="T23" fmla="*/ 135 h 270"/>
                  <a:gd name="T24" fmla="*/ 135 w 270"/>
                  <a:gd name="T25" fmla="*/ 0 h 270"/>
                  <a:gd name="T26" fmla="*/ 0 w 270"/>
                  <a:gd name="T27" fmla="*/ 135 h 270"/>
                  <a:gd name="T28" fmla="*/ 135 w 270"/>
                  <a:gd name="T29" fmla="*/ 270 h 270"/>
                  <a:gd name="T30" fmla="*/ 270 w 270"/>
                  <a:gd name="T31" fmla="*/ 135 h 270"/>
                  <a:gd name="T32" fmla="*/ 266 w 270"/>
                  <a:gd name="T33" fmla="*/ 135 h 2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70" h="270">
                    <a:moveTo>
                      <a:pt x="266" y="135"/>
                    </a:moveTo>
                    <a:cubicBezTo>
                      <a:pt x="262" y="135"/>
                      <a:pt x="262" y="135"/>
                      <a:pt x="262" y="135"/>
                    </a:cubicBezTo>
                    <a:cubicBezTo>
                      <a:pt x="262" y="170"/>
                      <a:pt x="247" y="202"/>
                      <a:pt x="224" y="224"/>
                    </a:cubicBezTo>
                    <a:cubicBezTo>
                      <a:pt x="202" y="247"/>
                      <a:pt x="170" y="262"/>
                      <a:pt x="135" y="262"/>
                    </a:cubicBezTo>
                    <a:cubicBezTo>
                      <a:pt x="100" y="262"/>
                      <a:pt x="68" y="247"/>
                      <a:pt x="45" y="224"/>
                    </a:cubicBezTo>
                    <a:cubicBezTo>
                      <a:pt x="22" y="202"/>
                      <a:pt x="8" y="170"/>
                      <a:pt x="8" y="135"/>
                    </a:cubicBezTo>
                    <a:cubicBezTo>
                      <a:pt x="8" y="100"/>
                      <a:pt x="22" y="68"/>
                      <a:pt x="45" y="45"/>
                    </a:cubicBezTo>
                    <a:cubicBezTo>
                      <a:pt x="68" y="22"/>
                      <a:pt x="100" y="8"/>
                      <a:pt x="135" y="8"/>
                    </a:cubicBezTo>
                    <a:cubicBezTo>
                      <a:pt x="170" y="8"/>
                      <a:pt x="202" y="22"/>
                      <a:pt x="224" y="45"/>
                    </a:cubicBezTo>
                    <a:cubicBezTo>
                      <a:pt x="247" y="68"/>
                      <a:pt x="262" y="100"/>
                      <a:pt x="262" y="135"/>
                    </a:cubicBezTo>
                    <a:cubicBezTo>
                      <a:pt x="266" y="135"/>
                      <a:pt x="266" y="135"/>
                      <a:pt x="266" y="135"/>
                    </a:cubicBezTo>
                    <a:cubicBezTo>
                      <a:pt x="270" y="135"/>
                      <a:pt x="270" y="135"/>
                      <a:pt x="270" y="135"/>
                    </a:cubicBezTo>
                    <a:cubicBezTo>
                      <a:pt x="270" y="61"/>
                      <a:pt x="209" y="0"/>
                      <a:pt x="135" y="0"/>
                    </a:cubicBezTo>
                    <a:cubicBezTo>
                      <a:pt x="61" y="0"/>
                      <a:pt x="0" y="61"/>
                      <a:pt x="0" y="135"/>
                    </a:cubicBezTo>
                    <a:cubicBezTo>
                      <a:pt x="0" y="209"/>
                      <a:pt x="61" y="270"/>
                      <a:pt x="135" y="270"/>
                    </a:cubicBezTo>
                    <a:cubicBezTo>
                      <a:pt x="209" y="270"/>
                      <a:pt x="270" y="209"/>
                      <a:pt x="270" y="135"/>
                    </a:cubicBezTo>
                    <a:lnTo>
                      <a:pt x="266" y="135"/>
                    </a:lnTo>
                    <a:close/>
                  </a:path>
                </a:pathLst>
              </a:custGeom>
              <a:solidFill>
                <a:srgbClr val="FFFFFF"/>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40" name="Oval 130"/>
              <p:cNvSpPr>
                <a:spLocks noChangeArrowheads="1"/>
              </p:cNvSpPr>
              <p:nvPr/>
            </p:nvSpPr>
            <p:spPr bwMode="auto">
              <a:xfrm>
                <a:off x="1681163" y="3890963"/>
                <a:ext cx="833438" cy="835025"/>
              </a:xfrm>
              <a:prstGeom prst="ellipse">
                <a:avLst/>
              </a:prstGeom>
              <a:solidFill>
                <a:srgbClr val="575757"/>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42" name="Rectangle 132"/>
              <p:cNvSpPr>
                <a:spLocks noChangeArrowheads="1"/>
              </p:cNvSpPr>
              <p:nvPr/>
            </p:nvSpPr>
            <p:spPr bwMode="auto">
              <a:xfrm>
                <a:off x="2146300" y="2297113"/>
                <a:ext cx="50800" cy="669925"/>
              </a:xfrm>
              <a:prstGeom prst="rect">
                <a:avLst/>
              </a:prstGeom>
              <a:solidFill>
                <a:srgbClr val="B1B1B1"/>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43" name="Freeform 133"/>
              <p:cNvSpPr/>
              <p:nvPr/>
            </p:nvSpPr>
            <p:spPr bwMode="auto">
              <a:xfrm>
                <a:off x="2146300" y="2297113"/>
                <a:ext cx="50800" cy="669925"/>
              </a:xfrm>
              <a:custGeom>
                <a:avLst/>
                <a:gdLst>
                  <a:gd name="T0" fmla="*/ 0 w 32"/>
                  <a:gd name="T1" fmla="*/ 0 h 422"/>
                  <a:gd name="T2" fmla="*/ 0 w 32"/>
                  <a:gd name="T3" fmla="*/ 422 h 422"/>
                  <a:gd name="T4" fmla="*/ 32 w 32"/>
                  <a:gd name="T5" fmla="*/ 422 h 422"/>
                  <a:gd name="T6" fmla="*/ 32 w 32"/>
                  <a:gd name="T7" fmla="*/ 0 h 422"/>
                </a:gdLst>
                <a:ahLst/>
                <a:cxnLst>
                  <a:cxn ang="0">
                    <a:pos x="T0" y="T1"/>
                  </a:cxn>
                  <a:cxn ang="0">
                    <a:pos x="T2" y="T3"/>
                  </a:cxn>
                  <a:cxn ang="0">
                    <a:pos x="T4" y="T5"/>
                  </a:cxn>
                  <a:cxn ang="0">
                    <a:pos x="T6" y="T7"/>
                  </a:cxn>
                </a:cxnLst>
                <a:rect l="0" t="0" r="r" b="b"/>
                <a:pathLst>
                  <a:path w="32" h="422">
                    <a:moveTo>
                      <a:pt x="0" y="0"/>
                    </a:moveTo>
                    <a:lnTo>
                      <a:pt x="0" y="422"/>
                    </a:lnTo>
                    <a:lnTo>
                      <a:pt x="32" y="422"/>
                    </a:lnTo>
                    <a:lnTo>
                      <a:pt x="32" y="0"/>
                    </a:lnTo>
                  </a:path>
                </a:pathLst>
              </a:custGeom>
              <a:no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44" name="Rectangle 134"/>
              <p:cNvSpPr>
                <a:spLocks noChangeArrowheads="1"/>
              </p:cNvSpPr>
              <p:nvPr/>
            </p:nvSpPr>
            <p:spPr bwMode="auto">
              <a:xfrm>
                <a:off x="5365750" y="3738563"/>
                <a:ext cx="417513" cy="76200"/>
              </a:xfrm>
              <a:prstGeom prst="rect">
                <a:avLst/>
              </a:prstGeom>
              <a:solidFill>
                <a:srgbClr val="611217"/>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45" name="Rectangle 135"/>
              <p:cNvSpPr>
                <a:spLocks noChangeArrowheads="1"/>
              </p:cNvSpPr>
              <p:nvPr/>
            </p:nvSpPr>
            <p:spPr bwMode="auto">
              <a:xfrm>
                <a:off x="5365750" y="3738563"/>
                <a:ext cx="417513" cy="76200"/>
              </a:xfrm>
              <a:prstGeom prst="rect">
                <a:avLst/>
              </a:prstGeom>
              <a:no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46" name="Rectangle 136"/>
              <p:cNvSpPr>
                <a:spLocks noChangeArrowheads="1"/>
              </p:cNvSpPr>
              <p:nvPr/>
            </p:nvSpPr>
            <p:spPr bwMode="auto">
              <a:xfrm>
                <a:off x="5365750" y="3568700"/>
                <a:ext cx="417513" cy="79375"/>
              </a:xfrm>
              <a:prstGeom prst="rect">
                <a:avLst/>
              </a:prstGeom>
              <a:solidFill>
                <a:srgbClr val="611217"/>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47" name="Rectangle 137"/>
              <p:cNvSpPr>
                <a:spLocks noChangeArrowheads="1"/>
              </p:cNvSpPr>
              <p:nvPr/>
            </p:nvSpPr>
            <p:spPr bwMode="auto">
              <a:xfrm>
                <a:off x="5365750" y="3568700"/>
                <a:ext cx="417513" cy="79375"/>
              </a:xfrm>
              <a:prstGeom prst="rect">
                <a:avLst/>
              </a:prstGeom>
              <a:no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48" name="Rectangle 138"/>
              <p:cNvSpPr>
                <a:spLocks noChangeArrowheads="1"/>
              </p:cNvSpPr>
              <p:nvPr/>
            </p:nvSpPr>
            <p:spPr bwMode="auto">
              <a:xfrm>
                <a:off x="5365750" y="3403600"/>
                <a:ext cx="417513" cy="76200"/>
              </a:xfrm>
              <a:prstGeom prst="rect">
                <a:avLst/>
              </a:prstGeom>
              <a:solidFill>
                <a:srgbClr val="611217"/>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49" name="Rectangle 139"/>
              <p:cNvSpPr>
                <a:spLocks noChangeArrowheads="1"/>
              </p:cNvSpPr>
              <p:nvPr/>
            </p:nvSpPr>
            <p:spPr bwMode="auto">
              <a:xfrm>
                <a:off x="5365750" y="3403600"/>
                <a:ext cx="417513" cy="76200"/>
              </a:xfrm>
              <a:prstGeom prst="rect">
                <a:avLst/>
              </a:prstGeom>
              <a:no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50" name="Freeform 140"/>
              <p:cNvSpPr/>
              <p:nvPr/>
            </p:nvSpPr>
            <p:spPr bwMode="auto">
              <a:xfrm>
                <a:off x="1006475" y="3049588"/>
                <a:ext cx="5087938" cy="388938"/>
              </a:xfrm>
              <a:custGeom>
                <a:avLst/>
                <a:gdLst>
                  <a:gd name="T0" fmla="*/ 156 w 1599"/>
                  <a:gd name="T1" fmla="*/ 0 h 122"/>
                  <a:gd name="T2" fmla="*/ 34 w 1599"/>
                  <a:gd name="T3" fmla="*/ 63 h 122"/>
                  <a:gd name="T4" fmla="*/ 2 w 1599"/>
                  <a:gd name="T5" fmla="*/ 105 h 122"/>
                  <a:gd name="T6" fmla="*/ 0 w 1599"/>
                  <a:gd name="T7" fmla="*/ 122 h 122"/>
                  <a:gd name="T8" fmla="*/ 156 w 1599"/>
                  <a:gd name="T9" fmla="*/ 7 h 122"/>
                  <a:gd name="T10" fmla="*/ 1599 w 1599"/>
                  <a:gd name="T11" fmla="*/ 7 h 122"/>
                  <a:gd name="T12" fmla="*/ 1598 w 1599"/>
                  <a:gd name="T13" fmla="*/ 0 h 122"/>
                  <a:gd name="T14" fmla="*/ 156 w 1599"/>
                  <a:gd name="T15" fmla="*/ 0 h 12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99" h="122">
                    <a:moveTo>
                      <a:pt x="156" y="0"/>
                    </a:moveTo>
                    <a:cubicBezTo>
                      <a:pt x="119" y="0"/>
                      <a:pt x="72" y="24"/>
                      <a:pt x="34" y="63"/>
                    </a:cubicBezTo>
                    <a:cubicBezTo>
                      <a:pt x="22" y="76"/>
                      <a:pt x="11" y="90"/>
                      <a:pt x="2" y="105"/>
                    </a:cubicBezTo>
                    <a:cubicBezTo>
                      <a:pt x="1" y="111"/>
                      <a:pt x="0" y="117"/>
                      <a:pt x="0" y="122"/>
                    </a:cubicBezTo>
                    <a:cubicBezTo>
                      <a:pt x="34" y="59"/>
                      <a:pt x="103" y="7"/>
                      <a:pt x="156" y="7"/>
                    </a:cubicBezTo>
                    <a:cubicBezTo>
                      <a:pt x="1599" y="7"/>
                      <a:pt x="1599" y="7"/>
                      <a:pt x="1599" y="7"/>
                    </a:cubicBezTo>
                    <a:cubicBezTo>
                      <a:pt x="1598" y="5"/>
                      <a:pt x="1598" y="2"/>
                      <a:pt x="1598" y="0"/>
                    </a:cubicBezTo>
                    <a:lnTo>
                      <a:pt x="156" y="0"/>
                    </a:lnTo>
                    <a:close/>
                  </a:path>
                </a:pathLst>
              </a:custGeom>
              <a:solidFill>
                <a:srgbClr val="B1B1B1"/>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51" name="Freeform 141"/>
              <p:cNvSpPr/>
              <p:nvPr/>
            </p:nvSpPr>
            <p:spPr bwMode="auto">
              <a:xfrm>
                <a:off x="898525" y="4343400"/>
                <a:ext cx="598488" cy="252413"/>
              </a:xfrm>
              <a:custGeom>
                <a:avLst/>
                <a:gdLst>
                  <a:gd name="T0" fmla="*/ 188 w 188"/>
                  <a:gd name="T1" fmla="*/ 67 h 79"/>
                  <a:gd name="T2" fmla="*/ 176 w 188"/>
                  <a:gd name="T3" fmla="*/ 79 h 79"/>
                  <a:gd name="T4" fmla="*/ 12 w 188"/>
                  <a:gd name="T5" fmla="*/ 79 h 79"/>
                  <a:gd name="T6" fmla="*/ 0 w 188"/>
                  <a:gd name="T7" fmla="*/ 67 h 79"/>
                  <a:gd name="T8" fmla="*/ 0 w 188"/>
                  <a:gd name="T9" fmla="*/ 12 h 79"/>
                  <a:gd name="T10" fmla="*/ 12 w 188"/>
                  <a:gd name="T11" fmla="*/ 0 h 79"/>
                  <a:gd name="T12" fmla="*/ 176 w 188"/>
                  <a:gd name="T13" fmla="*/ 0 h 79"/>
                  <a:gd name="T14" fmla="*/ 188 w 188"/>
                  <a:gd name="T15" fmla="*/ 12 h 79"/>
                  <a:gd name="T16" fmla="*/ 188 w 188"/>
                  <a:gd name="T17" fmla="*/ 67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8" h="79">
                    <a:moveTo>
                      <a:pt x="188" y="67"/>
                    </a:moveTo>
                    <a:cubicBezTo>
                      <a:pt x="188" y="74"/>
                      <a:pt x="182" y="79"/>
                      <a:pt x="176" y="79"/>
                    </a:cubicBezTo>
                    <a:cubicBezTo>
                      <a:pt x="12" y="79"/>
                      <a:pt x="12" y="79"/>
                      <a:pt x="12" y="79"/>
                    </a:cubicBezTo>
                    <a:cubicBezTo>
                      <a:pt x="5" y="79"/>
                      <a:pt x="0" y="74"/>
                      <a:pt x="0" y="67"/>
                    </a:cubicBezTo>
                    <a:cubicBezTo>
                      <a:pt x="0" y="12"/>
                      <a:pt x="0" y="12"/>
                      <a:pt x="0" y="12"/>
                    </a:cubicBezTo>
                    <a:cubicBezTo>
                      <a:pt x="0" y="5"/>
                      <a:pt x="5" y="0"/>
                      <a:pt x="12" y="0"/>
                    </a:cubicBezTo>
                    <a:cubicBezTo>
                      <a:pt x="176" y="0"/>
                      <a:pt x="176" y="0"/>
                      <a:pt x="176" y="0"/>
                    </a:cubicBezTo>
                    <a:cubicBezTo>
                      <a:pt x="182" y="0"/>
                      <a:pt x="188" y="5"/>
                      <a:pt x="188" y="12"/>
                    </a:cubicBezTo>
                    <a:lnTo>
                      <a:pt x="188" y="67"/>
                    </a:lnTo>
                    <a:close/>
                  </a:path>
                </a:pathLst>
              </a:custGeom>
              <a:solidFill>
                <a:srgbClr val="F0F0F0"/>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52" name="Oval 142"/>
              <p:cNvSpPr>
                <a:spLocks noChangeArrowheads="1"/>
              </p:cNvSpPr>
              <p:nvPr/>
            </p:nvSpPr>
            <p:spPr bwMode="auto">
              <a:xfrm>
                <a:off x="962025" y="4149725"/>
                <a:ext cx="101600" cy="200025"/>
              </a:xfrm>
              <a:prstGeom prst="ellipse">
                <a:avLst/>
              </a:prstGeom>
              <a:solidFill>
                <a:srgbClr val="FFFFFF"/>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53" name="Freeform 143"/>
              <p:cNvSpPr/>
              <p:nvPr/>
            </p:nvSpPr>
            <p:spPr bwMode="auto">
              <a:xfrm>
                <a:off x="955675" y="4143375"/>
                <a:ext cx="114300" cy="212725"/>
              </a:xfrm>
              <a:custGeom>
                <a:avLst/>
                <a:gdLst>
                  <a:gd name="T0" fmla="*/ 34 w 36"/>
                  <a:gd name="T1" fmla="*/ 33 h 67"/>
                  <a:gd name="T2" fmla="*/ 32 w 36"/>
                  <a:gd name="T3" fmla="*/ 33 h 67"/>
                  <a:gd name="T4" fmla="*/ 27 w 36"/>
                  <a:gd name="T5" fmla="*/ 55 h 67"/>
                  <a:gd name="T6" fmla="*/ 23 w 36"/>
                  <a:gd name="T7" fmla="*/ 61 h 67"/>
                  <a:gd name="T8" fmla="*/ 18 w 36"/>
                  <a:gd name="T9" fmla="*/ 63 h 67"/>
                  <a:gd name="T10" fmla="*/ 13 w 36"/>
                  <a:gd name="T11" fmla="*/ 61 h 67"/>
                  <a:gd name="T12" fmla="*/ 7 w 36"/>
                  <a:gd name="T13" fmla="*/ 50 h 67"/>
                  <a:gd name="T14" fmla="*/ 4 w 36"/>
                  <a:gd name="T15" fmla="*/ 33 h 67"/>
                  <a:gd name="T16" fmla="*/ 9 w 36"/>
                  <a:gd name="T17" fmla="*/ 12 h 67"/>
                  <a:gd name="T18" fmla="*/ 13 w 36"/>
                  <a:gd name="T19" fmla="*/ 6 h 67"/>
                  <a:gd name="T20" fmla="*/ 18 w 36"/>
                  <a:gd name="T21" fmla="*/ 4 h 67"/>
                  <a:gd name="T22" fmla="*/ 23 w 36"/>
                  <a:gd name="T23" fmla="*/ 6 h 67"/>
                  <a:gd name="T24" fmla="*/ 29 w 36"/>
                  <a:gd name="T25" fmla="*/ 16 h 67"/>
                  <a:gd name="T26" fmla="*/ 32 w 36"/>
                  <a:gd name="T27" fmla="*/ 33 h 67"/>
                  <a:gd name="T28" fmla="*/ 34 w 36"/>
                  <a:gd name="T29" fmla="*/ 33 h 67"/>
                  <a:gd name="T30" fmla="*/ 36 w 36"/>
                  <a:gd name="T31" fmla="*/ 33 h 67"/>
                  <a:gd name="T32" fmla="*/ 31 w 36"/>
                  <a:gd name="T33" fmla="*/ 10 h 67"/>
                  <a:gd name="T34" fmla="*/ 25 w 36"/>
                  <a:gd name="T35" fmla="*/ 3 h 67"/>
                  <a:gd name="T36" fmla="*/ 18 w 36"/>
                  <a:gd name="T37" fmla="*/ 0 h 67"/>
                  <a:gd name="T38" fmla="*/ 10 w 36"/>
                  <a:gd name="T39" fmla="*/ 3 h 67"/>
                  <a:gd name="T40" fmla="*/ 3 w 36"/>
                  <a:gd name="T41" fmla="*/ 15 h 67"/>
                  <a:gd name="T42" fmla="*/ 0 w 36"/>
                  <a:gd name="T43" fmla="*/ 33 h 67"/>
                  <a:gd name="T44" fmla="*/ 5 w 36"/>
                  <a:gd name="T45" fmla="*/ 57 h 67"/>
                  <a:gd name="T46" fmla="*/ 10 w 36"/>
                  <a:gd name="T47" fmla="*/ 64 h 67"/>
                  <a:gd name="T48" fmla="*/ 18 w 36"/>
                  <a:gd name="T49" fmla="*/ 67 h 67"/>
                  <a:gd name="T50" fmla="*/ 25 w 36"/>
                  <a:gd name="T51" fmla="*/ 64 h 67"/>
                  <a:gd name="T52" fmla="*/ 33 w 36"/>
                  <a:gd name="T53" fmla="*/ 52 h 67"/>
                  <a:gd name="T54" fmla="*/ 36 w 36"/>
                  <a:gd name="T55" fmla="*/ 33 h 67"/>
                  <a:gd name="T56" fmla="*/ 34 w 36"/>
                  <a:gd name="T57" fmla="*/ 33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6" h="67">
                    <a:moveTo>
                      <a:pt x="34" y="33"/>
                    </a:moveTo>
                    <a:cubicBezTo>
                      <a:pt x="32" y="33"/>
                      <a:pt x="32" y="33"/>
                      <a:pt x="32" y="33"/>
                    </a:cubicBezTo>
                    <a:cubicBezTo>
                      <a:pt x="32" y="42"/>
                      <a:pt x="30" y="49"/>
                      <a:pt x="27" y="55"/>
                    </a:cubicBezTo>
                    <a:cubicBezTo>
                      <a:pt x="26" y="57"/>
                      <a:pt x="24" y="60"/>
                      <a:pt x="23" y="61"/>
                    </a:cubicBezTo>
                    <a:cubicBezTo>
                      <a:pt x="21" y="62"/>
                      <a:pt x="20" y="63"/>
                      <a:pt x="18" y="63"/>
                    </a:cubicBezTo>
                    <a:cubicBezTo>
                      <a:pt x="16" y="63"/>
                      <a:pt x="15" y="62"/>
                      <a:pt x="13" y="61"/>
                    </a:cubicBezTo>
                    <a:cubicBezTo>
                      <a:pt x="11" y="59"/>
                      <a:pt x="8" y="55"/>
                      <a:pt x="7" y="50"/>
                    </a:cubicBezTo>
                    <a:cubicBezTo>
                      <a:pt x="5" y="46"/>
                      <a:pt x="4" y="40"/>
                      <a:pt x="4" y="33"/>
                    </a:cubicBezTo>
                    <a:cubicBezTo>
                      <a:pt x="4" y="25"/>
                      <a:pt x="6" y="17"/>
                      <a:pt x="9" y="12"/>
                    </a:cubicBezTo>
                    <a:cubicBezTo>
                      <a:pt x="10" y="9"/>
                      <a:pt x="11" y="7"/>
                      <a:pt x="13" y="6"/>
                    </a:cubicBezTo>
                    <a:cubicBezTo>
                      <a:pt x="15" y="4"/>
                      <a:pt x="16" y="4"/>
                      <a:pt x="18" y="4"/>
                    </a:cubicBezTo>
                    <a:cubicBezTo>
                      <a:pt x="20" y="4"/>
                      <a:pt x="21" y="4"/>
                      <a:pt x="23" y="6"/>
                    </a:cubicBezTo>
                    <a:cubicBezTo>
                      <a:pt x="25" y="8"/>
                      <a:pt x="28" y="12"/>
                      <a:pt x="29" y="16"/>
                    </a:cubicBezTo>
                    <a:cubicBezTo>
                      <a:pt x="31" y="21"/>
                      <a:pt x="32" y="27"/>
                      <a:pt x="32" y="33"/>
                    </a:cubicBezTo>
                    <a:cubicBezTo>
                      <a:pt x="34" y="33"/>
                      <a:pt x="34" y="33"/>
                      <a:pt x="34" y="33"/>
                    </a:cubicBezTo>
                    <a:cubicBezTo>
                      <a:pt x="36" y="33"/>
                      <a:pt x="36" y="33"/>
                      <a:pt x="36" y="33"/>
                    </a:cubicBezTo>
                    <a:cubicBezTo>
                      <a:pt x="36" y="24"/>
                      <a:pt x="34" y="16"/>
                      <a:pt x="31" y="10"/>
                    </a:cubicBezTo>
                    <a:cubicBezTo>
                      <a:pt x="29" y="7"/>
                      <a:pt x="28" y="5"/>
                      <a:pt x="25" y="3"/>
                    </a:cubicBezTo>
                    <a:cubicBezTo>
                      <a:pt x="23" y="1"/>
                      <a:pt x="21" y="0"/>
                      <a:pt x="18" y="0"/>
                    </a:cubicBezTo>
                    <a:cubicBezTo>
                      <a:pt x="15" y="0"/>
                      <a:pt x="13" y="1"/>
                      <a:pt x="10" y="3"/>
                    </a:cubicBezTo>
                    <a:cubicBezTo>
                      <a:pt x="7" y="5"/>
                      <a:pt x="5" y="10"/>
                      <a:pt x="3" y="15"/>
                    </a:cubicBezTo>
                    <a:cubicBezTo>
                      <a:pt x="1" y="20"/>
                      <a:pt x="0" y="27"/>
                      <a:pt x="0" y="33"/>
                    </a:cubicBezTo>
                    <a:cubicBezTo>
                      <a:pt x="0" y="42"/>
                      <a:pt x="2" y="50"/>
                      <a:pt x="5" y="57"/>
                    </a:cubicBezTo>
                    <a:cubicBezTo>
                      <a:pt x="6" y="60"/>
                      <a:pt x="8" y="62"/>
                      <a:pt x="10" y="64"/>
                    </a:cubicBezTo>
                    <a:cubicBezTo>
                      <a:pt x="13" y="66"/>
                      <a:pt x="15" y="67"/>
                      <a:pt x="18" y="67"/>
                    </a:cubicBezTo>
                    <a:cubicBezTo>
                      <a:pt x="21" y="67"/>
                      <a:pt x="23" y="66"/>
                      <a:pt x="25" y="64"/>
                    </a:cubicBezTo>
                    <a:cubicBezTo>
                      <a:pt x="29" y="61"/>
                      <a:pt x="31" y="57"/>
                      <a:pt x="33" y="52"/>
                    </a:cubicBezTo>
                    <a:cubicBezTo>
                      <a:pt x="35" y="46"/>
                      <a:pt x="36" y="40"/>
                      <a:pt x="36" y="33"/>
                    </a:cubicBezTo>
                    <a:lnTo>
                      <a:pt x="34" y="33"/>
                    </a:lnTo>
                    <a:close/>
                  </a:path>
                </a:pathLst>
              </a:custGeom>
              <a:solidFill>
                <a:srgbClr val="B1B1B1"/>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grpSp>
      </p:grpSp>
      <p:grpSp>
        <p:nvGrpSpPr>
          <p:cNvPr id="2" name="组合 1"/>
          <p:cNvGrpSpPr/>
          <p:nvPr/>
        </p:nvGrpSpPr>
        <p:grpSpPr>
          <a:xfrm>
            <a:off x="6635528" y="4766019"/>
            <a:ext cx="5570335" cy="2108954"/>
            <a:chOff x="6635528" y="4766019"/>
            <a:chExt cx="5570335" cy="2108954"/>
          </a:xfrm>
        </p:grpSpPr>
        <p:grpSp>
          <p:nvGrpSpPr>
            <p:cNvPr id="91" name="组合 90"/>
            <p:cNvGrpSpPr/>
            <p:nvPr/>
          </p:nvGrpSpPr>
          <p:grpSpPr>
            <a:xfrm>
              <a:off x="6635528" y="4788289"/>
              <a:ext cx="2331415" cy="2086684"/>
              <a:chOff x="6635528" y="4788289"/>
              <a:chExt cx="2331415" cy="2086684"/>
            </a:xfrm>
          </p:grpSpPr>
          <p:sp>
            <p:nvSpPr>
              <p:cNvPr id="83" name="任意多边形 82"/>
              <p:cNvSpPr/>
              <p:nvPr/>
            </p:nvSpPr>
            <p:spPr bwMode="auto">
              <a:xfrm>
                <a:off x="6635528" y="4788290"/>
                <a:ext cx="2331415" cy="2086081"/>
              </a:xfrm>
              <a:custGeom>
                <a:avLst/>
                <a:gdLst>
                  <a:gd name="connsiteX0" fmla="*/ 800818 w 2331415"/>
                  <a:gd name="connsiteY0" fmla="*/ 0 h 2086081"/>
                  <a:gd name="connsiteX1" fmla="*/ 2331415 w 2331415"/>
                  <a:gd name="connsiteY1" fmla="*/ 2086081 h 2086081"/>
                  <a:gd name="connsiteX2" fmla="*/ 0 w 2331415"/>
                  <a:gd name="connsiteY2" fmla="*/ 2086081 h 2086081"/>
                </a:gdLst>
                <a:ahLst/>
                <a:cxnLst>
                  <a:cxn ang="0">
                    <a:pos x="connsiteX0" y="connsiteY0"/>
                  </a:cxn>
                  <a:cxn ang="0">
                    <a:pos x="connsiteX1" y="connsiteY1"/>
                  </a:cxn>
                  <a:cxn ang="0">
                    <a:pos x="connsiteX2" y="connsiteY2"/>
                  </a:cxn>
                </a:cxnLst>
                <a:rect l="l" t="t" r="r" b="b"/>
                <a:pathLst>
                  <a:path w="2331415" h="2086081">
                    <a:moveTo>
                      <a:pt x="800818" y="0"/>
                    </a:moveTo>
                    <a:lnTo>
                      <a:pt x="2331415" y="2086081"/>
                    </a:lnTo>
                    <a:lnTo>
                      <a:pt x="0" y="2086081"/>
                    </a:lnTo>
                    <a:close/>
                  </a:path>
                </a:pathLst>
              </a:custGeom>
              <a:solidFill>
                <a:srgbClr val="5DA28D"/>
              </a:solidFill>
              <a:ln>
                <a:noFill/>
              </a:ln>
            </p:spPr>
            <p:txBody>
              <a:bodyPr vert="horz" wrap="square" lIns="91440" tIns="45720" rIns="91440" bIns="45720" numCol="1" anchor="t" anchorCtr="0" compatLnSpc="1">
                <a:noAutofit/>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84" name="任意多边形 83"/>
              <p:cNvSpPr/>
              <p:nvPr/>
            </p:nvSpPr>
            <p:spPr bwMode="auto">
              <a:xfrm>
                <a:off x="7436346" y="4788289"/>
                <a:ext cx="1482603" cy="2086684"/>
              </a:xfrm>
              <a:custGeom>
                <a:avLst/>
                <a:gdLst>
                  <a:gd name="connsiteX0" fmla="*/ 0 w 1482603"/>
                  <a:gd name="connsiteY0" fmla="*/ 0 h 2086684"/>
                  <a:gd name="connsiteX1" fmla="*/ 1482603 w 1482603"/>
                  <a:gd name="connsiteY1" fmla="*/ 1919271 h 2086684"/>
                  <a:gd name="connsiteX2" fmla="*/ 1443562 w 1482603"/>
                  <a:gd name="connsiteY2" fmla="*/ 2071812 h 2086684"/>
                  <a:gd name="connsiteX3" fmla="*/ 1439711 w 1482603"/>
                  <a:gd name="connsiteY3" fmla="*/ 2086684 h 2086684"/>
                  <a:gd name="connsiteX4" fmla="*/ 903587 w 1482603"/>
                  <a:gd name="connsiteY4" fmla="*/ 2086684 h 2086684"/>
                  <a:gd name="connsiteX5" fmla="*/ 830128 w 1482603"/>
                  <a:gd name="connsiteY5" fmla="*/ 1915611 h 2086684"/>
                  <a:gd name="connsiteX6" fmla="*/ 0 w 1482603"/>
                  <a:gd name="connsiteY6" fmla="*/ 0 h 20866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482603" h="2086684">
                    <a:moveTo>
                      <a:pt x="0" y="0"/>
                    </a:moveTo>
                    <a:lnTo>
                      <a:pt x="1482603" y="1919271"/>
                    </a:lnTo>
                    <a:cubicBezTo>
                      <a:pt x="1482603" y="1919271"/>
                      <a:pt x="1467081" y="1980665"/>
                      <a:pt x="1443562" y="2071812"/>
                    </a:cubicBezTo>
                    <a:lnTo>
                      <a:pt x="1439711" y="2086684"/>
                    </a:lnTo>
                    <a:lnTo>
                      <a:pt x="903587" y="2086684"/>
                    </a:lnTo>
                    <a:lnTo>
                      <a:pt x="830128" y="1915611"/>
                    </a:lnTo>
                    <a:cubicBezTo>
                      <a:pt x="473309" y="1086202"/>
                      <a:pt x="0" y="0"/>
                      <a:pt x="0" y="0"/>
                    </a:cubicBezTo>
                    <a:close/>
                  </a:path>
                </a:pathLst>
              </a:custGeom>
              <a:solidFill>
                <a:srgbClr val="222725"/>
              </a:solidFill>
              <a:ln>
                <a:noFill/>
              </a:ln>
            </p:spPr>
            <p:txBody>
              <a:bodyPr vert="horz" wrap="square" lIns="91440" tIns="45720" rIns="91440" bIns="45720" numCol="1" anchor="t" anchorCtr="0" compatLnSpc="1">
                <a:noAutofit/>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71" name="Freeform 67"/>
              <p:cNvSpPr/>
              <p:nvPr/>
            </p:nvSpPr>
            <p:spPr bwMode="auto">
              <a:xfrm>
                <a:off x="7111828" y="5090537"/>
                <a:ext cx="865382" cy="642673"/>
              </a:xfrm>
              <a:custGeom>
                <a:avLst/>
                <a:gdLst>
                  <a:gd name="T0" fmla="*/ 0 w 272"/>
                  <a:gd name="T1" fmla="*/ 168 h 202"/>
                  <a:gd name="T2" fmla="*/ 78 w 272"/>
                  <a:gd name="T3" fmla="*/ 119 h 202"/>
                  <a:gd name="T4" fmla="*/ 135 w 272"/>
                  <a:gd name="T5" fmla="*/ 202 h 202"/>
                  <a:gd name="T6" fmla="*/ 154 w 272"/>
                  <a:gd name="T7" fmla="*/ 111 h 202"/>
                  <a:gd name="T8" fmla="*/ 227 w 272"/>
                  <a:gd name="T9" fmla="*/ 195 h 202"/>
                  <a:gd name="T10" fmla="*/ 208 w 272"/>
                  <a:gd name="T11" fmla="*/ 66 h 202"/>
                  <a:gd name="T12" fmla="*/ 272 w 272"/>
                  <a:gd name="T13" fmla="*/ 119 h 202"/>
                  <a:gd name="T14" fmla="*/ 177 w 272"/>
                  <a:gd name="T15" fmla="*/ 0 h 202"/>
                  <a:gd name="T16" fmla="*/ 189 w 272"/>
                  <a:gd name="T17" fmla="*/ 85 h 202"/>
                  <a:gd name="T18" fmla="*/ 132 w 272"/>
                  <a:gd name="T19" fmla="*/ 54 h 202"/>
                  <a:gd name="T20" fmla="*/ 118 w 272"/>
                  <a:gd name="T21" fmla="*/ 116 h 202"/>
                  <a:gd name="T22" fmla="*/ 80 w 272"/>
                  <a:gd name="T23" fmla="*/ 45 h 202"/>
                  <a:gd name="T24" fmla="*/ 42 w 272"/>
                  <a:gd name="T25" fmla="*/ 104 h 202"/>
                  <a:gd name="T26" fmla="*/ 52 w 272"/>
                  <a:gd name="T27" fmla="*/ 28 h 202"/>
                  <a:gd name="T28" fmla="*/ 0 w 272"/>
                  <a:gd name="T29" fmla="*/ 168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72" h="202">
                    <a:moveTo>
                      <a:pt x="0" y="168"/>
                    </a:moveTo>
                    <a:lnTo>
                      <a:pt x="78" y="119"/>
                    </a:lnTo>
                    <a:lnTo>
                      <a:pt x="135" y="202"/>
                    </a:lnTo>
                    <a:lnTo>
                      <a:pt x="154" y="111"/>
                    </a:lnTo>
                    <a:lnTo>
                      <a:pt x="227" y="195"/>
                    </a:lnTo>
                    <a:lnTo>
                      <a:pt x="208" y="66"/>
                    </a:lnTo>
                    <a:lnTo>
                      <a:pt x="272" y="119"/>
                    </a:lnTo>
                    <a:lnTo>
                      <a:pt x="177" y="0"/>
                    </a:lnTo>
                    <a:lnTo>
                      <a:pt x="189" y="85"/>
                    </a:lnTo>
                    <a:lnTo>
                      <a:pt x="132" y="54"/>
                    </a:lnTo>
                    <a:lnTo>
                      <a:pt x="118" y="116"/>
                    </a:lnTo>
                    <a:lnTo>
                      <a:pt x="80" y="45"/>
                    </a:lnTo>
                    <a:lnTo>
                      <a:pt x="42" y="104"/>
                    </a:lnTo>
                    <a:lnTo>
                      <a:pt x="52" y="28"/>
                    </a:lnTo>
                    <a:lnTo>
                      <a:pt x="0" y="168"/>
                    </a:lnTo>
                    <a:close/>
                  </a:path>
                </a:pathLst>
              </a:custGeom>
              <a:solidFill>
                <a:srgbClr val="FFFFEF"/>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grpSp>
        <p:grpSp>
          <p:nvGrpSpPr>
            <p:cNvPr id="92" name="组合 91"/>
            <p:cNvGrpSpPr/>
            <p:nvPr/>
          </p:nvGrpSpPr>
          <p:grpSpPr>
            <a:xfrm>
              <a:off x="8758331" y="5370514"/>
              <a:ext cx="1872971" cy="1503858"/>
              <a:chOff x="8758331" y="5370514"/>
              <a:chExt cx="1872971" cy="1503858"/>
            </a:xfrm>
          </p:grpSpPr>
          <p:sp>
            <p:nvSpPr>
              <p:cNvPr id="85" name="任意多边形 84"/>
              <p:cNvSpPr/>
              <p:nvPr/>
            </p:nvSpPr>
            <p:spPr bwMode="auto">
              <a:xfrm>
                <a:off x="8758331" y="5370515"/>
                <a:ext cx="1872971" cy="1503857"/>
              </a:xfrm>
              <a:custGeom>
                <a:avLst/>
                <a:gdLst>
                  <a:gd name="connsiteX0" fmla="*/ 930554 w 1872971"/>
                  <a:gd name="connsiteY0" fmla="*/ 0 h 1503857"/>
                  <a:gd name="connsiteX1" fmla="*/ 1872971 w 1872971"/>
                  <a:gd name="connsiteY1" fmla="*/ 1503857 h 1503857"/>
                  <a:gd name="connsiteX2" fmla="*/ 0 w 1872971"/>
                  <a:gd name="connsiteY2" fmla="*/ 1503857 h 1503857"/>
                </a:gdLst>
                <a:ahLst/>
                <a:cxnLst>
                  <a:cxn ang="0">
                    <a:pos x="connsiteX0" y="connsiteY0"/>
                  </a:cxn>
                  <a:cxn ang="0">
                    <a:pos x="connsiteX1" y="connsiteY1"/>
                  </a:cxn>
                  <a:cxn ang="0">
                    <a:pos x="connsiteX2" y="connsiteY2"/>
                  </a:cxn>
                </a:cxnLst>
                <a:rect l="l" t="t" r="r" b="b"/>
                <a:pathLst>
                  <a:path w="1872971" h="1503857">
                    <a:moveTo>
                      <a:pt x="930554" y="0"/>
                    </a:moveTo>
                    <a:lnTo>
                      <a:pt x="1872971" y="1503857"/>
                    </a:lnTo>
                    <a:lnTo>
                      <a:pt x="0" y="1503857"/>
                    </a:lnTo>
                    <a:close/>
                  </a:path>
                </a:pathLst>
              </a:custGeom>
              <a:solidFill>
                <a:srgbClr val="5DA28D"/>
              </a:solidFill>
              <a:ln>
                <a:noFill/>
              </a:ln>
            </p:spPr>
            <p:txBody>
              <a:bodyPr vert="horz" wrap="square" lIns="91440" tIns="45720" rIns="91440" bIns="45720" numCol="1" anchor="t" anchorCtr="0" compatLnSpc="1">
                <a:noAutofit/>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86" name="任意多边形 85"/>
              <p:cNvSpPr/>
              <p:nvPr/>
            </p:nvSpPr>
            <p:spPr bwMode="auto">
              <a:xfrm>
                <a:off x="9688885" y="5370514"/>
                <a:ext cx="820840" cy="1503857"/>
              </a:xfrm>
              <a:custGeom>
                <a:avLst/>
                <a:gdLst>
                  <a:gd name="connsiteX0" fmla="*/ 0 w 820840"/>
                  <a:gd name="connsiteY0" fmla="*/ 0 h 1503857"/>
                  <a:gd name="connsiteX1" fmla="*/ 820840 w 820840"/>
                  <a:gd name="connsiteY1" fmla="*/ 1291710 h 1503857"/>
                  <a:gd name="connsiteX2" fmla="*/ 697163 w 820840"/>
                  <a:gd name="connsiteY2" fmla="*/ 1503857 h 1503857"/>
                  <a:gd name="connsiteX3" fmla="*/ 283880 w 820840"/>
                  <a:gd name="connsiteY3" fmla="*/ 1503857 h 1503857"/>
                </a:gdLst>
                <a:ahLst/>
                <a:cxnLst>
                  <a:cxn ang="0">
                    <a:pos x="connsiteX0" y="connsiteY0"/>
                  </a:cxn>
                  <a:cxn ang="0">
                    <a:pos x="connsiteX1" y="connsiteY1"/>
                  </a:cxn>
                  <a:cxn ang="0">
                    <a:pos x="connsiteX2" y="connsiteY2"/>
                  </a:cxn>
                  <a:cxn ang="0">
                    <a:pos x="connsiteX3" y="connsiteY3"/>
                  </a:cxn>
                </a:cxnLst>
                <a:rect l="l" t="t" r="r" b="b"/>
                <a:pathLst>
                  <a:path w="820840" h="1503857">
                    <a:moveTo>
                      <a:pt x="0" y="0"/>
                    </a:moveTo>
                    <a:lnTo>
                      <a:pt x="820840" y="1291710"/>
                    </a:lnTo>
                    <a:lnTo>
                      <a:pt x="697163" y="1503857"/>
                    </a:lnTo>
                    <a:lnTo>
                      <a:pt x="283880" y="1503857"/>
                    </a:lnTo>
                    <a:close/>
                  </a:path>
                </a:pathLst>
              </a:custGeom>
              <a:solidFill>
                <a:srgbClr val="222725"/>
              </a:solidFill>
              <a:ln>
                <a:noFill/>
              </a:ln>
            </p:spPr>
            <p:txBody>
              <a:bodyPr vert="horz" wrap="square" lIns="91440" tIns="45720" rIns="91440" bIns="45720" numCol="1" anchor="t" anchorCtr="0" compatLnSpc="1">
                <a:noAutofit/>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72" name="Freeform 68"/>
              <p:cNvSpPr/>
              <p:nvPr/>
            </p:nvSpPr>
            <p:spPr bwMode="auto">
              <a:xfrm>
                <a:off x="9342094" y="5542318"/>
                <a:ext cx="722213" cy="680852"/>
              </a:xfrm>
              <a:custGeom>
                <a:avLst/>
                <a:gdLst>
                  <a:gd name="T0" fmla="*/ 0 w 227"/>
                  <a:gd name="T1" fmla="*/ 114 h 214"/>
                  <a:gd name="T2" fmla="*/ 47 w 227"/>
                  <a:gd name="T3" fmla="*/ 93 h 214"/>
                  <a:gd name="T4" fmla="*/ 47 w 227"/>
                  <a:gd name="T5" fmla="*/ 157 h 214"/>
                  <a:gd name="T6" fmla="*/ 109 w 227"/>
                  <a:gd name="T7" fmla="*/ 91 h 214"/>
                  <a:gd name="T8" fmla="*/ 114 w 227"/>
                  <a:gd name="T9" fmla="*/ 214 h 214"/>
                  <a:gd name="T10" fmla="*/ 140 w 227"/>
                  <a:gd name="T11" fmla="*/ 110 h 214"/>
                  <a:gd name="T12" fmla="*/ 197 w 227"/>
                  <a:gd name="T13" fmla="*/ 171 h 214"/>
                  <a:gd name="T14" fmla="*/ 175 w 227"/>
                  <a:gd name="T15" fmla="*/ 95 h 214"/>
                  <a:gd name="T16" fmla="*/ 227 w 227"/>
                  <a:gd name="T17" fmla="*/ 129 h 214"/>
                  <a:gd name="T18" fmla="*/ 159 w 227"/>
                  <a:gd name="T19" fmla="*/ 17 h 214"/>
                  <a:gd name="T20" fmla="*/ 190 w 227"/>
                  <a:gd name="T21" fmla="*/ 81 h 214"/>
                  <a:gd name="T22" fmla="*/ 147 w 227"/>
                  <a:gd name="T23" fmla="*/ 55 h 214"/>
                  <a:gd name="T24" fmla="*/ 147 w 227"/>
                  <a:gd name="T25" fmla="*/ 84 h 214"/>
                  <a:gd name="T26" fmla="*/ 121 w 227"/>
                  <a:gd name="T27" fmla="*/ 41 h 214"/>
                  <a:gd name="T28" fmla="*/ 83 w 227"/>
                  <a:gd name="T29" fmla="*/ 74 h 214"/>
                  <a:gd name="T30" fmla="*/ 73 w 227"/>
                  <a:gd name="T31" fmla="*/ 0 h 214"/>
                  <a:gd name="T32" fmla="*/ 0 w 227"/>
                  <a:gd name="T33" fmla="*/ 114 h 2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27" h="214">
                    <a:moveTo>
                      <a:pt x="0" y="114"/>
                    </a:moveTo>
                    <a:lnTo>
                      <a:pt x="47" y="93"/>
                    </a:lnTo>
                    <a:lnTo>
                      <a:pt x="47" y="157"/>
                    </a:lnTo>
                    <a:lnTo>
                      <a:pt x="109" y="91"/>
                    </a:lnTo>
                    <a:lnTo>
                      <a:pt x="114" y="214"/>
                    </a:lnTo>
                    <a:lnTo>
                      <a:pt x="140" y="110"/>
                    </a:lnTo>
                    <a:lnTo>
                      <a:pt x="197" y="171"/>
                    </a:lnTo>
                    <a:lnTo>
                      <a:pt x="175" y="95"/>
                    </a:lnTo>
                    <a:lnTo>
                      <a:pt x="227" y="129"/>
                    </a:lnTo>
                    <a:lnTo>
                      <a:pt x="159" y="17"/>
                    </a:lnTo>
                    <a:lnTo>
                      <a:pt x="190" y="81"/>
                    </a:lnTo>
                    <a:lnTo>
                      <a:pt x="147" y="55"/>
                    </a:lnTo>
                    <a:lnTo>
                      <a:pt x="147" y="84"/>
                    </a:lnTo>
                    <a:lnTo>
                      <a:pt x="121" y="41"/>
                    </a:lnTo>
                    <a:lnTo>
                      <a:pt x="83" y="74"/>
                    </a:lnTo>
                    <a:lnTo>
                      <a:pt x="73" y="0"/>
                    </a:lnTo>
                    <a:lnTo>
                      <a:pt x="0" y="114"/>
                    </a:lnTo>
                    <a:close/>
                  </a:path>
                </a:pathLst>
              </a:custGeom>
              <a:solidFill>
                <a:srgbClr val="FFFFEF"/>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grpSp>
        <p:grpSp>
          <p:nvGrpSpPr>
            <p:cNvPr id="93" name="组合 92"/>
            <p:cNvGrpSpPr/>
            <p:nvPr/>
          </p:nvGrpSpPr>
          <p:grpSpPr>
            <a:xfrm>
              <a:off x="10399210" y="4766019"/>
              <a:ext cx="1806653" cy="2108352"/>
              <a:chOff x="10399210" y="4766019"/>
              <a:chExt cx="1806653" cy="2108352"/>
            </a:xfrm>
          </p:grpSpPr>
          <p:sp>
            <p:nvSpPr>
              <p:cNvPr id="88" name="任意多边形 87"/>
              <p:cNvSpPr/>
              <p:nvPr/>
            </p:nvSpPr>
            <p:spPr bwMode="auto">
              <a:xfrm>
                <a:off x="10399210" y="4766019"/>
                <a:ext cx="1806653" cy="2108352"/>
              </a:xfrm>
              <a:custGeom>
                <a:avLst/>
                <a:gdLst>
                  <a:gd name="connsiteX0" fmla="*/ 1271781 w 1806653"/>
                  <a:gd name="connsiteY0" fmla="*/ 0 h 2108352"/>
                  <a:gd name="connsiteX1" fmla="*/ 1806653 w 1806653"/>
                  <a:gd name="connsiteY1" fmla="*/ 947793 h 2108352"/>
                  <a:gd name="connsiteX2" fmla="*/ 1806653 w 1806653"/>
                  <a:gd name="connsiteY2" fmla="*/ 2108352 h 2108352"/>
                  <a:gd name="connsiteX3" fmla="*/ 0 w 1806653"/>
                  <a:gd name="connsiteY3" fmla="*/ 2108352 h 2108352"/>
                </a:gdLst>
                <a:ahLst/>
                <a:cxnLst>
                  <a:cxn ang="0">
                    <a:pos x="connsiteX0" y="connsiteY0"/>
                  </a:cxn>
                  <a:cxn ang="0">
                    <a:pos x="connsiteX1" y="connsiteY1"/>
                  </a:cxn>
                  <a:cxn ang="0">
                    <a:pos x="connsiteX2" y="connsiteY2"/>
                  </a:cxn>
                  <a:cxn ang="0">
                    <a:pos x="connsiteX3" y="connsiteY3"/>
                  </a:cxn>
                </a:cxnLst>
                <a:rect l="l" t="t" r="r" b="b"/>
                <a:pathLst>
                  <a:path w="1806653" h="2108352">
                    <a:moveTo>
                      <a:pt x="1271781" y="0"/>
                    </a:moveTo>
                    <a:lnTo>
                      <a:pt x="1806653" y="947793"/>
                    </a:lnTo>
                    <a:lnTo>
                      <a:pt x="1806653" y="2108352"/>
                    </a:lnTo>
                    <a:lnTo>
                      <a:pt x="0" y="2108352"/>
                    </a:lnTo>
                    <a:close/>
                  </a:path>
                </a:pathLst>
              </a:custGeom>
              <a:solidFill>
                <a:srgbClr val="5DA28D"/>
              </a:solidFill>
              <a:ln>
                <a:noFill/>
              </a:ln>
            </p:spPr>
            <p:txBody>
              <a:bodyPr vert="horz" wrap="square" lIns="91440" tIns="45720" rIns="91440" bIns="45720" numCol="1" anchor="t" anchorCtr="0" compatLnSpc="1">
                <a:noAutofit/>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90" name="任意多边形 89"/>
              <p:cNvSpPr/>
              <p:nvPr/>
            </p:nvSpPr>
            <p:spPr bwMode="auto">
              <a:xfrm>
                <a:off x="11670990" y="4766019"/>
                <a:ext cx="521010" cy="2010740"/>
              </a:xfrm>
              <a:custGeom>
                <a:avLst/>
                <a:gdLst>
                  <a:gd name="connsiteX0" fmla="*/ 0 w 521010"/>
                  <a:gd name="connsiteY0" fmla="*/ 0 h 2010740"/>
                  <a:gd name="connsiteX1" fmla="*/ 521010 w 521010"/>
                  <a:gd name="connsiteY1" fmla="*/ 922444 h 2010740"/>
                  <a:gd name="connsiteX2" fmla="*/ 521010 w 521010"/>
                  <a:gd name="connsiteY2" fmla="*/ 1807123 h 2010740"/>
                  <a:gd name="connsiteX3" fmla="*/ 400876 w 521010"/>
                  <a:gd name="connsiteY3" fmla="*/ 2010740 h 2010740"/>
                </a:gdLst>
                <a:ahLst/>
                <a:cxnLst>
                  <a:cxn ang="0">
                    <a:pos x="connsiteX0" y="connsiteY0"/>
                  </a:cxn>
                  <a:cxn ang="0">
                    <a:pos x="connsiteX1" y="connsiteY1"/>
                  </a:cxn>
                  <a:cxn ang="0">
                    <a:pos x="connsiteX2" y="connsiteY2"/>
                  </a:cxn>
                  <a:cxn ang="0">
                    <a:pos x="connsiteX3" y="connsiteY3"/>
                  </a:cxn>
                </a:cxnLst>
                <a:rect l="l" t="t" r="r" b="b"/>
                <a:pathLst>
                  <a:path w="521010" h="2010740">
                    <a:moveTo>
                      <a:pt x="0" y="0"/>
                    </a:moveTo>
                    <a:lnTo>
                      <a:pt x="521010" y="922444"/>
                    </a:lnTo>
                    <a:lnTo>
                      <a:pt x="521010" y="1807123"/>
                    </a:lnTo>
                    <a:lnTo>
                      <a:pt x="400876" y="2010740"/>
                    </a:lnTo>
                    <a:close/>
                  </a:path>
                </a:pathLst>
              </a:custGeom>
              <a:solidFill>
                <a:srgbClr val="222725"/>
              </a:solidFill>
              <a:ln>
                <a:noFill/>
              </a:ln>
            </p:spPr>
            <p:txBody>
              <a:bodyPr vert="horz" wrap="square" lIns="91440" tIns="45720" rIns="91440" bIns="45720" numCol="1" anchor="t" anchorCtr="0" compatLnSpc="1">
                <a:noAutofit/>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73" name="Freeform 69"/>
              <p:cNvSpPr/>
              <p:nvPr/>
            </p:nvSpPr>
            <p:spPr bwMode="auto">
              <a:xfrm>
                <a:off x="11241482" y="4969638"/>
                <a:ext cx="919469" cy="763572"/>
              </a:xfrm>
              <a:custGeom>
                <a:avLst/>
                <a:gdLst>
                  <a:gd name="T0" fmla="*/ 230 w 289"/>
                  <a:gd name="T1" fmla="*/ 109 h 240"/>
                  <a:gd name="T2" fmla="*/ 289 w 289"/>
                  <a:gd name="T3" fmla="*/ 209 h 240"/>
                  <a:gd name="T4" fmla="*/ 173 w 289"/>
                  <a:gd name="T5" fmla="*/ 133 h 240"/>
                  <a:gd name="T6" fmla="*/ 142 w 289"/>
                  <a:gd name="T7" fmla="*/ 240 h 240"/>
                  <a:gd name="T8" fmla="*/ 118 w 289"/>
                  <a:gd name="T9" fmla="*/ 133 h 240"/>
                  <a:gd name="T10" fmla="*/ 55 w 289"/>
                  <a:gd name="T11" fmla="*/ 214 h 240"/>
                  <a:gd name="T12" fmla="*/ 90 w 289"/>
                  <a:gd name="T13" fmla="*/ 54 h 240"/>
                  <a:gd name="T14" fmla="*/ 0 w 289"/>
                  <a:gd name="T15" fmla="*/ 152 h 240"/>
                  <a:gd name="T16" fmla="*/ 92 w 289"/>
                  <a:gd name="T17" fmla="*/ 0 h 240"/>
                  <a:gd name="T18" fmla="*/ 111 w 289"/>
                  <a:gd name="T19" fmla="*/ 62 h 240"/>
                  <a:gd name="T20" fmla="*/ 142 w 289"/>
                  <a:gd name="T21" fmla="*/ 52 h 240"/>
                  <a:gd name="T22" fmla="*/ 152 w 289"/>
                  <a:gd name="T23" fmla="*/ 149 h 240"/>
                  <a:gd name="T24" fmla="*/ 156 w 289"/>
                  <a:gd name="T25" fmla="*/ 52 h 240"/>
                  <a:gd name="T26" fmla="*/ 237 w 289"/>
                  <a:gd name="T27" fmla="*/ 138 h 240"/>
                  <a:gd name="T28" fmla="*/ 230 w 289"/>
                  <a:gd name="T29" fmla="*/ 109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89" h="240">
                    <a:moveTo>
                      <a:pt x="230" y="109"/>
                    </a:moveTo>
                    <a:lnTo>
                      <a:pt x="289" y="209"/>
                    </a:lnTo>
                    <a:lnTo>
                      <a:pt x="173" y="133"/>
                    </a:lnTo>
                    <a:lnTo>
                      <a:pt x="142" y="240"/>
                    </a:lnTo>
                    <a:lnTo>
                      <a:pt x="118" y="133"/>
                    </a:lnTo>
                    <a:lnTo>
                      <a:pt x="55" y="214"/>
                    </a:lnTo>
                    <a:lnTo>
                      <a:pt x="90" y="54"/>
                    </a:lnTo>
                    <a:lnTo>
                      <a:pt x="0" y="152"/>
                    </a:lnTo>
                    <a:lnTo>
                      <a:pt x="92" y="0"/>
                    </a:lnTo>
                    <a:lnTo>
                      <a:pt x="111" y="62"/>
                    </a:lnTo>
                    <a:lnTo>
                      <a:pt x="142" y="52"/>
                    </a:lnTo>
                    <a:lnTo>
                      <a:pt x="152" y="149"/>
                    </a:lnTo>
                    <a:lnTo>
                      <a:pt x="156" y="52"/>
                    </a:lnTo>
                    <a:lnTo>
                      <a:pt x="237" y="138"/>
                    </a:lnTo>
                    <a:lnTo>
                      <a:pt x="230" y="109"/>
                    </a:lnTo>
                    <a:close/>
                  </a:path>
                </a:pathLst>
              </a:custGeom>
              <a:solidFill>
                <a:srgbClr val="FFFFEF"/>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grpSp>
      </p:grpSp>
      <p:grpSp>
        <p:nvGrpSpPr>
          <p:cNvPr id="94" name="组合 93"/>
          <p:cNvGrpSpPr/>
          <p:nvPr/>
        </p:nvGrpSpPr>
        <p:grpSpPr>
          <a:xfrm>
            <a:off x="4421560" y="6223170"/>
            <a:ext cx="2235805" cy="614261"/>
            <a:chOff x="4489451" y="5481638"/>
            <a:chExt cx="4090988" cy="1123950"/>
          </a:xfrm>
        </p:grpSpPr>
        <p:sp>
          <p:nvSpPr>
            <p:cNvPr id="95" name="Freeform 70"/>
            <p:cNvSpPr/>
            <p:nvPr/>
          </p:nvSpPr>
          <p:spPr bwMode="auto">
            <a:xfrm>
              <a:off x="4786313" y="6257925"/>
              <a:ext cx="73025" cy="338138"/>
            </a:xfrm>
            <a:custGeom>
              <a:avLst/>
              <a:gdLst>
                <a:gd name="T0" fmla="*/ 40 w 40"/>
                <a:gd name="T1" fmla="*/ 178 h 187"/>
                <a:gd name="T2" fmla="*/ 20 w 40"/>
                <a:gd name="T3" fmla="*/ 187 h 187"/>
                <a:gd name="T4" fmla="*/ 20 w 40"/>
                <a:gd name="T5" fmla="*/ 187 h 187"/>
                <a:gd name="T6" fmla="*/ 0 w 40"/>
                <a:gd name="T7" fmla="*/ 178 h 187"/>
                <a:gd name="T8" fmla="*/ 0 w 40"/>
                <a:gd name="T9" fmla="*/ 8 h 187"/>
                <a:gd name="T10" fmla="*/ 20 w 40"/>
                <a:gd name="T11" fmla="*/ 0 h 187"/>
                <a:gd name="T12" fmla="*/ 20 w 40"/>
                <a:gd name="T13" fmla="*/ 0 h 187"/>
                <a:gd name="T14" fmla="*/ 40 w 40"/>
                <a:gd name="T15" fmla="*/ 8 h 187"/>
                <a:gd name="T16" fmla="*/ 40 w 40"/>
                <a:gd name="T17" fmla="*/ 178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 h="187">
                  <a:moveTo>
                    <a:pt x="40" y="178"/>
                  </a:moveTo>
                  <a:cubicBezTo>
                    <a:pt x="40" y="183"/>
                    <a:pt x="31" y="187"/>
                    <a:pt x="20" y="187"/>
                  </a:cubicBezTo>
                  <a:cubicBezTo>
                    <a:pt x="20" y="187"/>
                    <a:pt x="20" y="187"/>
                    <a:pt x="20" y="187"/>
                  </a:cubicBezTo>
                  <a:cubicBezTo>
                    <a:pt x="9" y="187"/>
                    <a:pt x="0" y="183"/>
                    <a:pt x="0" y="178"/>
                  </a:cubicBezTo>
                  <a:cubicBezTo>
                    <a:pt x="0" y="8"/>
                    <a:pt x="0" y="8"/>
                    <a:pt x="0" y="8"/>
                  </a:cubicBezTo>
                  <a:cubicBezTo>
                    <a:pt x="0" y="4"/>
                    <a:pt x="9" y="0"/>
                    <a:pt x="20" y="0"/>
                  </a:cubicBezTo>
                  <a:cubicBezTo>
                    <a:pt x="20" y="0"/>
                    <a:pt x="20" y="0"/>
                    <a:pt x="20" y="0"/>
                  </a:cubicBezTo>
                  <a:cubicBezTo>
                    <a:pt x="31" y="0"/>
                    <a:pt x="40" y="4"/>
                    <a:pt x="40" y="8"/>
                  </a:cubicBezTo>
                  <a:lnTo>
                    <a:pt x="40" y="178"/>
                  </a:lnTo>
                  <a:close/>
                </a:path>
              </a:pathLst>
            </a:custGeom>
            <a:solidFill>
              <a:srgbClr val="8DBD57"/>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96" name="Freeform 71"/>
            <p:cNvSpPr/>
            <p:nvPr/>
          </p:nvSpPr>
          <p:spPr bwMode="auto">
            <a:xfrm>
              <a:off x="4489451" y="5651500"/>
              <a:ext cx="666750" cy="776288"/>
            </a:xfrm>
            <a:custGeom>
              <a:avLst/>
              <a:gdLst>
                <a:gd name="T0" fmla="*/ 260 w 370"/>
                <a:gd name="T1" fmla="*/ 304 h 429"/>
                <a:gd name="T2" fmla="*/ 353 w 370"/>
                <a:gd name="T3" fmla="*/ 288 h 429"/>
                <a:gd name="T4" fmla="*/ 246 w 370"/>
                <a:gd name="T5" fmla="*/ 207 h 429"/>
                <a:gd name="T6" fmla="*/ 326 w 370"/>
                <a:gd name="T7" fmla="*/ 184 h 429"/>
                <a:gd name="T8" fmla="*/ 233 w 370"/>
                <a:gd name="T9" fmla="*/ 120 h 429"/>
                <a:gd name="T10" fmla="*/ 271 w 370"/>
                <a:gd name="T11" fmla="*/ 104 h 429"/>
                <a:gd name="T12" fmla="*/ 186 w 370"/>
                <a:gd name="T13" fmla="*/ 0 h 429"/>
                <a:gd name="T14" fmla="*/ 89 w 370"/>
                <a:gd name="T15" fmla="*/ 103 h 429"/>
                <a:gd name="T16" fmla="*/ 136 w 370"/>
                <a:gd name="T17" fmla="*/ 121 h 429"/>
                <a:gd name="T18" fmla="*/ 44 w 370"/>
                <a:gd name="T19" fmla="*/ 184 h 429"/>
                <a:gd name="T20" fmla="*/ 124 w 370"/>
                <a:gd name="T21" fmla="*/ 207 h 429"/>
                <a:gd name="T22" fmla="*/ 17 w 370"/>
                <a:gd name="T23" fmla="*/ 288 h 429"/>
                <a:gd name="T24" fmla="*/ 110 w 370"/>
                <a:gd name="T25" fmla="*/ 304 h 429"/>
                <a:gd name="T26" fmla="*/ 0 w 370"/>
                <a:gd name="T27" fmla="*/ 397 h 429"/>
                <a:gd name="T28" fmla="*/ 186 w 370"/>
                <a:gd name="T29" fmla="*/ 429 h 429"/>
                <a:gd name="T30" fmla="*/ 370 w 370"/>
                <a:gd name="T31" fmla="*/ 397 h 429"/>
                <a:gd name="T32" fmla="*/ 260 w 370"/>
                <a:gd name="T33" fmla="*/ 304 h 4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70" h="429">
                  <a:moveTo>
                    <a:pt x="260" y="304"/>
                  </a:moveTo>
                  <a:cubicBezTo>
                    <a:pt x="289" y="305"/>
                    <a:pt x="331" y="302"/>
                    <a:pt x="353" y="288"/>
                  </a:cubicBezTo>
                  <a:cubicBezTo>
                    <a:pt x="312" y="272"/>
                    <a:pt x="267" y="235"/>
                    <a:pt x="246" y="207"/>
                  </a:cubicBezTo>
                  <a:cubicBezTo>
                    <a:pt x="281" y="203"/>
                    <a:pt x="299" y="203"/>
                    <a:pt x="326" y="184"/>
                  </a:cubicBezTo>
                  <a:cubicBezTo>
                    <a:pt x="288" y="176"/>
                    <a:pt x="248" y="141"/>
                    <a:pt x="233" y="120"/>
                  </a:cubicBezTo>
                  <a:cubicBezTo>
                    <a:pt x="253" y="114"/>
                    <a:pt x="254" y="113"/>
                    <a:pt x="271" y="104"/>
                  </a:cubicBezTo>
                  <a:cubicBezTo>
                    <a:pt x="226" y="78"/>
                    <a:pt x="195" y="34"/>
                    <a:pt x="186" y="0"/>
                  </a:cubicBezTo>
                  <a:cubicBezTo>
                    <a:pt x="168" y="54"/>
                    <a:pt x="140" y="84"/>
                    <a:pt x="89" y="103"/>
                  </a:cubicBezTo>
                  <a:cubicBezTo>
                    <a:pt x="105" y="113"/>
                    <a:pt x="119" y="118"/>
                    <a:pt x="136" y="121"/>
                  </a:cubicBezTo>
                  <a:cubicBezTo>
                    <a:pt x="122" y="142"/>
                    <a:pt x="82" y="176"/>
                    <a:pt x="44" y="184"/>
                  </a:cubicBezTo>
                  <a:cubicBezTo>
                    <a:pt x="71" y="203"/>
                    <a:pt x="89" y="203"/>
                    <a:pt x="124" y="207"/>
                  </a:cubicBezTo>
                  <a:cubicBezTo>
                    <a:pt x="103" y="235"/>
                    <a:pt x="58" y="272"/>
                    <a:pt x="17" y="288"/>
                  </a:cubicBezTo>
                  <a:cubicBezTo>
                    <a:pt x="39" y="302"/>
                    <a:pt x="81" y="305"/>
                    <a:pt x="110" y="304"/>
                  </a:cubicBezTo>
                  <a:cubicBezTo>
                    <a:pt x="95" y="333"/>
                    <a:pt x="31" y="383"/>
                    <a:pt x="0" y="397"/>
                  </a:cubicBezTo>
                  <a:cubicBezTo>
                    <a:pt x="66" y="426"/>
                    <a:pt x="133" y="429"/>
                    <a:pt x="186" y="429"/>
                  </a:cubicBezTo>
                  <a:cubicBezTo>
                    <a:pt x="239" y="429"/>
                    <a:pt x="304" y="426"/>
                    <a:pt x="370" y="397"/>
                  </a:cubicBezTo>
                  <a:cubicBezTo>
                    <a:pt x="339" y="383"/>
                    <a:pt x="275" y="333"/>
                    <a:pt x="260" y="304"/>
                  </a:cubicBezTo>
                  <a:close/>
                </a:path>
              </a:pathLst>
            </a:custGeom>
            <a:solidFill>
              <a:srgbClr val="8DBD57"/>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97" name="Freeform 72"/>
            <p:cNvSpPr/>
            <p:nvPr/>
          </p:nvSpPr>
          <p:spPr bwMode="auto">
            <a:xfrm>
              <a:off x="5195888" y="6202363"/>
              <a:ext cx="82550" cy="388938"/>
            </a:xfrm>
            <a:custGeom>
              <a:avLst/>
              <a:gdLst>
                <a:gd name="T0" fmla="*/ 46 w 46"/>
                <a:gd name="T1" fmla="*/ 205 h 215"/>
                <a:gd name="T2" fmla="*/ 23 w 46"/>
                <a:gd name="T3" fmla="*/ 215 h 215"/>
                <a:gd name="T4" fmla="*/ 23 w 46"/>
                <a:gd name="T5" fmla="*/ 215 h 215"/>
                <a:gd name="T6" fmla="*/ 0 w 46"/>
                <a:gd name="T7" fmla="*/ 205 h 215"/>
                <a:gd name="T8" fmla="*/ 0 w 46"/>
                <a:gd name="T9" fmla="*/ 9 h 215"/>
                <a:gd name="T10" fmla="*/ 23 w 46"/>
                <a:gd name="T11" fmla="*/ 0 h 215"/>
                <a:gd name="T12" fmla="*/ 23 w 46"/>
                <a:gd name="T13" fmla="*/ 0 h 215"/>
                <a:gd name="T14" fmla="*/ 46 w 46"/>
                <a:gd name="T15" fmla="*/ 9 h 215"/>
                <a:gd name="T16" fmla="*/ 46 w 46"/>
                <a:gd name="T17" fmla="*/ 205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6" h="215">
                  <a:moveTo>
                    <a:pt x="46" y="205"/>
                  </a:moveTo>
                  <a:cubicBezTo>
                    <a:pt x="46" y="211"/>
                    <a:pt x="36" y="215"/>
                    <a:pt x="23" y="215"/>
                  </a:cubicBezTo>
                  <a:cubicBezTo>
                    <a:pt x="23" y="215"/>
                    <a:pt x="23" y="215"/>
                    <a:pt x="23" y="215"/>
                  </a:cubicBezTo>
                  <a:cubicBezTo>
                    <a:pt x="10" y="215"/>
                    <a:pt x="0" y="211"/>
                    <a:pt x="0" y="205"/>
                  </a:cubicBezTo>
                  <a:cubicBezTo>
                    <a:pt x="0" y="9"/>
                    <a:pt x="0" y="9"/>
                    <a:pt x="0" y="9"/>
                  </a:cubicBezTo>
                  <a:cubicBezTo>
                    <a:pt x="0" y="4"/>
                    <a:pt x="10" y="0"/>
                    <a:pt x="23" y="0"/>
                  </a:cubicBezTo>
                  <a:cubicBezTo>
                    <a:pt x="23" y="0"/>
                    <a:pt x="23" y="0"/>
                    <a:pt x="23" y="0"/>
                  </a:cubicBezTo>
                  <a:cubicBezTo>
                    <a:pt x="36" y="0"/>
                    <a:pt x="46" y="4"/>
                    <a:pt x="46" y="9"/>
                  </a:cubicBezTo>
                  <a:lnTo>
                    <a:pt x="46" y="205"/>
                  </a:lnTo>
                  <a:close/>
                </a:path>
              </a:pathLst>
            </a:custGeom>
            <a:solidFill>
              <a:srgbClr val="8DBD57"/>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98" name="Freeform 73"/>
            <p:cNvSpPr/>
            <p:nvPr/>
          </p:nvSpPr>
          <p:spPr bwMode="auto">
            <a:xfrm>
              <a:off x="4851401" y="5502275"/>
              <a:ext cx="771525" cy="895350"/>
            </a:xfrm>
            <a:custGeom>
              <a:avLst/>
              <a:gdLst>
                <a:gd name="T0" fmla="*/ 301 w 428"/>
                <a:gd name="T1" fmla="*/ 351 h 495"/>
                <a:gd name="T2" fmla="*/ 408 w 428"/>
                <a:gd name="T3" fmla="*/ 332 h 495"/>
                <a:gd name="T4" fmla="*/ 284 w 428"/>
                <a:gd name="T5" fmla="*/ 239 h 495"/>
                <a:gd name="T6" fmla="*/ 377 w 428"/>
                <a:gd name="T7" fmla="*/ 212 h 495"/>
                <a:gd name="T8" fmla="*/ 269 w 428"/>
                <a:gd name="T9" fmla="*/ 139 h 495"/>
                <a:gd name="T10" fmla="*/ 314 w 428"/>
                <a:gd name="T11" fmla="*/ 120 h 495"/>
                <a:gd name="T12" fmla="*/ 216 w 428"/>
                <a:gd name="T13" fmla="*/ 0 h 495"/>
                <a:gd name="T14" fmla="*/ 103 w 428"/>
                <a:gd name="T15" fmla="*/ 119 h 495"/>
                <a:gd name="T16" fmla="*/ 158 w 428"/>
                <a:gd name="T17" fmla="*/ 140 h 495"/>
                <a:gd name="T18" fmla="*/ 51 w 428"/>
                <a:gd name="T19" fmla="*/ 212 h 495"/>
                <a:gd name="T20" fmla="*/ 144 w 428"/>
                <a:gd name="T21" fmla="*/ 239 h 495"/>
                <a:gd name="T22" fmla="*/ 20 w 428"/>
                <a:gd name="T23" fmla="*/ 332 h 495"/>
                <a:gd name="T24" fmla="*/ 127 w 428"/>
                <a:gd name="T25" fmla="*/ 351 h 495"/>
                <a:gd name="T26" fmla="*/ 0 w 428"/>
                <a:gd name="T27" fmla="*/ 458 h 495"/>
                <a:gd name="T28" fmla="*/ 215 w 428"/>
                <a:gd name="T29" fmla="*/ 495 h 495"/>
                <a:gd name="T30" fmla="*/ 428 w 428"/>
                <a:gd name="T31" fmla="*/ 458 h 495"/>
                <a:gd name="T32" fmla="*/ 301 w 428"/>
                <a:gd name="T33" fmla="*/ 351 h 4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28" h="495">
                  <a:moveTo>
                    <a:pt x="301" y="351"/>
                  </a:moveTo>
                  <a:cubicBezTo>
                    <a:pt x="334" y="352"/>
                    <a:pt x="383" y="348"/>
                    <a:pt x="408" y="332"/>
                  </a:cubicBezTo>
                  <a:cubicBezTo>
                    <a:pt x="360" y="314"/>
                    <a:pt x="309" y="271"/>
                    <a:pt x="284" y="239"/>
                  </a:cubicBezTo>
                  <a:cubicBezTo>
                    <a:pt x="325" y="234"/>
                    <a:pt x="345" y="234"/>
                    <a:pt x="377" y="212"/>
                  </a:cubicBezTo>
                  <a:cubicBezTo>
                    <a:pt x="333" y="203"/>
                    <a:pt x="286" y="162"/>
                    <a:pt x="269" y="139"/>
                  </a:cubicBezTo>
                  <a:cubicBezTo>
                    <a:pt x="292" y="132"/>
                    <a:pt x="293" y="131"/>
                    <a:pt x="314" y="120"/>
                  </a:cubicBezTo>
                  <a:cubicBezTo>
                    <a:pt x="261" y="90"/>
                    <a:pt x="225" y="39"/>
                    <a:pt x="216" y="0"/>
                  </a:cubicBezTo>
                  <a:cubicBezTo>
                    <a:pt x="194" y="62"/>
                    <a:pt x="162" y="97"/>
                    <a:pt x="103" y="119"/>
                  </a:cubicBezTo>
                  <a:cubicBezTo>
                    <a:pt x="122" y="131"/>
                    <a:pt x="138" y="136"/>
                    <a:pt x="158" y="140"/>
                  </a:cubicBezTo>
                  <a:cubicBezTo>
                    <a:pt x="141" y="164"/>
                    <a:pt x="95" y="203"/>
                    <a:pt x="51" y="212"/>
                  </a:cubicBezTo>
                  <a:cubicBezTo>
                    <a:pt x="83" y="234"/>
                    <a:pt x="103" y="234"/>
                    <a:pt x="144" y="239"/>
                  </a:cubicBezTo>
                  <a:cubicBezTo>
                    <a:pt x="119" y="271"/>
                    <a:pt x="68" y="314"/>
                    <a:pt x="20" y="332"/>
                  </a:cubicBezTo>
                  <a:cubicBezTo>
                    <a:pt x="45" y="348"/>
                    <a:pt x="94" y="352"/>
                    <a:pt x="127" y="351"/>
                  </a:cubicBezTo>
                  <a:cubicBezTo>
                    <a:pt x="110" y="385"/>
                    <a:pt x="36" y="442"/>
                    <a:pt x="0" y="458"/>
                  </a:cubicBezTo>
                  <a:cubicBezTo>
                    <a:pt x="76" y="491"/>
                    <a:pt x="153" y="495"/>
                    <a:pt x="215" y="495"/>
                  </a:cubicBezTo>
                  <a:cubicBezTo>
                    <a:pt x="276" y="495"/>
                    <a:pt x="352" y="491"/>
                    <a:pt x="428" y="458"/>
                  </a:cubicBezTo>
                  <a:cubicBezTo>
                    <a:pt x="392" y="442"/>
                    <a:pt x="318" y="385"/>
                    <a:pt x="301" y="351"/>
                  </a:cubicBezTo>
                  <a:close/>
                </a:path>
              </a:pathLst>
            </a:custGeom>
            <a:solidFill>
              <a:srgbClr val="8DBD57"/>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99" name="Freeform 74"/>
            <p:cNvSpPr/>
            <p:nvPr/>
          </p:nvSpPr>
          <p:spPr bwMode="auto">
            <a:xfrm>
              <a:off x="6034088" y="6297613"/>
              <a:ext cx="65088" cy="303213"/>
            </a:xfrm>
            <a:custGeom>
              <a:avLst/>
              <a:gdLst>
                <a:gd name="T0" fmla="*/ 36 w 36"/>
                <a:gd name="T1" fmla="*/ 159 h 167"/>
                <a:gd name="T2" fmla="*/ 18 w 36"/>
                <a:gd name="T3" fmla="*/ 167 h 167"/>
                <a:gd name="T4" fmla="*/ 18 w 36"/>
                <a:gd name="T5" fmla="*/ 167 h 167"/>
                <a:gd name="T6" fmla="*/ 0 w 36"/>
                <a:gd name="T7" fmla="*/ 159 h 167"/>
                <a:gd name="T8" fmla="*/ 0 w 36"/>
                <a:gd name="T9" fmla="*/ 7 h 167"/>
                <a:gd name="T10" fmla="*/ 18 w 36"/>
                <a:gd name="T11" fmla="*/ 0 h 167"/>
                <a:gd name="T12" fmla="*/ 18 w 36"/>
                <a:gd name="T13" fmla="*/ 0 h 167"/>
                <a:gd name="T14" fmla="*/ 36 w 36"/>
                <a:gd name="T15" fmla="*/ 7 h 167"/>
                <a:gd name="T16" fmla="*/ 36 w 36"/>
                <a:gd name="T17" fmla="*/ 159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6" h="167">
                  <a:moveTo>
                    <a:pt x="36" y="159"/>
                  </a:moveTo>
                  <a:cubicBezTo>
                    <a:pt x="36" y="163"/>
                    <a:pt x="28" y="167"/>
                    <a:pt x="18" y="167"/>
                  </a:cubicBezTo>
                  <a:cubicBezTo>
                    <a:pt x="18" y="167"/>
                    <a:pt x="18" y="167"/>
                    <a:pt x="18" y="167"/>
                  </a:cubicBezTo>
                  <a:cubicBezTo>
                    <a:pt x="8" y="167"/>
                    <a:pt x="0" y="163"/>
                    <a:pt x="0" y="159"/>
                  </a:cubicBezTo>
                  <a:cubicBezTo>
                    <a:pt x="0" y="7"/>
                    <a:pt x="0" y="7"/>
                    <a:pt x="0" y="7"/>
                  </a:cubicBezTo>
                  <a:cubicBezTo>
                    <a:pt x="0" y="3"/>
                    <a:pt x="8" y="0"/>
                    <a:pt x="18" y="0"/>
                  </a:cubicBezTo>
                  <a:cubicBezTo>
                    <a:pt x="18" y="0"/>
                    <a:pt x="18" y="0"/>
                    <a:pt x="18" y="0"/>
                  </a:cubicBezTo>
                  <a:cubicBezTo>
                    <a:pt x="28" y="0"/>
                    <a:pt x="36" y="3"/>
                    <a:pt x="36" y="7"/>
                  </a:cubicBezTo>
                  <a:lnTo>
                    <a:pt x="36" y="159"/>
                  </a:lnTo>
                  <a:close/>
                </a:path>
              </a:pathLst>
            </a:custGeom>
            <a:solidFill>
              <a:srgbClr val="8DBD57"/>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00" name="Freeform 75"/>
            <p:cNvSpPr/>
            <p:nvPr/>
          </p:nvSpPr>
          <p:spPr bwMode="auto">
            <a:xfrm>
              <a:off x="5767388" y="5756275"/>
              <a:ext cx="598488" cy="693738"/>
            </a:xfrm>
            <a:custGeom>
              <a:avLst/>
              <a:gdLst>
                <a:gd name="T0" fmla="*/ 233 w 332"/>
                <a:gd name="T1" fmla="*/ 271 h 383"/>
                <a:gd name="T2" fmla="*/ 316 w 332"/>
                <a:gd name="T3" fmla="*/ 257 h 383"/>
                <a:gd name="T4" fmla="*/ 220 w 332"/>
                <a:gd name="T5" fmla="*/ 185 h 383"/>
                <a:gd name="T6" fmla="*/ 292 w 332"/>
                <a:gd name="T7" fmla="*/ 164 h 383"/>
                <a:gd name="T8" fmla="*/ 209 w 332"/>
                <a:gd name="T9" fmla="*/ 107 h 383"/>
                <a:gd name="T10" fmla="*/ 243 w 332"/>
                <a:gd name="T11" fmla="*/ 92 h 383"/>
                <a:gd name="T12" fmla="*/ 167 w 332"/>
                <a:gd name="T13" fmla="*/ 0 h 383"/>
                <a:gd name="T14" fmla="*/ 80 w 332"/>
                <a:gd name="T15" fmla="*/ 91 h 383"/>
                <a:gd name="T16" fmla="*/ 122 w 332"/>
                <a:gd name="T17" fmla="*/ 108 h 383"/>
                <a:gd name="T18" fmla="*/ 40 w 332"/>
                <a:gd name="T19" fmla="*/ 164 h 383"/>
                <a:gd name="T20" fmla="*/ 112 w 332"/>
                <a:gd name="T21" fmla="*/ 185 h 383"/>
                <a:gd name="T22" fmla="*/ 16 w 332"/>
                <a:gd name="T23" fmla="*/ 257 h 383"/>
                <a:gd name="T24" fmla="*/ 99 w 332"/>
                <a:gd name="T25" fmla="*/ 271 h 383"/>
                <a:gd name="T26" fmla="*/ 0 w 332"/>
                <a:gd name="T27" fmla="*/ 354 h 383"/>
                <a:gd name="T28" fmla="*/ 166 w 332"/>
                <a:gd name="T29" fmla="*/ 383 h 383"/>
                <a:gd name="T30" fmla="*/ 332 w 332"/>
                <a:gd name="T31" fmla="*/ 354 h 383"/>
                <a:gd name="T32" fmla="*/ 233 w 332"/>
                <a:gd name="T33" fmla="*/ 271 h 3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32" h="383">
                  <a:moveTo>
                    <a:pt x="233" y="271"/>
                  </a:moveTo>
                  <a:cubicBezTo>
                    <a:pt x="258" y="272"/>
                    <a:pt x="297" y="269"/>
                    <a:pt x="316" y="257"/>
                  </a:cubicBezTo>
                  <a:cubicBezTo>
                    <a:pt x="279" y="242"/>
                    <a:pt x="239" y="210"/>
                    <a:pt x="220" y="185"/>
                  </a:cubicBezTo>
                  <a:cubicBezTo>
                    <a:pt x="252" y="181"/>
                    <a:pt x="267" y="181"/>
                    <a:pt x="292" y="164"/>
                  </a:cubicBezTo>
                  <a:cubicBezTo>
                    <a:pt x="258" y="157"/>
                    <a:pt x="222" y="125"/>
                    <a:pt x="209" y="107"/>
                  </a:cubicBezTo>
                  <a:cubicBezTo>
                    <a:pt x="226" y="102"/>
                    <a:pt x="227" y="101"/>
                    <a:pt x="243" y="92"/>
                  </a:cubicBezTo>
                  <a:cubicBezTo>
                    <a:pt x="202" y="70"/>
                    <a:pt x="175" y="30"/>
                    <a:pt x="167" y="0"/>
                  </a:cubicBezTo>
                  <a:cubicBezTo>
                    <a:pt x="151" y="48"/>
                    <a:pt x="126" y="75"/>
                    <a:pt x="80" y="91"/>
                  </a:cubicBezTo>
                  <a:cubicBezTo>
                    <a:pt x="94" y="101"/>
                    <a:pt x="107" y="105"/>
                    <a:pt x="122" y="108"/>
                  </a:cubicBezTo>
                  <a:cubicBezTo>
                    <a:pt x="109" y="126"/>
                    <a:pt x="74" y="157"/>
                    <a:pt x="40" y="164"/>
                  </a:cubicBezTo>
                  <a:cubicBezTo>
                    <a:pt x="64" y="181"/>
                    <a:pt x="80" y="181"/>
                    <a:pt x="112" y="185"/>
                  </a:cubicBezTo>
                  <a:cubicBezTo>
                    <a:pt x="92" y="210"/>
                    <a:pt x="53" y="242"/>
                    <a:pt x="16" y="257"/>
                  </a:cubicBezTo>
                  <a:cubicBezTo>
                    <a:pt x="35" y="269"/>
                    <a:pt x="73" y="272"/>
                    <a:pt x="99" y="271"/>
                  </a:cubicBezTo>
                  <a:cubicBezTo>
                    <a:pt x="85" y="297"/>
                    <a:pt x="28" y="342"/>
                    <a:pt x="0" y="354"/>
                  </a:cubicBezTo>
                  <a:cubicBezTo>
                    <a:pt x="59" y="380"/>
                    <a:pt x="119" y="383"/>
                    <a:pt x="166" y="383"/>
                  </a:cubicBezTo>
                  <a:cubicBezTo>
                    <a:pt x="214" y="383"/>
                    <a:pt x="273" y="380"/>
                    <a:pt x="332" y="354"/>
                  </a:cubicBezTo>
                  <a:cubicBezTo>
                    <a:pt x="304" y="342"/>
                    <a:pt x="246" y="297"/>
                    <a:pt x="233" y="271"/>
                  </a:cubicBezTo>
                  <a:close/>
                </a:path>
              </a:pathLst>
            </a:custGeom>
            <a:solidFill>
              <a:srgbClr val="8DBD57"/>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01" name="Freeform 76"/>
            <p:cNvSpPr/>
            <p:nvPr/>
          </p:nvSpPr>
          <p:spPr bwMode="auto">
            <a:xfrm>
              <a:off x="6351588" y="6188075"/>
              <a:ext cx="85725" cy="392113"/>
            </a:xfrm>
            <a:custGeom>
              <a:avLst/>
              <a:gdLst>
                <a:gd name="T0" fmla="*/ 47 w 47"/>
                <a:gd name="T1" fmla="*/ 208 h 217"/>
                <a:gd name="T2" fmla="*/ 23 w 47"/>
                <a:gd name="T3" fmla="*/ 217 h 217"/>
                <a:gd name="T4" fmla="*/ 23 w 47"/>
                <a:gd name="T5" fmla="*/ 217 h 217"/>
                <a:gd name="T6" fmla="*/ 0 w 47"/>
                <a:gd name="T7" fmla="*/ 208 h 217"/>
                <a:gd name="T8" fmla="*/ 0 w 47"/>
                <a:gd name="T9" fmla="*/ 9 h 217"/>
                <a:gd name="T10" fmla="*/ 23 w 47"/>
                <a:gd name="T11" fmla="*/ 0 h 217"/>
                <a:gd name="T12" fmla="*/ 23 w 47"/>
                <a:gd name="T13" fmla="*/ 0 h 217"/>
                <a:gd name="T14" fmla="*/ 47 w 47"/>
                <a:gd name="T15" fmla="*/ 9 h 217"/>
                <a:gd name="T16" fmla="*/ 47 w 47"/>
                <a:gd name="T17" fmla="*/ 208 h 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7" h="217">
                  <a:moveTo>
                    <a:pt x="47" y="208"/>
                  </a:moveTo>
                  <a:cubicBezTo>
                    <a:pt x="47" y="213"/>
                    <a:pt x="36" y="217"/>
                    <a:pt x="23" y="217"/>
                  </a:cubicBezTo>
                  <a:cubicBezTo>
                    <a:pt x="23" y="217"/>
                    <a:pt x="23" y="217"/>
                    <a:pt x="23" y="217"/>
                  </a:cubicBezTo>
                  <a:cubicBezTo>
                    <a:pt x="10" y="217"/>
                    <a:pt x="0" y="213"/>
                    <a:pt x="0" y="208"/>
                  </a:cubicBezTo>
                  <a:cubicBezTo>
                    <a:pt x="0" y="9"/>
                    <a:pt x="0" y="9"/>
                    <a:pt x="0" y="9"/>
                  </a:cubicBezTo>
                  <a:cubicBezTo>
                    <a:pt x="0" y="4"/>
                    <a:pt x="10" y="0"/>
                    <a:pt x="23" y="0"/>
                  </a:cubicBezTo>
                  <a:cubicBezTo>
                    <a:pt x="23" y="0"/>
                    <a:pt x="23" y="0"/>
                    <a:pt x="23" y="0"/>
                  </a:cubicBezTo>
                  <a:cubicBezTo>
                    <a:pt x="36" y="0"/>
                    <a:pt x="47" y="4"/>
                    <a:pt x="47" y="9"/>
                  </a:cubicBezTo>
                  <a:lnTo>
                    <a:pt x="47" y="208"/>
                  </a:lnTo>
                  <a:close/>
                </a:path>
              </a:pathLst>
            </a:custGeom>
            <a:solidFill>
              <a:srgbClr val="69994A"/>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02" name="Freeform 77"/>
            <p:cNvSpPr/>
            <p:nvPr/>
          </p:nvSpPr>
          <p:spPr bwMode="auto">
            <a:xfrm>
              <a:off x="6003926" y="5481638"/>
              <a:ext cx="779463" cy="904875"/>
            </a:xfrm>
            <a:custGeom>
              <a:avLst/>
              <a:gdLst>
                <a:gd name="T0" fmla="*/ 304 w 432"/>
                <a:gd name="T1" fmla="*/ 354 h 500"/>
                <a:gd name="T2" fmla="*/ 412 w 432"/>
                <a:gd name="T3" fmla="*/ 335 h 500"/>
                <a:gd name="T4" fmla="*/ 287 w 432"/>
                <a:gd name="T5" fmla="*/ 241 h 500"/>
                <a:gd name="T6" fmla="*/ 381 w 432"/>
                <a:gd name="T7" fmla="*/ 213 h 500"/>
                <a:gd name="T8" fmla="*/ 272 w 432"/>
                <a:gd name="T9" fmla="*/ 139 h 500"/>
                <a:gd name="T10" fmla="*/ 317 w 432"/>
                <a:gd name="T11" fmla="*/ 120 h 500"/>
                <a:gd name="T12" fmla="*/ 218 w 432"/>
                <a:gd name="T13" fmla="*/ 0 h 500"/>
                <a:gd name="T14" fmla="*/ 104 w 432"/>
                <a:gd name="T15" fmla="*/ 119 h 500"/>
                <a:gd name="T16" fmla="*/ 159 w 432"/>
                <a:gd name="T17" fmla="*/ 141 h 500"/>
                <a:gd name="T18" fmla="*/ 51 w 432"/>
                <a:gd name="T19" fmla="*/ 213 h 500"/>
                <a:gd name="T20" fmla="*/ 145 w 432"/>
                <a:gd name="T21" fmla="*/ 241 h 500"/>
                <a:gd name="T22" fmla="*/ 20 w 432"/>
                <a:gd name="T23" fmla="*/ 335 h 500"/>
                <a:gd name="T24" fmla="*/ 128 w 432"/>
                <a:gd name="T25" fmla="*/ 354 h 500"/>
                <a:gd name="T26" fmla="*/ 0 w 432"/>
                <a:gd name="T27" fmla="*/ 461 h 500"/>
                <a:gd name="T28" fmla="*/ 217 w 432"/>
                <a:gd name="T29" fmla="*/ 500 h 500"/>
                <a:gd name="T30" fmla="*/ 432 w 432"/>
                <a:gd name="T31" fmla="*/ 461 h 500"/>
                <a:gd name="T32" fmla="*/ 304 w 432"/>
                <a:gd name="T33" fmla="*/ 354 h 5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32" h="500">
                  <a:moveTo>
                    <a:pt x="304" y="354"/>
                  </a:moveTo>
                  <a:cubicBezTo>
                    <a:pt x="337" y="355"/>
                    <a:pt x="387" y="351"/>
                    <a:pt x="412" y="335"/>
                  </a:cubicBezTo>
                  <a:cubicBezTo>
                    <a:pt x="364" y="316"/>
                    <a:pt x="312" y="273"/>
                    <a:pt x="287" y="241"/>
                  </a:cubicBezTo>
                  <a:cubicBezTo>
                    <a:pt x="328" y="236"/>
                    <a:pt x="348" y="236"/>
                    <a:pt x="381" y="213"/>
                  </a:cubicBezTo>
                  <a:cubicBezTo>
                    <a:pt x="336" y="205"/>
                    <a:pt x="289" y="163"/>
                    <a:pt x="272" y="139"/>
                  </a:cubicBezTo>
                  <a:cubicBezTo>
                    <a:pt x="295" y="133"/>
                    <a:pt x="296" y="131"/>
                    <a:pt x="317" y="120"/>
                  </a:cubicBezTo>
                  <a:cubicBezTo>
                    <a:pt x="264" y="91"/>
                    <a:pt x="228" y="39"/>
                    <a:pt x="218" y="0"/>
                  </a:cubicBezTo>
                  <a:cubicBezTo>
                    <a:pt x="196" y="62"/>
                    <a:pt x="163" y="97"/>
                    <a:pt x="104" y="119"/>
                  </a:cubicBezTo>
                  <a:cubicBezTo>
                    <a:pt x="123" y="131"/>
                    <a:pt x="139" y="137"/>
                    <a:pt x="159" y="141"/>
                  </a:cubicBezTo>
                  <a:cubicBezTo>
                    <a:pt x="142" y="165"/>
                    <a:pt x="96" y="205"/>
                    <a:pt x="51" y="213"/>
                  </a:cubicBezTo>
                  <a:cubicBezTo>
                    <a:pt x="84" y="236"/>
                    <a:pt x="104" y="236"/>
                    <a:pt x="145" y="241"/>
                  </a:cubicBezTo>
                  <a:cubicBezTo>
                    <a:pt x="120" y="273"/>
                    <a:pt x="68" y="316"/>
                    <a:pt x="20" y="335"/>
                  </a:cubicBezTo>
                  <a:cubicBezTo>
                    <a:pt x="46" y="351"/>
                    <a:pt x="95" y="355"/>
                    <a:pt x="128" y="354"/>
                  </a:cubicBezTo>
                  <a:cubicBezTo>
                    <a:pt x="111" y="388"/>
                    <a:pt x="36" y="446"/>
                    <a:pt x="0" y="461"/>
                  </a:cubicBezTo>
                  <a:cubicBezTo>
                    <a:pt x="77" y="496"/>
                    <a:pt x="155" y="500"/>
                    <a:pt x="217" y="500"/>
                  </a:cubicBezTo>
                  <a:cubicBezTo>
                    <a:pt x="279" y="500"/>
                    <a:pt x="355" y="496"/>
                    <a:pt x="432" y="461"/>
                  </a:cubicBezTo>
                  <a:cubicBezTo>
                    <a:pt x="396" y="446"/>
                    <a:pt x="321" y="388"/>
                    <a:pt x="304" y="354"/>
                  </a:cubicBezTo>
                  <a:close/>
                </a:path>
              </a:pathLst>
            </a:custGeom>
            <a:solidFill>
              <a:srgbClr val="69994A"/>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03" name="Freeform 78"/>
            <p:cNvSpPr/>
            <p:nvPr/>
          </p:nvSpPr>
          <p:spPr bwMode="auto">
            <a:xfrm>
              <a:off x="7075488" y="6249988"/>
              <a:ext cx="71438" cy="336550"/>
            </a:xfrm>
            <a:custGeom>
              <a:avLst/>
              <a:gdLst>
                <a:gd name="T0" fmla="*/ 40 w 40"/>
                <a:gd name="T1" fmla="*/ 178 h 186"/>
                <a:gd name="T2" fmla="*/ 20 w 40"/>
                <a:gd name="T3" fmla="*/ 186 h 186"/>
                <a:gd name="T4" fmla="*/ 20 w 40"/>
                <a:gd name="T5" fmla="*/ 186 h 186"/>
                <a:gd name="T6" fmla="*/ 0 w 40"/>
                <a:gd name="T7" fmla="*/ 178 h 186"/>
                <a:gd name="T8" fmla="*/ 0 w 40"/>
                <a:gd name="T9" fmla="*/ 8 h 186"/>
                <a:gd name="T10" fmla="*/ 20 w 40"/>
                <a:gd name="T11" fmla="*/ 0 h 186"/>
                <a:gd name="T12" fmla="*/ 20 w 40"/>
                <a:gd name="T13" fmla="*/ 0 h 186"/>
                <a:gd name="T14" fmla="*/ 40 w 40"/>
                <a:gd name="T15" fmla="*/ 8 h 186"/>
                <a:gd name="T16" fmla="*/ 40 w 40"/>
                <a:gd name="T17" fmla="*/ 178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 h="186">
                  <a:moveTo>
                    <a:pt x="40" y="178"/>
                  </a:moveTo>
                  <a:cubicBezTo>
                    <a:pt x="40" y="183"/>
                    <a:pt x="31" y="186"/>
                    <a:pt x="20" y="186"/>
                  </a:cubicBezTo>
                  <a:cubicBezTo>
                    <a:pt x="20" y="186"/>
                    <a:pt x="20" y="186"/>
                    <a:pt x="20" y="186"/>
                  </a:cubicBezTo>
                  <a:cubicBezTo>
                    <a:pt x="9" y="186"/>
                    <a:pt x="0" y="183"/>
                    <a:pt x="0" y="178"/>
                  </a:cubicBezTo>
                  <a:cubicBezTo>
                    <a:pt x="0" y="8"/>
                    <a:pt x="0" y="8"/>
                    <a:pt x="0" y="8"/>
                  </a:cubicBezTo>
                  <a:cubicBezTo>
                    <a:pt x="0" y="3"/>
                    <a:pt x="9" y="0"/>
                    <a:pt x="20" y="0"/>
                  </a:cubicBezTo>
                  <a:cubicBezTo>
                    <a:pt x="20" y="0"/>
                    <a:pt x="20" y="0"/>
                    <a:pt x="20" y="0"/>
                  </a:cubicBezTo>
                  <a:cubicBezTo>
                    <a:pt x="31" y="0"/>
                    <a:pt x="40" y="3"/>
                    <a:pt x="40" y="8"/>
                  </a:cubicBezTo>
                  <a:lnTo>
                    <a:pt x="40" y="178"/>
                  </a:lnTo>
                  <a:close/>
                </a:path>
              </a:pathLst>
            </a:custGeom>
            <a:solidFill>
              <a:srgbClr val="4F8547"/>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04" name="Freeform 79"/>
            <p:cNvSpPr/>
            <p:nvPr/>
          </p:nvSpPr>
          <p:spPr bwMode="auto">
            <a:xfrm>
              <a:off x="6777038" y="5645150"/>
              <a:ext cx="666750" cy="774700"/>
            </a:xfrm>
            <a:custGeom>
              <a:avLst/>
              <a:gdLst>
                <a:gd name="T0" fmla="*/ 260 w 370"/>
                <a:gd name="T1" fmla="*/ 303 h 428"/>
                <a:gd name="T2" fmla="*/ 352 w 370"/>
                <a:gd name="T3" fmla="*/ 287 h 428"/>
                <a:gd name="T4" fmla="*/ 245 w 370"/>
                <a:gd name="T5" fmla="*/ 206 h 428"/>
                <a:gd name="T6" fmla="*/ 326 w 370"/>
                <a:gd name="T7" fmla="*/ 183 h 428"/>
                <a:gd name="T8" fmla="*/ 233 w 370"/>
                <a:gd name="T9" fmla="*/ 119 h 428"/>
                <a:gd name="T10" fmla="*/ 271 w 370"/>
                <a:gd name="T11" fmla="*/ 103 h 428"/>
                <a:gd name="T12" fmla="*/ 186 w 370"/>
                <a:gd name="T13" fmla="*/ 0 h 428"/>
                <a:gd name="T14" fmla="*/ 89 w 370"/>
                <a:gd name="T15" fmla="*/ 102 h 428"/>
                <a:gd name="T16" fmla="*/ 136 w 370"/>
                <a:gd name="T17" fmla="*/ 120 h 428"/>
                <a:gd name="T18" fmla="*/ 44 w 370"/>
                <a:gd name="T19" fmla="*/ 183 h 428"/>
                <a:gd name="T20" fmla="*/ 124 w 370"/>
                <a:gd name="T21" fmla="*/ 206 h 428"/>
                <a:gd name="T22" fmla="*/ 17 w 370"/>
                <a:gd name="T23" fmla="*/ 287 h 428"/>
                <a:gd name="T24" fmla="*/ 109 w 370"/>
                <a:gd name="T25" fmla="*/ 303 h 428"/>
                <a:gd name="T26" fmla="*/ 0 w 370"/>
                <a:gd name="T27" fmla="*/ 395 h 428"/>
                <a:gd name="T28" fmla="*/ 185 w 370"/>
                <a:gd name="T29" fmla="*/ 428 h 428"/>
                <a:gd name="T30" fmla="*/ 370 w 370"/>
                <a:gd name="T31" fmla="*/ 395 h 428"/>
                <a:gd name="T32" fmla="*/ 260 w 370"/>
                <a:gd name="T33" fmla="*/ 303 h 4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70" h="428">
                  <a:moveTo>
                    <a:pt x="260" y="303"/>
                  </a:moveTo>
                  <a:cubicBezTo>
                    <a:pt x="288" y="304"/>
                    <a:pt x="331" y="301"/>
                    <a:pt x="352" y="287"/>
                  </a:cubicBezTo>
                  <a:cubicBezTo>
                    <a:pt x="311" y="271"/>
                    <a:pt x="267" y="234"/>
                    <a:pt x="245" y="206"/>
                  </a:cubicBezTo>
                  <a:cubicBezTo>
                    <a:pt x="281" y="202"/>
                    <a:pt x="298" y="202"/>
                    <a:pt x="326" y="183"/>
                  </a:cubicBezTo>
                  <a:cubicBezTo>
                    <a:pt x="288" y="175"/>
                    <a:pt x="247" y="140"/>
                    <a:pt x="233" y="119"/>
                  </a:cubicBezTo>
                  <a:cubicBezTo>
                    <a:pt x="252" y="113"/>
                    <a:pt x="253" y="112"/>
                    <a:pt x="271" y="103"/>
                  </a:cubicBezTo>
                  <a:cubicBezTo>
                    <a:pt x="226" y="77"/>
                    <a:pt x="195" y="33"/>
                    <a:pt x="186" y="0"/>
                  </a:cubicBezTo>
                  <a:cubicBezTo>
                    <a:pt x="168" y="53"/>
                    <a:pt x="140" y="83"/>
                    <a:pt x="89" y="102"/>
                  </a:cubicBezTo>
                  <a:cubicBezTo>
                    <a:pt x="105" y="112"/>
                    <a:pt x="119" y="117"/>
                    <a:pt x="136" y="120"/>
                  </a:cubicBezTo>
                  <a:cubicBezTo>
                    <a:pt x="122" y="141"/>
                    <a:pt x="82" y="175"/>
                    <a:pt x="44" y="183"/>
                  </a:cubicBezTo>
                  <a:cubicBezTo>
                    <a:pt x="71" y="202"/>
                    <a:pt x="89" y="202"/>
                    <a:pt x="124" y="206"/>
                  </a:cubicBezTo>
                  <a:cubicBezTo>
                    <a:pt x="102" y="234"/>
                    <a:pt x="58" y="271"/>
                    <a:pt x="17" y="287"/>
                  </a:cubicBezTo>
                  <a:cubicBezTo>
                    <a:pt x="39" y="301"/>
                    <a:pt x="81" y="304"/>
                    <a:pt x="109" y="303"/>
                  </a:cubicBezTo>
                  <a:cubicBezTo>
                    <a:pt x="95" y="332"/>
                    <a:pt x="31" y="382"/>
                    <a:pt x="0" y="395"/>
                  </a:cubicBezTo>
                  <a:cubicBezTo>
                    <a:pt x="66" y="425"/>
                    <a:pt x="132" y="428"/>
                    <a:pt x="185" y="428"/>
                  </a:cubicBezTo>
                  <a:cubicBezTo>
                    <a:pt x="238" y="428"/>
                    <a:pt x="304" y="425"/>
                    <a:pt x="370" y="395"/>
                  </a:cubicBezTo>
                  <a:cubicBezTo>
                    <a:pt x="339" y="382"/>
                    <a:pt x="275" y="332"/>
                    <a:pt x="260" y="303"/>
                  </a:cubicBezTo>
                  <a:close/>
                </a:path>
              </a:pathLst>
            </a:custGeom>
            <a:solidFill>
              <a:srgbClr val="4F8547"/>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05" name="Freeform 80"/>
            <p:cNvSpPr/>
            <p:nvPr/>
          </p:nvSpPr>
          <p:spPr bwMode="auto">
            <a:xfrm>
              <a:off x="6738938" y="6238875"/>
              <a:ext cx="77788" cy="360363"/>
            </a:xfrm>
            <a:custGeom>
              <a:avLst/>
              <a:gdLst>
                <a:gd name="T0" fmla="*/ 43 w 43"/>
                <a:gd name="T1" fmla="*/ 190 h 199"/>
                <a:gd name="T2" fmla="*/ 22 w 43"/>
                <a:gd name="T3" fmla="*/ 199 h 199"/>
                <a:gd name="T4" fmla="*/ 22 w 43"/>
                <a:gd name="T5" fmla="*/ 199 h 199"/>
                <a:gd name="T6" fmla="*/ 0 w 43"/>
                <a:gd name="T7" fmla="*/ 190 h 199"/>
                <a:gd name="T8" fmla="*/ 0 w 43"/>
                <a:gd name="T9" fmla="*/ 9 h 199"/>
                <a:gd name="T10" fmla="*/ 22 w 43"/>
                <a:gd name="T11" fmla="*/ 0 h 199"/>
                <a:gd name="T12" fmla="*/ 22 w 43"/>
                <a:gd name="T13" fmla="*/ 0 h 199"/>
                <a:gd name="T14" fmla="*/ 43 w 43"/>
                <a:gd name="T15" fmla="*/ 9 h 199"/>
                <a:gd name="T16" fmla="*/ 43 w 43"/>
                <a:gd name="T17" fmla="*/ 190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199">
                  <a:moveTo>
                    <a:pt x="43" y="190"/>
                  </a:moveTo>
                  <a:cubicBezTo>
                    <a:pt x="43" y="195"/>
                    <a:pt x="34" y="199"/>
                    <a:pt x="22" y="199"/>
                  </a:cubicBezTo>
                  <a:cubicBezTo>
                    <a:pt x="22" y="199"/>
                    <a:pt x="22" y="199"/>
                    <a:pt x="22" y="199"/>
                  </a:cubicBezTo>
                  <a:cubicBezTo>
                    <a:pt x="10" y="199"/>
                    <a:pt x="0" y="195"/>
                    <a:pt x="0" y="190"/>
                  </a:cubicBezTo>
                  <a:cubicBezTo>
                    <a:pt x="0" y="9"/>
                    <a:pt x="0" y="9"/>
                    <a:pt x="0" y="9"/>
                  </a:cubicBezTo>
                  <a:cubicBezTo>
                    <a:pt x="0" y="4"/>
                    <a:pt x="10" y="0"/>
                    <a:pt x="22" y="0"/>
                  </a:cubicBezTo>
                  <a:cubicBezTo>
                    <a:pt x="22" y="0"/>
                    <a:pt x="22" y="0"/>
                    <a:pt x="22" y="0"/>
                  </a:cubicBezTo>
                  <a:cubicBezTo>
                    <a:pt x="34" y="0"/>
                    <a:pt x="43" y="4"/>
                    <a:pt x="43" y="9"/>
                  </a:cubicBezTo>
                  <a:lnTo>
                    <a:pt x="43" y="190"/>
                  </a:lnTo>
                  <a:close/>
                </a:path>
              </a:pathLst>
            </a:custGeom>
            <a:solidFill>
              <a:srgbClr val="8DBD57"/>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06" name="Freeform 81"/>
            <p:cNvSpPr/>
            <p:nvPr/>
          </p:nvSpPr>
          <p:spPr bwMode="auto">
            <a:xfrm>
              <a:off x="6421438" y="5592763"/>
              <a:ext cx="714375" cy="828675"/>
            </a:xfrm>
            <a:custGeom>
              <a:avLst/>
              <a:gdLst>
                <a:gd name="T0" fmla="*/ 278 w 396"/>
                <a:gd name="T1" fmla="*/ 324 h 458"/>
                <a:gd name="T2" fmla="*/ 377 w 396"/>
                <a:gd name="T3" fmla="*/ 307 h 458"/>
                <a:gd name="T4" fmla="*/ 263 w 396"/>
                <a:gd name="T5" fmla="*/ 221 h 458"/>
                <a:gd name="T6" fmla="*/ 349 w 396"/>
                <a:gd name="T7" fmla="*/ 196 h 458"/>
                <a:gd name="T8" fmla="*/ 249 w 396"/>
                <a:gd name="T9" fmla="*/ 128 h 458"/>
                <a:gd name="T10" fmla="*/ 290 w 396"/>
                <a:gd name="T11" fmla="*/ 111 h 458"/>
                <a:gd name="T12" fmla="*/ 199 w 396"/>
                <a:gd name="T13" fmla="*/ 0 h 458"/>
                <a:gd name="T14" fmla="*/ 95 w 396"/>
                <a:gd name="T15" fmla="*/ 109 h 458"/>
                <a:gd name="T16" fmla="*/ 146 w 396"/>
                <a:gd name="T17" fmla="*/ 129 h 458"/>
                <a:gd name="T18" fmla="*/ 47 w 396"/>
                <a:gd name="T19" fmla="*/ 196 h 458"/>
                <a:gd name="T20" fmla="*/ 133 w 396"/>
                <a:gd name="T21" fmla="*/ 221 h 458"/>
                <a:gd name="T22" fmla="*/ 19 w 396"/>
                <a:gd name="T23" fmla="*/ 307 h 458"/>
                <a:gd name="T24" fmla="*/ 118 w 396"/>
                <a:gd name="T25" fmla="*/ 324 h 458"/>
                <a:gd name="T26" fmla="*/ 0 w 396"/>
                <a:gd name="T27" fmla="*/ 423 h 458"/>
                <a:gd name="T28" fmla="*/ 199 w 396"/>
                <a:gd name="T29" fmla="*/ 458 h 458"/>
                <a:gd name="T30" fmla="*/ 396 w 396"/>
                <a:gd name="T31" fmla="*/ 423 h 458"/>
                <a:gd name="T32" fmla="*/ 278 w 396"/>
                <a:gd name="T33" fmla="*/ 324 h 4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96" h="458">
                  <a:moveTo>
                    <a:pt x="278" y="324"/>
                  </a:moveTo>
                  <a:cubicBezTo>
                    <a:pt x="308" y="325"/>
                    <a:pt x="354" y="322"/>
                    <a:pt x="377" y="307"/>
                  </a:cubicBezTo>
                  <a:cubicBezTo>
                    <a:pt x="333" y="290"/>
                    <a:pt x="286" y="251"/>
                    <a:pt x="263" y="221"/>
                  </a:cubicBezTo>
                  <a:cubicBezTo>
                    <a:pt x="300" y="216"/>
                    <a:pt x="319" y="216"/>
                    <a:pt x="349" y="196"/>
                  </a:cubicBezTo>
                  <a:cubicBezTo>
                    <a:pt x="308" y="188"/>
                    <a:pt x="265" y="150"/>
                    <a:pt x="249" y="128"/>
                  </a:cubicBezTo>
                  <a:cubicBezTo>
                    <a:pt x="270" y="122"/>
                    <a:pt x="271" y="121"/>
                    <a:pt x="290" y="111"/>
                  </a:cubicBezTo>
                  <a:cubicBezTo>
                    <a:pt x="241" y="83"/>
                    <a:pt x="208" y="36"/>
                    <a:pt x="199" y="0"/>
                  </a:cubicBezTo>
                  <a:cubicBezTo>
                    <a:pt x="180" y="57"/>
                    <a:pt x="150" y="90"/>
                    <a:pt x="95" y="109"/>
                  </a:cubicBezTo>
                  <a:cubicBezTo>
                    <a:pt x="112" y="121"/>
                    <a:pt x="127" y="126"/>
                    <a:pt x="146" y="129"/>
                  </a:cubicBezTo>
                  <a:cubicBezTo>
                    <a:pt x="130" y="151"/>
                    <a:pt x="88" y="188"/>
                    <a:pt x="47" y="196"/>
                  </a:cubicBezTo>
                  <a:cubicBezTo>
                    <a:pt x="77" y="216"/>
                    <a:pt x="96" y="216"/>
                    <a:pt x="133" y="221"/>
                  </a:cubicBezTo>
                  <a:cubicBezTo>
                    <a:pt x="110" y="251"/>
                    <a:pt x="63" y="290"/>
                    <a:pt x="19" y="307"/>
                  </a:cubicBezTo>
                  <a:cubicBezTo>
                    <a:pt x="42" y="322"/>
                    <a:pt x="87" y="325"/>
                    <a:pt x="118" y="324"/>
                  </a:cubicBezTo>
                  <a:cubicBezTo>
                    <a:pt x="102" y="355"/>
                    <a:pt x="33" y="409"/>
                    <a:pt x="0" y="423"/>
                  </a:cubicBezTo>
                  <a:cubicBezTo>
                    <a:pt x="71" y="454"/>
                    <a:pt x="142" y="458"/>
                    <a:pt x="199" y="458"/>
                  </a:cubicBezTo>
                  <a:cubicBezTo>
                    <a:pt x="255" y="458"/>
                    <a:pt x="325" y="454"/>
                    <a:pt x="396" y="423"/>
                  </a:cubicBezTo>
                  <a:cubicBezTo>
                    <a:pt x="363" y="409"/>
                    <a:pt x="294" y="355"/>
                    <a:pt x="278" y="324"/>
                  </a:cubicBezTo>
                  <a:close/>
                </a:path>
              </a:pathLst>
            </a:custGeom>
            <a:solidFill>
              <a:srgbClr val="8DBD57"/>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07" name="Freeform 82"/>
            <p:cNvSpPr/>
            <p:nvPr/>
          </p:nvSpPr>
          <p:spPr bwMode="auto">
            <a:xfrm>
              <a:off x="7810501" y="6232525"/>
              <a:ext cx="76200" cy="354013"/>
            </a:xfrm>
            <a:custGeom>
              <a:avLst/>
              <a:gdLst>
                <a:gd name="T0" fmla="*/ 42 w 42"/>
                <a:gd name="T1" fmla="*/ 187 h 195"/>
                <a:gd name="T2" fmla="*/ 21 w 42"/>
                <a:gd name="T3" fmla="*/ 195 h 195"/>
                <a:gd name="T4" fmla="*/ 21 w 42"/>
                <a:gd name="T5" fmla="*/ 195 h 195"/>
                <a:gd name="T6" fmla="*/ 0 w 42"/>
                <a:gd name="T7" fmla="*/ 187 h 195"/>
                <a:gd name="T8" fmla="*/ 0 w 42"/>
                <a:gd name="T9" fmla="*/ 9 h 195"/>
                <a:gd name="T10" fmla="*/ 21 w 42"/>
                <a:gd name="T11" fmla="*/ 0 h 195"/>
                <a:gd name="T12" fmla="*/ 21 w 42"/>
                <a:gd name="T13" fmla="*/ 0 h 195"/>
                <a:gd name="T14" fmla="*/ 42 w 42"/>
                <a:gd name="T15" fmla="*/ 9 h 195"/>
                <a:gd name="T16" fmla="*/ 42 w 42"/>
                <a:gd name="T17" fmla="*/ 187 h 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2" h="195">
                  <a:moveTo>
                    <a:pt x="42" y="187"/>
                  </a:moveTo>
                  <a:cubicBezTo>
                    <a:pt x="42" y="191"/>
                    <a:pt x="33" y="195"/>
                    <a:pt x="21" y="195"/>
                  </a:cubicBezTo>
                  <a:cubicBezTo>
                    <a:pt x="21" y="195"/>
                    <a:pt x="21" y="195"/>
                    <a:pt x="21" y="195"/>
                  </a:cubicBezTo>
                  <a:cubicBezTo>
                    <a:pt x="10" y="195"/>
                    <a:pt x="0" y="191"/>
                    <a:pt x="0" y="187"/>
                  </a:cubicBezTo>
                  <a:cubicBezTo>
                    <a:pt x="0" y="9"/>
                    <a:pt x="0" y="9"/>
                    <a:pt x="0" y="9"/>
                  </a:cubicBezTo>
                  <a:cubicBezTo>
                    <a:pt x="0" y="4"/>
                    <a:pt x="10" y="0"/>
                    <a:pt x="21" y="0"/>
                  </a:cubicBezTo>
                  <a:cubicBezTo>
                    <a:pt x="21" y="0"/>
                    <a:pt x="21" y="0"/>
                    <a:pt x="21" y="0"/>
                  </a:cubicBezTo>
                  <a:cubicBezTo>
                    <a:pt x="33" y="0"/>
                    <a:pt x="42" y="4"/>
                    <a:pt x="42" y="9"/>
                  </a:cubicBezTo>
                  <a:lnTo>
                    <a:pt x="42" y="187"/>
                  </a:lnTo>
                  <a:close/>
                </a:path>
              </a:pathLst>
            </a:custGeom>
            <a:solidFill>
              <a:srgbClr val="4F8547"/>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08" name="Freeform 83"/>
            <p:cNvSpPr/>
            <p:nvPr/>
          </p:nvSpPr>
          <p:spPr bwMode="auto">
            <a:xfrm>
              <a:off x="7508876" y="5624513"/>
              <a:ext cx="677863" cy="787400"/>
            </a:xfrm>
            <a:custGeom>
              <a:avLst/>
              <a:gdLst>
                <a:gd name="T0" fmla="*/ 265 w 376"/>
                <a:gd name="T1" fmla="*/ 308 h 435"/>
                <a:gd name="T2" fmla="*/ 358 w 376"/>
                <a:gd name="T3" fmla="*/ 292 h 435"/>
                <a:gd name="T4" fmla="*/ 250 w 376"/>
                <a:gd name="T5" fmla="*/ 210 h 435"/>
                <a:gd name="T6" fmla="*/ 332 w 376"/>
                <a:gd name="T7" fmla="*/ 186 h 435"/>
                <a:gd name="T8" fmla="*/ 237 w 376"/>
                <a:gd name="T9" fmla="*/ 122 h 435"/>
                <a:gd name="T10" fmla="*/ 276 w 376"/>
                <a:gd name="T11" fmla="*/ 105 h 435"/>
                <a:gd name="T12" fmla="*/ 190 w 376"/>
                <a:gd name="T13" fmla="*/ 0 h 435"/>
                <a:gd name="T14" fmla="*/ 91 w 376"/>
                <a:gd name="T15" fmla="*/ 104 h 435"/>
                <a:gd name="T16" fmla="*/ 139 w 376"/>
                <a:gd name="T17" fmla="*/ 123 h 435"/>
                <a:gd name="T18" fmla="*/ 45 w 376"/>
                <a:gd name="T19" fmla="*/ 186 h 435"/>
                <a:gd name="T20" fmla="*/ 127 w 376"/>
                <a:gd name="T21" fmla="*/ 210 h 435"/>
                <a:gd name="T22" fmla="*/ 18 w 376"/>
                <a:gd name="T23" fmla="*/ 292 h 435"/>
                <a:gd name="T24" fmla="*/ 112 w 376"/>
                <a:gd name="T25" fmla="*/ 308 h 435"/>
                <a:gd name="T26" fmla="*/ 0 w 376"/>
                <a:gd name="T27" fmla="*/ 402 h 435"/>
                <a:gd name="T28" fmla="*/ 189 w 376"/>
                <a:gd name="T29" fmla="*/ 435 h 435"/>
                <a:gd name="T30" fmla="*/ 376 w 376"/>
                <a:gd name="T31" fmla="*/ 402 h 435"/>
                <a:gd name="T32" fmla="*/ 265 w 376"/>
                <a:gd name="T33" fmla="*/ 308 h 4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76" h="435">
                  <a:moveTo>
                    <a:pt x="265" y="308"/>
                  </a:moveTo>
                  <a:cubicBezTo>
                    <a:pt x="293" y="309"/>
                    <a:pt x="337" y="306"/>
                    <a:pt x="358" y="292"/>
                  </a:cubicBezTo>
                  <a:cubicBezTo>
                    <a:pt x="317" y="275"/>
                    <a:pt x="272" y="238"/>
                    <a:pt x="250" y="210"/>
                  </a:cubicBezTo>
                  <a:cubicBezTo>
                    <a:pt x="285" y="205"/>
                    <a:pt x="303" y="205"/>
                    <a:pt x="332" y="186"/>
                  </a:cubicBezTo>
                  <a:cubicBezTo>
                    <a:pt x="293" y="179"/>
                    <a:pt x="252" y="142"/>
                    <a:pt x="237" y="122"/>
                  </a:cubicBezTo>
                  <a:cubicBezTo>
                    <a:pt x="257" y="116"/>
                    <a:pt x="258" y="115"/>
                    <a:pt x="276" y="105"/>
                  </a:cubicBezTo>
                  <a:cubicBezTo>
                    <a:pt x="230" y="79"/>
                    <a:pt x="198" y="34"/>
                    <a:pt x="190" y="0"/>
                  </a:cubicBezTo>
                  <a:cubicBezTo>
                    <a:pt x="171" y="54"/>
                    <a:pt x="142" y="85"/>
                    <a:pt x="91" y="104"/>
                  </a:cubicBezTo>
                  <a:cubicBezTo>
                    <a:pt x="107" y="115"/>
                    <a:pt x="121" y="119"/>
                    <a:pt x="139" y="123"/>
                  </a:cubicBezTo>
                  <a:cubicBezTo>
                    <a:pt x="124" y="144"/>
                    <a:pt x="84" y="179"/>
                    <a:pt x="45" y="186"/>
                  </a:cubicBezTo>
                  <a:cubicBezTo>
                    <a:pt x="73" y="205"/>
                    <a:pt x="91" y="205"/>
                    <a:pt x="127" y="210"/>
                  </a:cubicBezTo>
                  <a:cubicBezTo>
                    <a:pt x="105" y="238"/>
                    <a:pt x="60" y="275"/>
                    <a:pt x="18" y="292"/>
                  </a:cubicBezTo>
                  <a:cubicBezTo>
                    <a:pt x="40" y="306"/>
                    <a:pt x="83" y="309"/>
                    <a:pt x="112" y="308"/>
                  </a:cubicBezTo>
                  <a:cubicBezTo>
                    <a:pt x="97" y="338"/>
                    <a:pt x="32" y="388"/>
                    <a:pt x="0" y="402"/>
                  </a:cubicBezTo>
                  <a:cubicBezTo>
                    <a:pt x="67" y="431"/>
                    <a:pt x="135" y="435"/>
                    <a:pt x="189" y="435"/>
                  </a:cubicBezTo>
                  <a:cubicBezTo>
                    <a:pt x="243" y="435"/>
                    <a:pt x="309" y="431"/>
                    <a:pt x="376" y="402"/>
                  </a:cubicBezTo>
                  <a:cubicBezTo>
                    <a:pt x="345" y="388"/>
                    <a:pt x="279" y="338"/>
                    <a:pt x="265" y="308"/>
                  </a:cubicBezTo>
                  <a:close/>
                </a:path>
              </a:pathLst>
            </a:custGeom>
            <a:solidFill>
              <a:srgbClr val="4F8547"/>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09" name="Freeform 84"/>
            <p:cNvSpPr/>
            <p:nvPr/>
          </p:nvSpPr>
          <p:spPr bwMode="auto">
            <a:xfrm>
              <a:off x="7412038" y="6188075"/>
              <a:ext cx="84138" cy="392113"/>
            </a:xfrm>
            <a:custGeom>
              <a:avLst/>
              <a:gdLst>
                <a:gd name="T0" fmla="*/ 47 w 47"/>
                <a:gd name="T1" fmla="*/ 208 h 217"/>
                <a:gd name="T2" fmla="*/ 23 w 47"/>
                <a:gd name="T3" fmla="*/ 217 h 217"/>
                <a:gd name="T4" fmla="*/ 23 w 47"/>
                <a:gd name="T5" fmla="*/ 217 h 217"/>
                <a:gd name="T6" fmla="*/ 0 w 47"/>
                <a:gd name="T7" fmla="*/ 208 h 217"/>
                <a:gd name="T8" fmla="*/ 0 w 47"/>
                <a:gd name="T9" fmla="*/ 9 h 217"/>
                <a:gd name="T10" fmla="*/ 23 w 47"/>
                <a:gd name="T11" fmla="*/ 0 h 217"/>
                <a:gd name="T12" fmla="*/ 23 w 47"/>
                <a:gd name="T13" fmla="*/ 0 h 217"/>
                <a:gd name="T14" fmla="*/ 47 w 47"/>
                <a:gd name="T15" fmla="*/ 9 h 217"/>
                <a:gd name="T16" fmla="*/ 47 w 47"/>
                <a:gd name="T17" fmla="*/ 208 h 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7" h="217">
                  <a:moveTo>
                    <a:pt x="47" y="208"/>
                  </a:moveTo>
                  <a:cubicBezTo>
                    <a:pt x="47" y="213"/>
                    <a:pt x="36" y="217"/>
                    <a:pt x="23" y="217"/>
                  </a:cubicBezTo>
                  <a:cubicBezTo>
                    <a:pt x="23" y="217"/>
                    <a:pt x="23" y="217"/>
                    <a:pt x="23" y="217"/>
                  </a:cubicBezTo>
                  <a:cubicBezTo>
                    <a:pt x="10" y="217"/>
                    <a:pt x="0" y="213"/>
                    <a:pt x="0" y="208"/>
                  </a:cubicBezTo>
                  <a:cubicBezTo>
                    <a:pt x="0" y="9"/>
                    <a:pt x="0" y="9"/>
                    <a:pt x="0" y="9"/>
                  </a:cubicBezTo>
                  <a:cubicBezTo>
                    <a:pt x="0" y="4"/>
                    <a:pt x="10" y="0"/>
                    <a:pt x="23" y="0"/>
                  </a:cubicBezTo>
                  <a:cubicBezTo>
                    <a:pt x="23" y="0"/>
                    <a:pt x="23" y="0"/>
                    <a:pt x="23" y="0"/>
                  </a:cubicBezTo>
                  <a:cubicBezTo>
                    <a:pt x="36" y="0"/>
                    <a:pt x="47" y="4"/>
                    <a:pt x="47" y="9"/>
                  </a:cubicBezTo>
                  <a:lnTo>
                    <a:pt x="47" y="208"/>
                  </a:lnTo>
                  <a:close/>
                </a:path>
              </a:pathLst>
            </a:custGeom>
            <a:solidFill>
              <a:srgbClr val="69994A"/>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10" name="Freeform 85"/>
            <p:cNvSpPr/>
            <p:nvPr/>
          </p:nvSpPr>
          <p:spPr bwMode="auto">
            <a:xfrm>
              <a:off x="7064376" y="5481638"/>
              <a:ext cx="777875" cy="904875"/>
            </a:xfrm>
            <a:custGeom>
              <a:avLst/>
              <a:gdLst>
                <a:gd name="T0" fmla="*/ 304 w 432"/>
                <a:gd name="T1" fmla="*/ 354 h 500"/>
                <a:gd name="T2" fmla="*/ 412 w 432"/>
                <a:gd name="T3" fmla="*/ 335 h 500"/>
                <a:gd name="T4" fmla="*/ 287 w 432"/>
                <a:gd name="T5" fmla="*/ 241 h 500"/>
                <a:gd name="T6" fmla="*/ 381 w 432"/>
                <a:gd name="T7" fmla="*/ 213 h 500"/>
                <a:gd name="T8" fmla="*/ 272 w 432"/>
                <a:gd name="T9" fmla="*/ 139 h 500"/>
                <a:gd name="T10" fmla="*/ 317 w 432"/>
                <a:gd name="T11" fmla="*/ 120 h 500"/>
                <a:gd name="T12" fmla="*/ 218 w 432"/>
                <a:gd name="T13" fmla="*/ 0 h 500"/>
                <a:gd name="T14" fmla="*/ 104 w 432"/>
                <a:gd name="T15" fmla="*/ 119 h 500"/>
                <a:gd name="T16" fmla="*/ 159 w 432"/>
                <a:gd name="T17" fmla="*/ 141 h 500"/>
                <a:gd name="T18" fmla="*/ 51 w 432"/>
                <a:gd name="T19" fmla="*/ 213 h 500"/>
                <a:gd name="T20" fmla="*/ 145 w 432"/>
                <a:gd name="T21" fmla="*/ 241 h 500"/>
                <a:gd name="T22" fmla="*/ 21 w 432"/>
                <a:gd name="T23" fmla="*/ 335 h 500"/>
                <a:gd name="T24" fmla="*/ 128 w 432"/>
                <a:gd name="T25" fmla="*/ 354 h 500"/>
                <a:gd name="T26" fmla="*/ 0 w 432"/>
                <a:gd name="T27" fmla="*/ 461 h 500"/>
                <a:gd name="T28" fmla="*/ 217 w 432"/>
                <a:gd name="T29" fmla="*/ 500 h 500"/>
                <a:gd name="T30" fmla="*/ 432 w 432"/>
                <a:gd name="T31" fmla="*/ 461 h 500"/>
                <a:gd name="T32" fmla="*/ 304 w 432"/>
                <a:gd name="T33" fmla="*/ 354 h 5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32" h="500">
                  <a:moveTo>
                    <a:pt x="304" y="354"/>
                  </a:moveTo>
                  <a:cubicBezTo>
                    <a:pt x="337" y="355"/>
                    <a:pt x="387" y="351"/>
                    <a:pt x="412" y="335"/>
                  </a:cubicBezTo>
                  <a:cubicBezTo>
                    <a:pt x="364" y="316"/>
                    <a:pt x="312" y="273"/>
                    <a:pt x="287" y="241"/>
                  </a:cubicBezTo>
                  <a:cubicBezTo>
                    <a:pt x="328" y="236"/>
                    <a:pt x="348" y="236"/>
                    <a:pt x="381" y="213"/>
                  </a:cubicBezTo>
                  <a:cubicBezTo>
                    <a:pt x="337" y="205"/>
                    <a:pt x="289" y="163"/>
                    <a:pt x="272" y="139"/>
                  </a:cubicBezTo>
                  <a:cubicBezTo>
                    <a:pt x="295" y="133"/>
                    <a:pt x="296" y="131"/>
                    <a:pt x="317" y="120"/>
                  </a:cubicBezTo>
                  <a:cubicBezTo>
                    <a:pt x="264" y="91"/>
                    <a:pt x="228" y="39"/>
                    <a:pt x="218" y="0"/>
                  </a:cubicBezTo>
                  <a:cubicBezTo>
                    <a:pt x="196" y="62"/>
                    <a:pt x="163" y="97"/>
                    <a:pt x="104" y="119"/>
                  </a:cubicBezTo>
                  <a:cubicBezTo>
                    <a:pt x="123" y="131"/>
                    <a:pt x="139" y="137"/>
                    <a:pt x="159" y="141"/>
                  </a:cubicBezTo>
                  <a:cubicBezTo>
                    <a:pt x="142" y="165"/>
                    <a:pt x="96" y="205"/>
                    <a:pt x="51" y="213"/>
                  </a:cubicBezTo>
                  <a:cubicBezTo>
                    <a:pt x="84" y="236"/>
                    <a:pt x="104" y="236"/>
                    <a:pt x="145" y="241"/>
                  </a:cubicBezTo>
                  <a:cubicBezTo>
                    <a:pt x="120" y="273"/>
                    <a:pt x="68" y="316"/>
                    <a:pt x="21" y="335"/>
                  </a:cubicBezTo>
                  <a:cubicBezTo>
                    <a:pt x="46" y="351"/>
                    <a:pt x="95" y="355"/>
                    <a:pt x="128" y="354"/>
                  </a:cubicBezTo>
                  <a:cubicBezTo>
                    <a:pt x="111" y="388"/>
                    <a:pt x="36" y="446"/>
                    <a:pt x="0" y="461"/>
                  </a:cubicBezTo>
                  <a:cubicBezTo>
                    <a:pt x="77" y="496"/>
                    <a:pt x="155" y="500"/>
                    <a:pt x="217" y="500"/>
                  </a:cubicBezTo>
                  <a:cubicBezTo>
                    <a:pt x="279" y="500"/>
                    <a:pt x="355" y="496"/>
                    <a:pt x="432" y="461"/>
                  </a:cubicBezTo>
                  <a:cubicBezTo>
                    <a:pt x="396" y="446"/>
                    <a:pt x="321" y="388"/>
                    <a:pt x="304" y="354"/>
                  </a:cubicBezTo>
                  <a:close/>
                </a:path>
              </a:pathLst>
            </a:custGeom>
            <a:solidFill>
              <a:srgbClr val="69994A"/>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11" name="Freeform 86"/>
            <p:cNvSpPr/>
            <p:nvPr/>
          </p:nvSpPr>
          <p:spPr bwMode="auto">
            <a:xfrm>
              <a:off x="7470776" y="6321425"/>
              <a:ext cx="61913" cy="284163"/>
            </a:xfrm>
            <a:custGeom>
              <a:avLst/>
              <a:gdLst>
                <a:gd name="T0" fmla="*/ 34 w 34"/>
                <a:gd name="T1" fmla="*/ 150 h 157"/>
                <a:gd name="T2" fmla="*/ 17 w 34"/>
                <a:gd name="T3" fmla="*/ 157 h 157"/>
                <a:gd name="T4" fmla="*/ 17 w 34"/>
                <a:gd name="T5" fmla="*/ 157 h 157"/>
                <a:gd name="T6" fmla="*/ 0 w 34"/>
                <a:gd name="T7" fmla="*/ 150 h 157"/>
                <a:gd name="T8" fmla="*/ 0 w 34"/>
                <a:gd name="T9" fmla="*/ 7 h 157"/>
                <a:gd name="T10" fmla="*/ 17 w 34"/>
                <a:gd name="T11" fmla="*/ 0 h 157"/>
                <a:gd name="T12" fmla="*/ 17 w 34"/>
                <a:gd name="T13" fmla="*/ 0 h 157"/>
                <a:gd name="T14" fmla="*/ 34 w 34"/>
                <a:gd name="T15" fmla="*/ 7 h 157"/>
                <a:gd name="T16" fmla="*/ 34 w 34"/>
                <a:gd name="T17" fmla="*/ 150 h 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 h="157">
                  <a:moveTo>
                    <a:pt x="34" y="150"/>
                  </a:moveTo>
                  <a:cubicBezTo>
                    <a:pt x="34" y="154"/>
                    <a:pt x="27" y="157"/>
                    <a:pt x="17" y="157"/>
                  </a:cubicBezTo>
                  <a:cubicBezTo>
                    <a:pt x="17" y="157"/>
                    <a:pt x="17" y="157"/>
                    <a:pt x="17" y="157"/>
                  </a:cubicBezTo>
                  <a:cubicBezTo>
                    <a:pt x="8" y="157"/>
                    <a:pt x="0" y="154"/>
                    <a:pt x="0" y="150"/>
                  </a:cubicBezTo>
                  <a:cubicBezTo>
                    <a:pt x="0" y="7"/>
                    <a:pt x="0" y="7"/>
                    <a:pt x="0" y="7"/>
                  </a:cubicBezTo>
                  <a:cubicBezTo>
                    <a:pt x="0" y="3"/>
                    <a:pt x="8" y="0"/>
                    <a:pt x="17" y="0"/>
                  </a:cubicBezTo>
                  <a:cubicBezTo>
                    <a:pt x="17" y="0"/>
                    <a:pt x="17" y="0"/>
                    <a:pt x="17" y="0"/>
                  </a:cubicBezTo>
                  <a:cubicBezTo>
                    <a:pt x="27" y="0"/>
                    <a:pt x="34" y="3"/>
                    <a:pt x="34" y="7"/>
                  </a:cubicBezTo>
                  <a:lnTo>
                    <a:pt x="34" y="150"/>
                  </a:lnTo>
                  <a:close/>
                </a:path>
              </a:pathLst>
            </a:custGeom>
            <a:solidFill>
              <a:srgbClr val="8DBD57"/>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12" name="Freeform 87"/>
            <p:cNvSpPr/>
            <p:nvPr/>
          </p:nvSpPr>
          <p:spPr bwMode="auto">
            <a:xfrm>
              <a:off x="7221538" y="5808663"/>
              <a:ext cx="563563" cy="655638"/>
            </a:xfrm>
            <a:custGeom>
              <a:avLst/>
              <a:gdLst>
                <a:gd name="T0" fmla="*/ 220 w 313"/>
                <a:gd name="T1" fmla="*/ 257 h 362"/>
                <a:gd name="T2" fmla="*/ 298 w 313"/>
                <a:gd name="T3" fmla="*/ 243 h 362"/>
                <a:gd name="T4" fmla="*/ 207 w 313"/>
                <a:gd name="T5" fmla="*/ 175 h 362"/>
                <a:gd name="T6" fmla="*/ 275 w 313"/>
                <a:gd name="T7" fmla="*/ 155 h 362"/>
                <a:gd name="T8" fmla="*/ 197 w 313"/>
                <a:gd name="T9" fmla="*/ 101 h 362"/>
                <a:gd name="T10" fmla="*/ 229 w 313"/>
                <a:gd name="T11" fmla="*/ 88 h 362"/>
                <a:gd name="T12" fmla="*/ 157 w 313"/>
                <a:gd name="T13" fmla="*/ 0 h 362"/>
                <a:gd name="T14" fmla="*/ 75 w 313"/>
                <a:gd name="T15" fmla="*/ 87 h 362"/>
                <a:gd name="T16" fmla="*/ 115 w 313"/>
                <a:gd name="T17" fmla="*/ 102 h 362"/>
                <a:gd name="T18" fmla="*/ 37 w 313"/>
                <a:gd name="T19" fmla="*/ 155 h 362"/>
                <a:gd name="T20" fmla="*/ 105 w 313"/>
                <a:gd name="T21" fmla="*/ 175 h 362"/>
                <a:gd name="T22" fmla="*/ 15 w 313"/>
                <a:gd name="T23" fmla="*/ 243 h 362"/>
                <a:gd name="T24" fmla="*/ 93 w 313"/>
                <a:gd name="T25" fmla="*/ 257 h 362"/>
                <a:gd name="T26" fmla="*/ 0 w 313"/>
                <a:gd name="T27" fmla="*/ 335 h 362"/>
                <a:gd name="T28" fmla="*/ 157 w 313"/>
                <a:gd name="T29" fmla="*/ 362 h 362"/>
                <a:gd name="T30" fmla="*/ 313 w 313"/>
                <a:gd name="T31" fmla="*/ 335 h 362"/>
                <a:gd name="T32" fmla="*/ 220 w 313"/>
                <a:gd name="T33" fmla="*/ 257 h 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13" h="362">
                  <a:moveTo>
                    <a:pt x="220" y="257"/>
                  </a:moveTo>
                  <a:cubicBezTo>
                    <a:pt x="244" y="257"/>
                    <a:pt x="280" y="255"/>
                    <a:pt x="298" y="243"/>
                  </a:cubicBezTo>
                  <a:cubicBezTo>
                    <a:pt x="263" y="229"/>
                    <a:pt x="226" y="199"/>
                    <a:pt x="207" y="175"/>
                  </a:cubicBezTo>
                  <a:cubicBezTo>
                    <a:pt x="237" y="171"/>
                    <a:pt x="252" y="171"/>
                    <a:pt x="275" y="155"/>
                  </a:cubicBezTo>
                  <a:cubicBezTo>
                    <a:pt x="243" y="149"/>
                    <a:pt x="209" y="119"/>
                    <a:pt x="197" y="101"/>
                  </a:cubicBezTo>
                  <a:cubicBezTo>
                    <a:pt x="213" y="97"/>
                    <a:pt x="214" y="96"/>
                    <a:pt x="229" y="88"/>
                  </a:cubicBezTo>
                  <a:cubicBezTo>
                    <a:pt x="191" y="66"/>
                    <a:pt x="165" y="29"/>
                    <a:pt x="157" y="0"/>
                  </a:cubicBezTo>
                  <a:cubicBezTo>
                    <a:pt x="142" y="45"/>
                    <a:pt x="118" y="71"/>
                    <a:pt x="75" y="87"/>
                  </a:cubicBezTo>
                  <a:cubicBezTo>
                    <a:pt x="89" y="96"/>
                    <a:pt x="100" y="99"/>
                    <a:pt x="115" y="102"/>
                  </a:cubicBezTo>
                  <a:cubicBezTo>
                    <a:pt x="103" y="120"/>
                    <a:pt x="69" y="149"/>
                    <a:pt x="37" y="155"/>
                  </a:cubicBezTo>
                  <a:cubicBezTo>
                    <a:pt x="60" y="171"/>
                    <a:pt x="75" y="171"/>
                    <a:pt x="105" y="175"/>
                  </a:cubicBezTo>
                  <a:cubicBezTo>
                    <a:pt x="87" y="199"/>
                    <a:pt x="49" y="229"/>
                    <a:pt x="15" y="243"/>
                  </a:cubicBezTo>
                  <a:cubicBezTo>
                    <a:pt x="33" y="255"/>
                    <a:pt x="69" y="257"/>
                    <a:pt x="93" y="257"/>
                  </a:cubicBezTo>
                  <a:cubicBezTo>
                    <a:pt x="80" y="281"/>
                    <a:pt x="26" y="324"/>
                    <a:pt x="0" y="335"/>
                  </a:cubicBezTo>
                  <a:cubicBezTo>
                    <a:pt x="55" y="359"/>
                    <a:pt x="112" y="362"/>
                    <a:pt x="157" y="362"/>
                  </a:cubicBezTo>
                  <a:cubicBezTo>
                    <a:pt x="202" y="362"/>
                    <a:pt x="257" y="359"/>
                    <a:pt x="313" y="335"/>
                  </a:cubicBezTo>
                  <a:cubicBezTo>
                    <a:pt x="286" y="324"/>
                    <a:pt x="232" y="281"/>
                    <a:pt x="220" y="257"/>
                  </a:cubicBezTo>
                  <a:close/>
                </a:path>
              </a:pathLst>
            </a:custGeom>
            <a:solidFill>
              <a:srgbClr val="8DBD57"/>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13" name="Freeform 88"/>
            <p:cNvSpPr/>
            <p:nvPr/>
          </p:nvSpPr>
          <p:spPr bwMode="auto">
            <a:xfrm>
              <a:off x="8169276" y="6224588"/>
              <a:ext cx="80963" cy="371475"/>
            </a:xfrm>
            <a:custGeom>
              <a:avLst/>
              <a:gdLst>
                <a:gd name="T0" fmla="*/ 45 w 45"/>
                <a:gd name="T1" fmla="*/ 197 h 206"/>
                <a:gd name="T2" fmla="*/ 23 w 45"/>
                <a:gd name="T3" fmla="*/ 206 h 206"/>
                <a:gd name="T4" fmla="*/ 23 w 45"/>
                <a:gd name="T5" fmla="*/ 206 h 206"/>
                <a:gd name="T6" fmla="*/ 0 w 45"/>
                <a:gd name="T7" fmla="*/ 197 h 206"/>
                <a:gd name="T8" fmla="*/ 0 w 45"/>
                <a:gd name="T9" fmla="*/ 9 h 206"/>
                <a:gd name="T10" fmla="*/ 23 w 45"/>
                <a:gd name="T11" fmla="*/ 0 h 206"/>
                <a:gd name="T12" fmla="*/ 23 w 45"/>
                <a:gd name="T13" fmla="*/ 0 h 206"/>
                <a:gd name="T14" fmla="*/ 45 w 45"/>
                <a:gd name="T15" fmla="*/ 9 h 206"/>
                <a:gd name="T16" fmla="*/ 45 w 45"/>
                <a:gd name="T17" fmla="*/ 197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 h="206">
                  <a:moveTo>
                    <a:pt x="45" y="197"/>
                  </a:moveTo>
                  <a:cubicBezTo>
                    <a:pt x="45" y="202"/>
                    <a:pt x="35" y="206"/>
                    <a:pt x="23" y="206"/>
                  </a:cubicBezTo>
                  <a:cubicBezTo>
                    <a:pt x="23" y="206"/>
                    <a:pt x="23" y="206"/>
                    <a:pt x="23" y="206"/>
                  </a:cubicBezTo>
                  <a:cubicBezTo>
                    <a:pt x="10" y="206"/>
                    <a:pt x="0" y="202"/>
                    <a:pt x="0" y="197"/>
                  </a:cubicBezTo>
                  <a:cubicBezTo>
                    <a:pt x="0" y="9"/>
                    <a:pt x="0" y="9"/>
                    <a:pt x="0" y="9"/>
                  </a:cubicBezTo>
                  <a:cubicBezTo>
                    <a:pt x="0" y="4"/>
                    <a:pt x="10" y="0"/>
                    <a:pt x="23" y="0"/>
                  </a:cubicBezTo>
                  <a:cubicBezTo>
                    <a:pt x="23" y="0"/>
                    <a:pt x="23" y="0"/>
                    <a:pt x="23" y="0"/>
                  </a:cubicBezTo>
                  <a:cubicBezTo>
                    <a:pt x="35" y="0"/>
                    <a:pt x="45" y="4"/>
                    <a:pt x="45" y="9"/>
                  </a:cubicBezTo>
                  <a:lnTo>
                    <a:pt x="45" y="197"/>
                  </a:lnTo>
                  <a:close/>
                </a:path>
              </a:pathLst>
            </a:custGeom>
            <a:solidFill>
              <a:srgbClr val="8DBD57"/>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14" name="Freeform 89"/>
            <p:cNvSpPr/>
            <p:nvPr/>
          </p:nvSpPr>
          <p:spPr bwMode="auto">
            <a:xfrm>
              <a:off x="7839076" y="5553075"/>
              <a:ext cx="741363" cy="858838"/>
            </a:xfrm>
            <a:custGeom>
              <a:avLst/>
              <a:gdLst>
                <a:gd name="T0" fmla="*/ 289 w 411"/>
                <a:gd name="T1" fmla="*/ 336 h 475"/>
                <a:gd name="T2" fmla="*/ 392 w 411"/>
                <a:gd name="T3" fmla="*/ 319 h 475"/>
                <a:gd name="T4" fmla="*/ 273 w 411"/>
                <a:gd name="T5" fmla="*/ 229 h 475"/>
                <a:gd name="T6" fmla="*/ 362 w 411"/>
                <a:gd name="T7" fmla="*/ 203 h 475"/>
                <a:gd name="T8" fmla="*/ 259 w 411"/>
                <a:gd name="T9" fmla="*/ 133 h 475"/>
                <a:gd name="T10" fmla="*/ 301 w 411"/>
                <a:gd name="T11" fmla="*/ 115 h 475"/>
                <a:gd name="T12" fmla="*/ 207 w 411"/>
                <a:gd name="T13" fmla="*/ 0 h 475"/>
                <a:gd name="T14" fmla="*/ 99 w 411"/>
                <a:gd name="T15" fmla="*/ 113 h 475"/>
                <a:gd name="T16" fmla="*/ 152 w 411"/>
                <a:gd name="T17" fmla="*/ 134 h 475"/>
                <a:gd name="T18" fmla="*/ 49 w 411"/>
                <a:gd name="T19" fmla="*/ 203 h 475"/>
                <a:gd name="T20" fmla="*/ 138 w 411"/>
                <a:gd name="T21" fmla="*/ 229 h 475"/>
                <a:gd name="T22" fmla="*/ 20 w 411"/>
                <a:gd name="T23" fmla="*/ 319 h 475"/>
                <a:gd name="T24" fmla="*/ 122 w 411"/>
                <a:gd name="T25" fmla="*/ 336 h 475"/>
                <a:gd name="T26" fmla="*/ 0 w 411"/>
                <a:gd name="T27" fmla="*/ 439 h 475"/>
                <a:gd name="T28" fmla="*/ 206 w 411"/>
                <a:gd name="T29" fmla="*/ 475 h 475"/>
                <a:gd name="T30" fmla="*/ 411 w 411"/>
                <a:gd name="T31" fmla="*/ 439 h 475"/>
                <a:gd name="T32" fmla="*/ 289 w 411"/>
                <a:gd name="T33" fmla="*/ 336 h 4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11" h="475">
                  <a:moveTo>
                    <a:pt x="289" y="336"/>
                  </a:moveTo>
                  <a:cubicBezTo>
                    <a:pt x="320" y="337"/>
                    <a:pt x="368" y="334"/>
                    <a:pt x="392" y="319"/>
                  </a:cubicBezTo>
                  <a:cubicBezTo>
                    <a:pt x="346" y="301"/>
                    <a:pt x="297" y="260"/>
                    <a:pt x="273" y="229"/>
                  </a:cubicBezTo>
                  <a:cubicBezTo>
                    <a:pt x="312" y="224"/>
                    <a:pt x="331" y="224"/>
                    <a:pt x="362" y="203"/>
                  </a:cubicBezTo>
                  <a:cubicBezTo>
                    <a:pt x="320" y="195"/>
                    <a:pt x="275" y="155"/>
                    <a:pt x="259" y="133"/>
                  </a:cubicBezTo>
                  <a:cubicBezTo>
                    <a:pt x="281" y="126"/>
                    <a:pt x="282" y="125"/>
                    <a:pt x="301" y="115"/>
                  </a:cubicBezTo>
                  <a:cubicBezTo>
                    <a:pt x="251" y="86"/>
                    <a:pt x="217" y="37"/>
                    <a:pt x="207" y="0"/>
                  </a:cubicBezTo>
                  <a:cubicBezTo>
                    <a:pt x="187" y="59"/>
                    <a:pt x="156" y="93"/>
                    <a:pt x="99" y="113"/>
                  </a:cubicBezTo>
                  <a:cubicBezTo>
                    <a:pt x="117" y="125"/>
                    <a:pt x="132" y="130"/>
                    <a:pt x="152" y="134"/>
                  </a:cubicBezTo>
                  <a:cubicBezTo>
                    <a:pt x="135" y="157"/>
                    <a:pt x="91" y="195"/>
                    <a:pt x="49" y="203"/>
                  </a:cubicBezTo>
                  <a:cubicBezTo>
                    <a:pt x="80" y="224"/>
                    <a:pt x="99" y="224"/>
                    <a:pt x="138" y="229"/>
                  </a:cubicBezTo>
                  <a:cubicBezTo>
                    <a:pt x="114" y="260"/>
                    <a:pt x="65" y="301"/>
                    <a:pt x="20" y="319"/>
                  </a:cubicBezTo>
                  <a:cubicBezTo>
                    <a:pt x="44" y="334"/>
                    <a:pt x="91" y="337"/>
                    <a:pt x="122" y="336"/>
                  </a:cubicBezTo>
                  <a:cubicBezTo>
                    <a:pt x="106" y="369"/>
                    <a:pt x="35" y="424"/>
                    <a:pt x="0" y="439"/>
                  </a:cubicBezTo>
                  <a:cubicBezTo>
                    <a:pt x="73" y="471"/>
                    <a:pt x="148" y="475"/>
                    <a:pt x="206" y="475"/>
                  </a:cubicBezTo>
                  <a:cubicBezTo>
                    <a:pt x="265" y="475"/>
                    <a:pt x="338" y="471"/>
                    <a:pt x="411" y="439"/>
                  </a:cubicBezTo>
                  <a:cubicBezTo>
                    <a:pt x="377" y="424"/>
                    <a:pt x="305" y="369"/>
                    <a:pt x="289" y="336"/>
                  </a:cubicBezTo>
                  <a:close/>
                </a:path>
              </a:pathLst>
            </a:custGeom>
            <a:solidFill>
              <a:srgbClr val="8DBD57"/>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grpSp>
      <p:grpSp>
        <p:nvGrpSpPr>
          <p:cNvPr id="121" name="组合 120"/>
          <p:cNvGrpSpPr/>
          <p:nvPr/>
        </p:nvGrpSpPr>
        <p:grpSpPr>
          <a:xfrm>
            <a:off x="4576324" y="2397430"/>
            <a:ext cx="6544864" cy="1548167"/>
            <a:chOff x="4619530" y="2424035"/>
            <a:chExt cx="6544864" cy="1548167"/>
          </a:xfrm>
        </p:grpSpPr>
        <p:grpSp>
          <p:nvGrpSpPr>
            <p:cNvPr id="56" name="组合 55"/>
            <p:cNvGrpSpPr/>
            <p:nvPr/>
          </p:nvGrpSpPr>
          <p:grpSpPr>
            <a:xfrm>
              <a:off x="4619530" y="2424035"/>
              <a:ext cx="6544864" cy="1548167"/>
              <a:chOff x="681080" y="2753256"/>
              <a:chExt cx="6962996" cy="1647075"/>
            </a:xfrm>
          </p:grpSpPr>
          <p:sp>
            <p:nvSpPr>
              <p:cNvPr id="59" name="矩形 3"/>
              <p:cNvSpPr/>
              <p:nvPr/>
            </p:nvSpPr>
            <p:spPr>
              <a:xfrm>
                <a:off x="681080" y="2753256"/>
                <a:ext cx="6657271" cy="1247861"/>
              </a:xfrm>
              <a:custGeom>
                <a:avLst/>
                <a:gdLst>
                  <a:gd name="connsiteX0" fmla="*/ 0 w 6657271"/>
                  <a:gd name="connsiteY0" fmla="*/ 0 h 1247861"/>
                  <a:gd name="connsiteX1" fmla="*/ 6657271 w 6657271"/>
                  <a:gd name="connsiteY1" fmla="*/ 0 h 1247861"/>
                  <a:gd name="connsiteX2" fmla="*/ 6657271 w 6657271"/>
                  <a:gd name="connsiteY2" fmla="*/ 1247861 h 1247861"/>
                  <a:gd name="connsiteX3" fmla="*/ 0 w 6657271"/>
                  <a:gd name="connsiteY3" fmla="*/ 1247861 h 1247861"/>
                  <a:gd name="connsiteX4" fmla="*/ 0 w 6657271"/>
                  <a:gd name="connsiteY4" fmla="*/ 0 h 1247861"/>
                  <a:gd name="connsiteX0-1" fmla="*/ 0 w 6657271"/>
                  <a:gd name="connsiteY0-2" fmla="*/ 0 h 1247861"/>
                  <a:gd name="connsiteX1-3" fmla="*/ 6657271 w 6657271"/>
                  <a:gd name="connsiteY1-4" fmla="*/ 0 h 1247861"/>
                  <a:gd name="connsiteX2-5" fmla="*/ 6657271 w 6657271"/>
                  <a:gd name="connsiteY2-6" fmla="*/ 1247861 h 1247861"/>
                  <a:gd name="connsiteX3-7" fmla="*/ 213360 w 6657271"/>
                  <a:gd name="connsiteY3-8" fmla="*/ 1247861 h 1247861"/>
                  <a:gd name="connsiteX4-9" fmla="*/ 0 w 6657271"/>
                  <a:gd name="connsiteY4-10" fmla="*/ 0 h 1247861"/>
                  <a:gd name="connsiteX0-11" fmla="*/ 0 w 6657271"/>
                  <a:gd name="connsiteY0-12" fmla="*/ 0 h 1247861"/>
                  <a:gd name="connsiteX1-13" fmla="*/ 6393111 w 6657271"/>
                  <a:gd name="connsiteY1-14" fmla="*/ 386080 h 1247861"/>
                  <a:gd name="connsiteX2-15" fmla="*/ 6657271 w 6657271"/>
                  <a:gd name="connsiteY2-16" fmla="*/ 1247861 h 1247861"/>
                  <a:gd name="connsiteX3-17" fmla="*/ 213360 w 6657271"/>
                  <a:gd name="connsiteY3-18" fmla="*/ 1247861 h 1247861"/>
                  <a:gd name="connsiteX4-19" fmla="*/ 0 w 6657271"/>
                  <a:gd name="connsiteY4-20" fmla="*/ 0 h 1247861"/>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6657271" h="1247861">
                    <a:moveTo>
                      <a:pt x="0" y="0"/>
                    </a:moveTo>
                    <a:lnTo>
                      <a:pt x="6393111" y="386080"/>
                    </a:lnTo>
                    <a:lnTo>
                      <a:pt x="6657271" y="1247861"/>
                    </a:lnTo>
                    <a:lnTo>
                      <a:pt x="213360" y="1247861"/>
                    </a:lnTo>
                    <a:lnTo>
                      <a:pt x="0" y="0"/>
                    </a:lnTo>
                    <a:close/>
                  </a:path>
                </a:pathLst>
              </a:custGeom>
              <a:solidFill>
                <a:srgbClr val="334D5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60" name="矩形 3"/>
              <p:cNvSpPr/>
              <p:nvPr/>
            </p:nvSpPr>
            <p:spPr>
              <a:xfrm>
                <a:off x="1220485" y="3721430"/>
                <a:ext cx="6423591" cy="678901"/>
              </a:xfrm>
              <a:custGeom>
                <a:avLst/>
                <a:gdLst>
                  <a:gd name="connsiteX0" fmla="*/ 0 w 6657271"/>
                  <a:gd name="connsiteY0" fmla="*/ 0 h 1247861"/>
                  <a:gd name="connsiteX1" fmla="*/ 6657271 w 6657271"/>
                  <a:gd name="connsiteY1" fmla="*/ 0 h 1247861"/>
                  <a:gd name="connsiteX2" fmla="*/ 6657271 w 6657271"/>
                  <a:gd name="connsiteY2" fmla="*/ 1247861 h 1247861"/>
                  <a:gd name="connsiteX3" fmla="*/ 0 w 6657271"/>
                  <a:gd name="connsiteY3" fmla="*/ 1247861 h 1247861"/>
                  <a:gd name="connsiteX4" fmla="*/ 0 w 6657271"/>
                  <a:gd name="connsiteY4" fmla="*/ 0 h 1247861"/>
                  <a:gd name="connsiteX0-1" fmla="*/ 0 w 6657271"/>
                  <a:gd name="connsiteY0-2" fmla="*/ 0 h 1247861"/>
                  <a:gd name="connsiteX1-3" fmla="*/ 6657271 w 6657271"/>
                  <a:gd name="connsiteY1-4" fmla="*/ 0 h 1247861"/>
                  <a:gd name="connsiteX2-5" fmla="*/ 6657271 w 6657271"/>
                  <a:gd name="connsiteY2-6" fmla="*/ 1247861 h 1247861"/>
                  <a:gd name="connsiteX3-7" fmla="*/ 213360 w 6657271"/>
                  <a:gd name="connsiteY3-8" fmla="*/ 1247861 h 1247861"/>
                  <a:gd name="connsiteX4-9" fmla="*/ 0 w 6657271"/>
                  <a:gd name="connsiteY4-10" fmla="*/ 0 h 1247861"/>
                  <a:gd name="connsiteX0-11" fmla="*/ 0 w 6657271"/>
                  <a:gd name="connsiteY0-12" fmla="*/ 0 h 1247861"/>
                  <a:gd name="connsiteX1-13" fmla="*/ 6393111 w 6657271"/>
                  <a:gd name="connsiteY1-14" fmla="*/ 386080 h 1247861"/>
                  <a:gd name="connsiteX2-15" fmla="*/ 6657271 w 6657271"/>
                  <a:gd name="connsiteY2-16" fmla="*/ 1247861 h 1247861"/>
                  <a:gd name="connsiteX3-17" fmla="*/ 213360 w 6657271"/>
                  <a:gd name="connsiteY3-18" fmla="*/ 1247861 h 1247861"/>
                  <a:gd name="connsiteX4-19" fmla="*/ 0 w 6657271"/>
                  <a:gd name="connsiteY4-20" fmla="*/ 0 h 1247861"/>
                  <a:gd name="connsiteX0-21" fmla="*/ 0 w 6657271"/>
                  <a:gd name="connsiteY0-22" fmla="*/ 0 h 1247861"/>
                  <a:gd name="connsiteX1-23" fmla="*/ 6393111 w 6657271"/>
                  <a:gd name="connsiteY1-24" fmla="*/ 386080 h 1247861"/>
                  <a:gd name="connsiteX2-25" fmla="*/ 6657271 w 6657271"/>
                  <a:gd name="connsiteY2-26" fmla="*/ 1247861 h 1247861"/>
                  <a:gd name="connsiteX3-27" fmla="*/ 50800 w 6657271"/>
                  <a:gd name="connsiteY3-28" fmla="*/ 546821 h 1247861"/>
                  <a:gd name="connsiteX4-29" fmla="*/ 0 w 6657271"/>
                  <a:gd name="connsiteY4-30" fmla="*/ 0 h 1247861"/>
                  <a:gd name="connsiteX0-31" fmla="*/ 0 w 6657271"/>
                  <a:gd name="connsiteY0-32" fmla="*/ 71120 h 1318981"/>
                  <a:gd name="connsiteX1-33" fmla="*/ 6321991 w 6657271"/>
                  <a:gd name="connsiteY1-34" fmla="*/ 0 h 1318981"/>
                  <a:gd name="connsiteX2-35" fmla="*/ 6657271 w 6657271"/>
                  <a:gd name="connsiteY2-36" fmla="*/ 1318981 h 1318981"/>
                  <a:gd name="connsiteX3-37" fmla="*/ 50800 w 6657271"/>
                  <a:gd name="connsiteY3-38" fmla="*/ 617941 h 1318981"/>
                  <a:gd name="connsiteX4-39" fmla="*/ 0 w 6657271"/>
                  <a:gd name="connsiteY4-40" fmla="*/ 71120 h 1318981"/>
                  <a:gd name="connsiteX0-41" fmla="*/ 0 w 6443911"/>
                  <a:gd name="connsiteY0-42" fmla="*/ 71120 h 678901"/>
                  <a:gd name="connsiteX1-43" fmla="*/ 6321991 w 6443911"/>
                  <a:gd name="connsiteY1-44" fmla="*/ 0 h 678901"/>
                  <a:gd name="connsiteX2-45" fmla="*/ 6443911 w 6443911"/>
                  <a:gd name="connsiteY2-46" fmla="*/ 678901 h 678901"/>
                  <a:gd name="connsiteX3-47" fmla="*/ 50800 w 6443911"/>
                  <a:gd name="connsiteY3-48" fmla="*/ 617941 h 678901"/>
                  <a:gd name="connsiteX4-49" fmla="*/ 0 w 6443911"/>
                  <a:gd name="connsiteY4-50" fmla="*/ 71120 h 678901"/>
                  <a:gd name="connsiteX0-51" fmla="*/ 0 w 6423591"/>
                  <a:gd name="connsiteY0-52" fmla="*/ 121920 h 678901"/>
                  <a:gd name="connsiteX1-53" fmla="*/ 6301671 w 6423591"/>
                  <a:gd name="connsiteY1-54" fmla="*/ 0 h 678901"/>
                  <a:gd name="connsiteX2-55" fmla="*/ 6423591 w 6423591"/>
                  <a:gd name="connsiteY2-56" fmla="*/ 678901 h 678901"/>
                  <a:gd name="connsiteX3-57" fmla="*/ 30480 w 6423591"/>
                  <a:gd name="connsiteY3-58" fmla="*/ 617941 h 678901"/>
                  <a:gd name="connsiteX4-59" fmla="*/ 0 w 6423591"/>
                  <a:gd name="connsiteY4-60" fmla="*/ 121920 h 678901"/>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6423591" h="678901">
                    <a:moveTo>
                      <a:pt x="0" y="121920"/>
                    </a:moveTo>
                    <a:lnTo>
                      <a:pt x="6301671" y="0"/>
                    </a:lnTo>
                    <a:lnTo>
                      <a:pt x="6423591" y="678901"/>
                    </a:lnTo>
                    <a:lnTo>
                      <a:pt x="30480" y="617941"/>
                    </a:lnTo>
                    <a:lnTo>
                      <a:pt x="0" y="12192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Calibri" panose="020F0502020204030204"/>
                  <a:ea typeface="宋体" panose="02010600030101010101" pitchFamily="2" charset="-122"/>
                  <a:cs typeface="+mn-cs"/>
                </a:endParaRPr>
              </a:p>
            </p:txBody>
          </p:sp>
        </p:grpSp>
        <p:grpSp>
          <p:nvGrpSpPr>
            <p:cNvPr id="117" name="组合 116"/>
            <p:cNvGrpSpPr/>
            <p:nvPr/>
          </p:nvGrpSpPr>
          <p:grpSpPr>
            <a:xfrm>
              <a:off x="5486104" y="2746088"/>
              <a:ext cx="4159800" cy="584775"/>
              <a:chOff x="5041027" y="2790289"/>
              <a:chExt cx="4159800" cy="584775"/>
            </a:xfrm>
          </p:grpSpPr>
          <p:sp>
            <p:nvSpPr>
              <p:cNvPr id="115" name="文本框 114"/>
              <p:cNvSpPr txBox="1"/>
              <p:nvPr/>
            </p:nvSpPr>
            <p:spPr>
              <a:xfrm>
                <a:off x="5041027" y="2790289"/>
                <a:ext cx="783443" cy="5847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3200"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05</a:t>
                </a:r>
                <a:endParaRPr kumimoji="0" lang="zh-CN" altLang="en-US" sz="32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116" name="文本框 115"/>
              <p:cNvSpPr txBox="1"/>
              <p:nvPr/>
            </p:nvSpPr>
            <p:spPr>
              <a:xfrm>
                <a:off x="5682878" y="2824070"/>
                <a:ext cx="3517949"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lang="zh-CN" altLang="en-US" sz="2800" b="1" dirty="0" smtClean="0">
                    <a:solidFill>
                      <a:prstClr val="white"/>
                    </a:solidFill>
                    <a:latin typeface="微软雅黑" panose="020B0503020204020204" pitchFamily="34" charset="-122"/>
                    <a:ea typeface="微软雅黑" panose="020B0503020204020204" pitchFamily="34" charset="-122"/>
                  </a:rPr>
                  <a:t>联系方式</a:t>
                </a:r>
                <a:endParaRPr kumimoji="0" lang="zh-CN" altLang="en-US" sz="28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grpSp>
        <p:sp>
          <p:nvSpPr>
            <p:cNvPr id="120" name="文本框 119"/>
            <p:cNvSpPr txBox="1"/>
            <p:nvPr/>
          </p:nvSpPr>
          <p:spPr>
            <a:xfrm>
              <a:off x="6953579" y="3426055"/>
              <a:ext cx="3517949"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lang="en-US" altLang="zh-CN" sz="2400" b="1" dirty="0" smtClean="0">
                  <a:solidFill>
                    <a:prstClr val="black">
                      <a:lumMod val="85000"/>
                      <a:lumOff val="15000"/>
                    </a:prstClr>
                  </a:solidFill>
                  <a:latin typeface="微软雅黑" panose="020B0503020204020204" pitchFamily="34" charset="-122"/>
                  <a:ea typeface="微软雅黑" panose="020B0503020204020204" pitchFamily="34" charset="-122"/>
                </a:rPr>
                <a:t>Contact</a:t>
              </a:r>
              <a:endParaRPr kumimoji="0" lang="zh-CN" altLang="en-US" sz="2400" b="1"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endParaRPr>
            </a:p>
          </p:txBody>
        </p:sp>
      </p:grpSp>
      <p:grpSp>
        <p:nvGrpSpPr>
          <p:cNvPr id="118" name="组合 954"/>
          <p:cNvGrpSpPr/>
          <p:nvPr/>
        </p:nvGrpSpPr>
        <p:grpSpPr>
          <a:xfrm>
            <a:off x="1648250" y="2470183"/>
            <a:ext cx="1653750" cy="1704942"/>
            <a:chOff x="3277399" y="-2722069"/>
            <a:chExt cx="3038475" cy="3038475"/>
          </a:xfrm>
        </p:grpSpPr>
        <p:sp>
          <p:nvSpPr>
            <p:cNvPr id="119" name="Oval 724"/>
            <p:cNvSpPr>
              <a:spLocks noChangeArrowheads="1"/>
            </p:cNvSpPr>
            <p:nvPr/>
          </p:nvSpPr>
          <p:spPr bwMode="auto">
            <a:xfrm>
              <a:off x="3277399" y="-2722069"/>
              <a:ext cx="3038475" cy="3038475"/>
            </a:xfrm>
            <a:prstGeom prst="ellipse">
              <a:avLst/>
            </a:prstGeom>
            <a:solidFill>
              <a:srgbClr val="00AAD5"/>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22" name="Freeform 725"/>
            <p:cNvSpPr/>
            <p:nvPr/>
          </p:nvSpPr>
          <p:spPr bwMode="auto">
            <a:xfrm>
              <a:off x="3277399" y="-2136282"/>
              <a:ext cx="3038475" cy="2076450"/>
            </a:xfrm>
            <a:custGeom>
              <a:avLst/>
              <a:gdLst>
                <a:gd name="T0" fmla="*/ 462 w 808"/>
                <a:gd name="T1" fmla="*/ 0 h 552"/>
                <a:gd name="T2" fmla="*/ 358 w 808"/>
                <a:gd name="T3" fmla="*/ 115 h 552"/>
                <a:gd name="T4" fmla="*/ 256 w 808"/>
                <a:gd name="T5" fmla="*/ 2 h 552"/>
                <a:gd name="T6" fmla="*/ 133 w 808"/>
                <a:gd name="T7" fmla="*/ 138 h 552"/>
                <a:gd name="T8" fmla="*/ 87 w 808"/>
                <a:gd name="T9" fmla="*/ 86 h 552"/>
                <a:gd name="T10" fmla="*/ 6 w 808"/>
                <a:gd name="T11" fmla="*/ 175 h 552"/>
                <a:gd name="T12" fmla="*/ 0 w 808"/>
                <a:gd name="T13" fmla="*/ 248 h 552"/>
                <a:gd name="T14" fmla="*/ 137 w 808"/>
                <a:gd name="T15" fmla="*/ 552 h 552"/>
                <a:gd name="T16" fmla="*/ 219 w 808"/>
                <a:gd name="T17" fmla="*/ 475 h 552"/>
                <a:gd name="T18" fmla="*/ 256 w 808"/>
                <a:gd name="T19" fmla="*/ 482 h 552"/>
                <a:gd name="T20" fmla="*/ 360 w 808"/>
                <a:gd name="T21" fmla="*/ 426 h 552"/>
                <a:gd name="T22" fmla="*/ 462 w 808"/>
                <a:gd name="T23" fmla="*/ 480 h 552"/>
                <a:gd name="T24" fmla="*/ 570 w 808"/>
                <a:gd name="T25" fmla="*/ 420 h 552"/>
                <a:gd name="T26" fmla="*/ 677 w 808"/>
                <a:gd name="T27" fmla="*/ 485 h 552"/>
                <a:gd name="T28" fmla="*/ 754 w 808"/>
                <a:gd name="T29" fmla="*/ 450 h 552"/>
                <a:gd name="T30" fmla="*/ 808 w 808"/>
                <a:gd name="T31" fmla="*/ 248 h 552"/>
                <a:gd name="T32" fmla="*/ 803 w 808"/>
                <a:gd name="T33" fmla="*/ 186 h 552"/>
                <a:gd name="T34" fmla="*/ 677 w 808"/>
                <a:gd name="T35" fmla="*/ 46 h 552"/>
                <a:gd name="T36" fmla="*/ 590 w 808"/>
                <a:gd name="T37" fmla="*/ 142 h 552"/>
                <a:gd name="T38" fmla="*/ 462 w 808"/>
                <a:gd name="T39" fmla="*/ 0 h 5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08" h="552">
                  <a:moveTo>
                    <a:pt x="462" y="0"/>
                  </a:moveTo>
                  <a:cubicBezTo>
                    <a:pt x="358" y="115"/>
                    <a:pt x="358" y="115"/>
                    <a:pt x="358" y="115"/>
                  </a:cubicBezTo>
                  <a:cubicBezTo>
                    <a:pt x="256" y="2"/>
                    <a:pt x="256" y="2"/>
                    <a:pt x="256" y="2"/>
                  </a:cubicBezTo>
                  <a:cubicBezTo>
                    <a:pt x="133" y="138"/>
                    <a:pt x="133" y="138"/>
                    <a:pt x="133" y="138"/>
                  </a:cubicBezTo>
                  <a:cubicBezTo>
                    <a:pt x="87" y="86"/>
                    <a:pt x="87" y="86"/>
                    <a:pt x="87" y="86"/>
                  </a:cubicBezTo>
                  <a:cubicBezTo>
                    <a:pt x="6" y="175"/>
                    <a:pt x="6" y="175"/>
                    <a:pt x="6" y="175"/>
                  </a:cubicBezTo>
                  <a:cubicBezTo>
                    <a:pt x="2" y="199"/>
                    <a:pt x="0" y="223"/>
                    <a:pt x="0" y="248"/>
                  </a:cubicBezTo>
                  <a:cubicBezTo>
                    <a:pt x="0" y="369"/>
                    <a:pt x="53" y="478"/>
                    <a:pt x="137" y="552"/>
                  </a:cubicBezTo>
                  <a:cubicBezTo>
                    <a:pt x="168" y="536"/>
                    <a:pt x="195" y="507"/>
                    <a:pt x="219" y="475"/>
                  </a:cubicBezTo>
                  <a:cubicBezTo>
                    <a:pt x="231" y="479"/>
                    <a:pt x="243" y="482"/>
                    <a:pt x="256" y="482"/>
                  </a:cubicBezTo>
                  <a:cubicBezTo>
                    <a:pt x="294" y="482"/>
                    <a:pt x="329" y="458"/>
                    <a:pt x="360" y="426"/>
                  </a:cubicBezTo>
                  <a:cubicBezTo>
                    <a:pt x="390" y="457"/>
                    <a:pt x="425" y="480"/>
                    <a:pt x="462" y="480"/>
                  </a:cubicBezTo>
                  <a:cubicBezTo>
                    <a:pt x="501" y="480"/>
                    <a:pt x="538" y="454"/>
                    <a:pt x="570" y="420"/>
                  </a:cubicBezTo>
                  <a:cubicBezTo>
                    <a:pt x="601" y="456"/>
                    <a:pt x="637" y="485"/>
                    <a:pt x="677" y="485"/>
                  </a:cubicBezTo>
                  <a:cubicBezTo>
                    <a:pt x="704" y="485"/>
                    <a:pt x="730" y="471"/>
                    <a:pt x="754" y="450"/>
                  </a:cubicBezTo>
                  <a:cubicBezTo>
                    <a:pt x="788" y="391"/>
                    <a:pt x="808" y="322"/>
                    <a:pt x="808" y="248"/>
                  </a:cubicBezTo>
                  <a:cubicBezTo>
                    <a:pt x="808" y="227"/>
                    <a:pt x="806" y="206"/>
                    <a:pt x="803" y="186"/>
                  </a:cubicBezTo>
                  <a:cubicBezTo>
                    <a:pt x="677" y="46"/>
                    <a:pt x="677" y="46"/>
                    <a:pt x="677" y="46"/>
                  </a:cubicBezTo>
                  <a:cubicBezTo>
                    <a:pt x="590" y="142"/>
                    <a:pt x="590" y="142"/>
                    <a:pt x="590" y="142"/>
                  </a:cubicBezTo>
                  <a:cubicBezTo>
                    <a:pt x="462" y="0"/>
                    <a:pt x="462" y="0"/>
                    <a:pt x="462" y="0"/>
                  </a:cubicBezTo>
                </a:path>
              </a:pathLst>
            </a:custGeom>
            <a:solidFill>
              <a:srgbClr val="00617C"/>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23" name="Freeform 726"/>
            <p:cNvSpPr/>
            <p:nvPr/>
          </p:nvSpPr>
          <p:spPr bwMode="auto">
            <a:xfrm>
              <a:off x="5331624" y="-2101357"/>
              <a:ext cx="330200" cy="217487"/>
            </a:xfrm>
            <a:custGeom>
              <a:avLst/>
              <a:gdLst>
                <a:gd name="T0" fmla="*/ 58 w 88"/>
                <a:gd name="T1" fmla="*/ 0 h 58"/>
                <a:gd name="T2" fmla="*/ 46 w 88"/>
                <a:gd name="T3" fmla="*/ 8 h 58"/>
                <a:gd name="T4" fmla="*/ 36 w 88"/>
                <a:gd name="T5" fmla="*/ 3 h 58"/>
                <a:gd name="T6" fmla="*/ 23 w 88"/>
                <a:gd name="T7" fmla="*/ 14 h 58"/>
                <a:gd name="T8" fmla="*/ 16 w 88"/>
                <a:gd name="T9" fmla="*/ 12 h 58"/>
                <a:gd name="T10" fmla="*/ 3 w 88"/>
                <a:gd name="T11" fmla="*/ 26 h 58"/>
                <a:gd name="T12" fmla="*/ 4 w 88"/>
                <a:gd name="T13" fmla="*/ 32 h 58"/>
                <a:gd name="T14" fmla="*/ 0 w 88"/>
                <a:gd name="T15" fmla="*/ 42 h 58"/>
                <a:gd name="T16" fmla="*/ 14 w 88"/>
                <a:gd name="T17" fmla="*/ 55 h 58"/>
                <a:gd name="T18" fmla="*/ 21 w 88"/>
                <a:gd name="T19" fmla="*/ 53 h 58"/>
                <a:gd name="T20" fmla="*/ 31 w 88"/>
                <a:gd name="T21" fmla="*/ 58 h 58"/>
                <a:gd name="T22" fmla="*/ 43 w 88"/>
                <a:gd name="T23" fmla="*/ 51 h 58"/>
                <a:gd name="T24" fmla="*/ 54 w 88"/>
                <a:gd name="T25" fmla="*/ 57 h 58"/>
                <a:gd name="T26" fmla="*/ 65 w 88"/>
                <a:gd name="T27" fmla="*/ 51 h 58"/>
                <a:gd name="T28" fmla="*/ 73 w 88"/>
                <a:gd name="T29" fmla="*/ 55 h 58"/>
                <a:gd name="T30" fmla="*/ 87 w 88"/>
                <a:gd name="T31" fmla="*/ 41 h 58"/>
                <a:gd name="T32" fmla="*/ 84 w 88"/>
                <a:gd name="T33" fmla="*/ 33 h 58"/>
                <a:gd name="T34" fmla="*/ 88 w 88"/>
                <a:gd name="T35" fmla="*/ 23 h 58"/>
                <a:gd name="T36" fmla="*/ 74 w 88"/>
                <a:gd name="T37" fmla="*/ 10 h 58"/>
                <a:gd name="T38" fmla="*/ 71 w 88"/>
                <a:gd name="T39" fmla="*/ 10 h 58"/>
                <a:gd name="T40" fmla="*/ 58 w 88"/>
                <a:gd name="T41" fmla="*/ 0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88" h="58">
                  <a:moveTo>
                    <a:pt x="58" y="0"/>
                  </a:moveTo>
                  <a:cubicBezTo>
                    <a:pt x="53" y="0"/>
                    <a:pt x="48" y="3"/>
                    <a:pt x="46" y="8"/>
                  </a:cubicBezTo>
                  <a:cubicBezTo>
                    <a:pt x="43" y="5"/>
                    <a:pt x="40" y="3"/>
                    <a:pt x="36" y="3"/>
                  </a:cubicBezTo>
                  <a:cubicBezTo>
                    <a:pt x="30" y="3"/>
                    <a:pt x="24" y="8"/>
                    <a:pt x="23" y="14"/>
                  </a:cubicBezTo>
                  <a:cubicBezTo>
                    <a:pt x="21" y="13"/>
                    <a:pt x="19" y="12"/>
                    <a:pt x="16" y="12"/>
                  </a:cubicBezTo>
                  <a:cubicBezTo>
                    <a:pt x="9" y="12"/>
                    <a:pt x="3" y="18"/>
                    <a:pt x="3" y="26"/>
                  </a:cubicBezTo>
                  <a:cubicBezTo>
                    <a:pt x="3" y="28"/>
                    <a:pt x="3" y="30"/>
                    <a:pt x="4" y="32"/>
                  </a:cubicBezTo>
                  <a:cubicBezTo>
                    <a:pt x="2" y="35"/>
                    <a:pt x="0" y="38"/>
                    <a:pt x="0" y="42"/>
                  </a:cubicBezTo>
                  <a:cubicBezTo>
                    <a:pt x="0" y="49"/>
                    <a:pt x="6" y="55"/>
                    <a:pt x="14" y="55"/>
                  </a:cubicBezTo>
                  <a:cubicBezTo>
                    <a:pt x="16" y="55"/>
                    <a:pt x="19" y="55"/>
                    <a:pt x="21" y="53"/>
                  </a:cubicBezTo>
                  <a:cubicBezTo>
                    <a:pt x="23" y="56"/>
                    <a:pt x="27" y="58"/>
                    <a:pt x="31" y="58"/>
                  </a:cubicBezTo>
                  <a:cubicBezTo>
                    <a:pt x="36" y="58"/>
                    <a:pt x="40" y="55"/>
                    <a:pt x="43" y="51"/>
                  </a:cubicBezTo>
                  <a:cubicBezTo>
                    <a:pt x="45" y="54"/>
                    <a:pt x="49" y="57"/>
                    <a:pt x="54" y="57"/>
                  </a:cubicBezTo>
                  <a:cubicBezTo>
                    <a:pt x="58" y="57"/>
                    <a:pt x="62" y="55"/>
                    <a:pt x="65" y="51"/>
                  </a:cubicBezTo>
                  <a:cubicBezTo>
                    <a:pt x="67" y="53"/>
                    <a:pt x="70" y="55"/>
                    <a:pt x="73" y="55"/>
                  </a:cubicBezTo>
                  <a:cubicBezTo>
                    <a:pt x="81" y="55"/>
                    <a:pt x="87" y="49"/>
                    <a:pt x="87" y="41"/>
                  </a:cubicBezTo>
                  <a:cubicBezTo>
                    <a:pt x="87" y="38"/>
                    <a:pt x="86" y="35"/>
                    <a:pt x="84" y="33"/>
                  </a:cubicBezTo>
                  <a:cubicBezTo>
                    <a:pt x="87" y="30"/>
                    <a:pt x="88" y="27"/>
                    <a:pt x="88" y="23"/>
                  </a:cubicBezTo>
                  <a:cubicBezTo>
                    <a:pt x="88" y="16"/>
                    <a:pt x="82" y="10"/>
                    <a:pt x="74" y="10"/>
                  </a:cubicBezTo>
                  <a:cubicBezTo>
                    <a:pt x="73" y="10"/>
                    <a:pt x="72" y="10"/>
                    <a:pt x="71" y="10"/>
                  </a:cubicBezTo>
                  <a:cubicBezTo>
                    <a:pt x="70" y="4"/>
                    <a:pt x="64" y="0"/>
                    <a:pt x="58" y="0"/>
                  </a:cubicBezTo>
                </a:path>
              </a:pathLst>
            </a:custGeom>
            <a:solidFill>
              <a:srgbClr val="D9F2F9"/>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24" name="Freeform 732"/>
            <p:cNvSpPr/>
            <p:nvPr/>
          </p:nvSpPr>
          <p:spPr bwMode="auto">
            <a:xfrm>
              <a:off x="3925099" y="-2587132"/>
              <a:ext cx="382588" cy="236537"/>
            </a:xfrm>
            <a:custGeom>
              <a:avLst/>
              <a:gdLst>
                <a:gd name="T0" fmla="*/ 65 w 102"/>
                <a:gd name="T1" fmla="*/ 0 h 63"/>
                <a:gd name="T2" fmla="*/ 2 w 102"/>
                <a:gd name="T3" fmla="*/ 36 h 63"/>
                <a:gd name="T4" fmla="*/ 0 w 102"/>
                <a:gd name="T5" fmla="*/ 43 h 63"/>
                <a:gd name="T6" fmla="*/ 16 w 102"/>
                <a:gd name="T7" fmla="*/ 59 h 63"/>
                <a:gd name="T8" fmla="*/ 26 w 102"/>
                <a:gd name="T9" fmla="*/ 55 h 63"/>
                <a:gd name="T10" fmla="*/ 39 w 102"/>
                <a:gd name="T11" fmla="*/ 61 h 63"/>
                <a:gd name="T12" fmla="*/ 52 w 102"/>
                <a:gd name="T13" fmla="*/ 55 h 63"/>
                <a:gd name="T14" fmla="*/ 66 w 102"/>
                <a:gd name="T15" fmla="*/ 63 h 63"/>
                <a:gd name="T16" fmla="*/ 77 w 102"/>
                <a:gd name="T17" fmla="*/ 57 h 63"/>
                <a:gd name="T18" fmla="*/ 86 w 102"/>
                <a:gd name="T19" fmla="*/ 60 h 63"/>
                <a:gd name="T20" fmla="*/ 102 w 102"/>
                <a:gd name="T21" fmla="*/ 44 h 63"/>
                <a:gd name="T22" fmla="*/ 97 w 102"/>
                <a:gd name="T23" fmla="*/ 33 h 63"/>
                <a:gd name="T24" fmla="*/ 99 w 102"/>
                <a:gd name="T25" fmla="*/ 25 h 63"/>
                <a:gd name="T26" fmla="*/ 83 w 102"/>
                <a:gd name="T27" fmla="*/ 10 h 63"/>
                <a:gd name="T28" fmla="*/ 75 w 102"/>
                <a:gd name="T29" fmla="*/ 11 h 63"/>
                <a:gd name="T30" fmla="*/ 65 w 102"/>
                <a:gd name="T31" fmla="*/ 0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02" h="63">
                  <a:moveTo>
                    <a:pt x="65" y="0"/>
                  </a:moveTo>
                  <a:cubicBezTo>
                    <a:pt x="43" y="10"/>
                    <a:pt x="22" y="22"/>
                    <a:pt x="2" y="36"/>
                  </a:cubicBezTo>
                  <a:cubicBezTo>
                    <a:pt x="1" y="38"/>
                    <a:pt x="0" y="41"/>
                    <a:pt x="0" y="43"/>
                  </a:cubicBezTo>
                  <a:cubicBezTo>
                    <a:pt x="0" y="52"/>
                    <a:pt x="7" y="59"/>
                    <a:pt x="16" y="59"/>
                  </a:cubicBezTo>
                  <a:cubicBezTo>
                    <a:pt x="20" y="59"/>
                    <a:pt x="24" y="58"/>
                    <a:pt x="26" y="55"/>
                  </a:cubicBezTo>
                  <a:cubicBezTo>
                    <a:pt x="29" y="59"/>
                    <a:pt x="34" y="61"/>
                    <a:pt x="39" y="61"/>
                  </a:cubicBezTo>
                  <a:cubicBezTo>
                    <a:pt x="44" y="61"/>
                    <a:pt x="49" y="59"/>
                    <a:pt x="52" y="55"/>
                  </a:cubicBezTo>
                  <a:cubicBezTo>
                    <a:pt x="55" y="60"/>
                    <a:pt x="60" y="63"/>
                    <a:pt x="66" y="63"/>
                  </a:cubicBezTo>
                  <a:cubicBezTo>
                    <a:pt x="70" y="63"/>
                    <a:pt x="75" y="61"/>
                    <a:pt x="77" y="57"/>
                  </a:cubicBezTo>
                  <a:cubicBezTo>
                    <a:pt x="80" y="59"/>
                    <a:pt x="83" y="60"/>
                    <a:pt x="86" y="60"/>
                  </a:cubicBezTo>
                  <a:cubicBezTo>
                    <a:pt x="95" y="60"/>
                    <a:pt x="102" y="53"/>
                    <a:pt x="102" y="44"/>
                  </a:cubicBezTo>
                  <a:cubicBezTo>
                    <a:pt x="102" y="40"/>
                    <a:pt x="100" y="36"/>
                    <a:pt x="97" y="33"/>
                  </a:cubicBezTo>
                  <a:cubicBezTo>
                    <a:pt x="98" y="30"/>
                    <a:pt x="99" y="28"/>
                    <a:pt x="99" y="25"/>
                  </a:cubicBezTo>
                  <a:cubicBezTo>
                    <a:pt x="99" y="17"/>
                    <a:pt x="92" y="10"/>
                    <a:pt x="83" y="10"/>
                  </a:cubicBezTo>
                  <a:cubicBezTo>
                    <a:pt x="80" y="10"/>
                    <a:pt x="78" y="10"/>
                    <a:pt x="75" y="11"/>
                  </a:cubicBezTo>
                  <a:cubicBezTo>
                    <a:pt x="74" y="6"/>
                    <a:pt x="70" y="2"/>
                    <a:pt x="65" y="0"/>
                  </a:cubicBezTo>
                </a:path>
              </a:pathLst>
            </a:custGeom>
            <a:solidFill>
              <a:srgbClr val="D9F2F9"/>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25" name="Oval 733"/>
            <p:cNvSpPr>
              <a:spLocks noChangeArrowheads="1"/>
            </p:cNvSpPr>
            <p:nvPr/>
          </p:nvSpPr>
          <p:spPr bwMode="auto">
            <a:xfrm>
              <a:off x="5164937" y="-2501407"/>
              <a:ext cx="293688" cy="298450"/>
            </a:xfrm>
            <a:prstGeom prst="ellipse">
              <a:avLst/>
            </a:prstGeom>
            <a:solidFill>
              <a:srgbClr val="FCB919"/>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26" name="Freeform 734"/>
            <p:cNvSpPr/>
            <p:nvPr/>
          </p:nvSpPr>
          <p:spPr bwMode="auto">
            <a:xfrm>
              <a:off x="3818737" y="-845644"/>
              <a:ext cx="1944688" cy="200025"/>
            </a:xfrm>
            <a:custGeom>
              <a:avLst/>
              <a:gdLst>
                <a:gd name="T0" fmla="*/ 0 w 517"/>
                <a:gd name="T1" fmla="*/ 0 h 53"/>
                <a:gd name="T2" fmla="*/ 0 w 517"/>
                <a:gd name="T3" fmla="*/ 28 h 53"/>
                <a:gd name="T4" fmla="*/ 22 w 517"/>
                <a:gd name="T5" fmla="*/ 52 h 53"/>
                <a:gd name="T6" fmla="*/ 22 w 517"/>
                <a:gd name="T7" fmla="*/ 52 h 53"/>
                <a:gd name="T8" fmla="*/ 491 w 517"/>
                <a:gd name="T9" fmla="*/ 53 h 53"/>
                <a:gd name="T10" fmla="*/ 516 w 517"/>
                <a:gd name="T11" fmla="*/ 25 h 53"/>
                <a:gd name="T12" fmla="*/ 516 w 517"/>
                <a:gd name="T13" fmla="*/ 3 h 53"/>
                <a:gd name="T14" fmla="*/ 0 w 517"/>
                <a:gd name="T15" fmla="*/ 0 h 5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17" h="53">
                  <a:moveTo>
                    <a:pt x="0" y="0"/>
                  </a:moveTo>
                  <a:cubicBezTo>
                    <a:pt x="0" y="28"/>
                    <a:pt x="0" y="28"/>
                    <a:pt x="0" y="28"/>
                  </a:cubicBezTo>
                  <a:cubicBezTo>
                    <a:pt x="0" y="41"/>
                    <a:pt x="10" y="51"/>
                    <a:pt x="22" y="52"/>
                  </a:cubicBezTo>
                  <a:cubicBezTo>
                    <a:pt x="22" y="52"/>
                    <a:pt x="22" y="52"/>
                    <a:pt x="22" y="52"/>
                  </a:cubicBezTo>
                  <a:cubicBezTo>
                    <a:pt x="22" y="52"/>
                    <a:pt x="466" y="53"/>
                    <a:pt x="491" y="53"/>
                  </a:cubicBezTo>
                  <a:cubicBezTo>
                    <a:pt x="517" y="53"/>
                    <a:pt x="516" y="38"/>
                    <a:pt x="516" y="25"/>
                  </a:cubicBezTo>
                  <a:cubicBezTo>
                    <a:pt x="516" y="12"/>
                    <a:pt x="516" y="3"/>
                    <a:pt x="516" y="3"/>
                  </a:cubicBezTo>
                  <a:lnTo>
                    <a:pt x="0" y="0"/>
                  </a:lnTo>
                  <a:close/>
                </a:path>
              </a:pathLst>
            </a:custGeom>
            <a:solidFill>
              <a:srgbClr val="795134"/>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27" name="Freeform 735"/>
            <p:cNvSpPr/>
            <p:nvPr/>
          </p:nvSpPr>
          <p:spPr bwMode="auto">
            <a:xfrm>
              <a:off x="5331624" y="-1359994"/>
              <a:ext cx="338138" cy="266700"/>
            </a:xfrm>
            <a:custGeom>
              <a:avLst/>
              <a:gdLst>
                <a:gd name="T0" fmla="*/ 0 w 90"/>
                <a:gd name="T1" fmla="*/ 71 h 71"/>
                <a:gd name="T2" fmla="*/ 0 w 90"/>
                <a:gd name="T3" fmla="*/ 5 h 71"/>
                <a:gd name="T4" fmla="*/ 54 w 90"/>
                <a:gd name="T5" fmla="*/ 17 h 71"/>
                <a:gd name="T6" fmla="*/ 90 w 90"/>
                <a:gd name="T7" fmla="*/ 71 h 71"/>
                <a:gd name="T8" fmla="*/ 0 w 90"/>
                <a:gd name="T9" fmla="*/ 71 h 71"/>
              </a:gdLst>
              <a:ahLst/>
              <a:cxnLst>
                <a:cxn ang="0">
                  <a:pos x="T0" y="T1"/>
                </a:cxn>
                <a:cxn ang="0">
                  <a:pos x="T2" y="T3"/>
                </a:cxn>
                <a:cxn ang="0">
                  <a:pos x="T4" y="T5"/>
                </a:cxn>
                <a:cxn ang="0">
                  <a:pos x="T6" y="T7"/>
                </a:cxn>
                <a:cxn ang="0">
                  <a:pos x="T8" y="T9"/>
                </a:cxn>
              </a:cxnLst>
              <a:rect l="0" t="0" r="r" b="b"/>
              <a:pathLst>
                <a:path w="90" h="71">
                  <a:moveTo>
                    <a:pt x="0" y="71"/>
                  </a:moveTo>
                  <a:cubicBezTo>
                    <a:pt x="0" y="5"/>
                    <a:pt x="0" y="5"/>
                    <a:pt x="0" y="5"/>
                  </a:cubicBezTo>
                  <a:cubicBezTo>
                    <a:pt x="0" y="5"/>
                    <a:pt x="24" y="0"/>
                    <a:pt x="54" y="17"/>
                  </a:cubicBezTo>
                  <a:cubicBezTo>
                    <a:pt x="85" y="34"/>
                    <a:pt x="90" y="71"/>
                    <a:pt x="90" y="71"/>
                  </a:cubicBezTo>
                  <a:lnTo>
                    <a:pt x="0" y="71"/>
                  </a:lnTo>
                  <a:close/>
                </a:path>
              </a:pathLst>
            </a:custGeom>
            <a:solidFill>
              <a:srgbClr val="FFFFFF"/>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28" name="Freeform 736"/>
            <p:cNvSpPr/>
            <p:nvPr/>
          </p:nvSpPr>
          <p:spPr bwMode="auto">
            <a:xfrm>
              <a:off x="4060037" y="-1474294"/>
              <a:ext cx="338138" cy="98425"/>
            </a:xfrm>
            <a:custGeom>
              <a:avLst/>
              <a:gdLst>
                <a:gd name="T0" fmla="*/ 90 w 90"/>
                <a:gd name="T1" fmla="*/ 13 h 26"/>
                <a:gd name="T2" fmla="*/ 79 w 90"/>
                <a:gd name="T3" fmla="*/ 26 h 26"/>
                <a:gd name="T4" fmla="*/ 11 w 90"/>
                <a:gd name="T5" fmla="*/ 26 h 26"/>
                <a:gd name="T6" fmla="*/ 0 w 90"/>
                <a:gd name="T7" fmla="*/ 13 h 26"/>
                <a:gd name="T8" fmla="*/ 11 w 90"/>
                <a:gd name="T9" fmla="*/ 0 h 26"/>
                <a:gd name="T10" fmla="*/ 79 w 90"/>
                <a:gd name="T11" fmla="*/ 0 h 26"/>
                <a:gd name="T12" fmla="*/ 90 w 90"/>
                <a:gd name="T13" fmla="*/ 13 h 26"/>
              </a:gdLst>
              <a:ahLst/>
              <a:cxnLst>
                <a:cxn ang="0">
                  <a:pos x="T0" y="T1"/>
                </a:cxn>
                <a:cxn ang="0">
                  <a:pos x="T2" y="T3"/>
                </a:cxn>
                <a:cxn ang="0">
                  <a:pos x="T4" y="T5"/>
                </a:cxn>
                <a:cxn ang="0">
                  <a:pos x="T6" y="T7"/>
                </a:cxn>
                <a:cxn ang="0">
                  <a:pos x="T8" y="T9"/>
                </a:cxn>
                <a:cxn ang="0">
                  <a:pos x="T10" y="T11"/>
                </a:cxn>
                <a:cxn ang="0">
                  <a:pos x="T12" y="T13"/>
                </a:cxn>
              </a:cxnLst>
              <a:rect l="0" t="0" r="r" b="b"/>
              <a:pathLst>
                <a:path w="90" h="26">
                  <a:moveTo>
                    <a:pt x="90" y="13"/>
                  </a:moveTo>
                  <a:cubicBezTo>
                    <a:pt x="90" y="20"/>
                    <a:pt x="85" y="26"/>
                    <a:pt x="79" y="26"/>
                  </a:cubicBezTo>
                  <a:cubicBezTo>
                    <a:pt x="11" y="26"/>
                    <a:pt x="11" y="26"/>
                    <a:pt x="11" y="26"/>
                  </a:cubicBezTo>
                  <a:cubicBezTo>
                    <a:pt x="5" y="26"/>
                    <a:pt x="0" y="20"/>
                    <a:pt x="0" y="13"/>
                  </a:cubicBezTo>
                  <a:cubicBezTo>
                    <a:pt x="0" y="6"/>
                    <a:pt x="5" y="0"/>
                    <a:pt x="11" y="0"/>
                  </a:cubicBezTo>
                  <a:cubicBezTo>
                    <a:pt x="79" y="0"/>
                    <a:pt x="79" y="0"/>
                    <a:pt x="79" y="0"/>
                  </a:cubicBezTo>
                  <a:cubicBezTo>
                    <a:pt x="85" y="0"/>
                    <a:pt x="90" y="6"/>
                    <a:pt x="90" y="13"/>
                  </a:cubicBezTo>
                  <a:close/>
                </a:path>
              </a:pathLst>
            </a:custGeom>
            <a:solidFill>
              <a:srgbClr val="FFFFFF"/>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29" name="Freeform 737"/>
            <p:cNvSpPr/>
            <p:nvPr/>
          </p:nvSpPr>
          <p:spPr bwMode="auto">
            <a:xfrm>
              <a:off x="4909349" y="-1474294"/>
              <a:ext cx="339725" cy="98425"/>
            </a:xfrm>
            <a:custGeom>
              <a:avLst/>
              <a:gdLst>
                <a:gd name="T0" fmla="*/ 90 w 90"/>
                <a:gd name="T1" fmla="*/ 13 h 26"/>
                <a:gd name="T2" fmla="*/ 79 w 90"/>
                <a:gd name="T3" fmla="*/ 26 h 26"/>
                <a:gd name="T4" fmla="*/ 11 w 90"/>
                <a:gd name="T5" fmla="*/ 26 h 26"/>
                <a:gd name="T6" fmla="*/ 0 w 90"/>
                <a:gd name="T7" fmla="*/ 13 h 26"/>
                <a:gd name="T8" fmla="*/ 11 w 90"/>
                <a:gd name="T9" fmla="*/ 0 h 26"/>
                <a:gd name="T10" fmla="*/ 79 w 90"/>
                <a:gd name="T11" fmla="*/ 0 h 26"/>
                <a:gd name="T12" fmla="*/ 90 w 90"/>
                <a:gd name="T13" fmla="*/ 13 h 26"/>
              </a:gdLst>
              <a:ahLst/>
              <a:cxnLst>
                <a:cxn ang="0">
                  <a:pos x="T0" y="T1"/>
                </a:cxn>
                <a:cxn ang="0">
                  <a:pos x="T2" y="T3"/>
                </a:cxn>
                <a:cxn ang="0">
                  <a:pos x="T4" y="T5"/>
                </a:cxn>
                <a:cxn ang="0">
                  <a:pos x="T6" y="T7"/>
                </a:cxn>
                <a:cxn ang="0">
                  <a:pos x="T8" y="T9"/>
                </a:cxn>
                <a:cxn ang="0">
                  <a:pos x="T10" y="T11"/>
                </a:cxn>
                <a:cxn ang="0">
                  <a:pos x="T12" y="T13"/>
                </a:cxn>
              </a:cxnLst>
              <a:rect l="0" t="0" r="r" b="b"/>
              <a:pathLst>
                <a:path w="90" h="26">
                  <a:moveTo>
                    <a:pt x="90" y="13"/>
                  </a:moveTo>
                  <a:cubicBezTo>
                    <a:pt x="90" y="20"/>
                    <a:pt x="85" y="26"/>
                    <a:pt x="79" y="26"/>
                  </a:cubicBezTo>
                  <a:cubicBezTo>
                    <a:pt x="11" y="26"/>
                    <a:pt x="11" y="26"/>
                    <a:pt x="11" y="26"/>
                  </a:cubicBezTo>
                  <a:cubicBezTo>
                    <a:pt x="5" y="26"/>
                    <a:pt x="0" y="20"/>
                    <a:pt x="0" y="13"/>
                  </a:cubicBezTo>
                  <a:cubicBezTo>
                    <a:pt x="0" y="6"/>
                    <a:pt x="5" y="0"/>
                    <a:pt x="11" y="0"/>
                  </a:cubicBezTo>
                  <a:cubicBezTo>
                    <a:pt x="79" y="0"/>
                    <a:pt x="79" y="0"/>
                    <a:pt x="79" y="0"/>
                  </a:cubicBezTo>
                  <a:cubicBezTo>
                    <a:pt x="85" y="0"/>
                    <a:pt x="90" y="6"/>
                    <a:pt x="90" y="13"/>
                  </a:cubicBezTo>
                  <a:close/>
                </a:path>
              </a:pathLst>
            </a:custGeom>
            <a:solidFill>
              <a:srgbClr val="FFFFFF"/>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30" name="Freeform 738"/>
            <p:cNvSpPr>
              <a:spLocks noEditPoints="1"/>
            </p:cNvSpPr>
            <p:nvPr/>
          </p:nvSpPr>
          <p:spPr bwMode="auto">
            <a:xfrm>
              <a:off x="3818737" y="-1428257"/>
              <a:ext cx="1966913" cy="598487"/>
            </a:xfrm>
            <a:custGeom>
              <a:avLst/>
              <a:gdLst>
                <a:gd name="T0" fmla="*/ 516 w 523"/>
                <a:gd name="T1" fmla="*/ 88 h 159"/>
                <a:gd name="T2" fmla="*/ 418 w 523"/>
                <a:gd name="T3" fmla="*/ 1 h 159"/>
                <a:gd name="T4" fmla="*/ 402 w 523"/>
                <a:gd name="T5" fmla="*/ 1 h 159"/>
                <a:gd name="T6" fmla="*/ 402 w 523"/>
                <a:gd name="T7" fmla="*/ 0 h 159"/>
                <a:gd name="T8" fmla="*/ 36 w 523"/>
                <a:gd name="T9" fmla="*/ 1 h 159"/>
                <a:gd name="T10" fmla="*/ 32 w 523"/>
                <a:gd name="T11" fmla="*/ 1 h 159"/>
                <a:gd name="T12" fmla="*/ 24 w 523"/>
                <a:gd name="T13" fmla="*/ 1 h 159"/>
                <a:gd name="T14" fmla="*/ 0 w 523"/>
                <a:gd name="T15" fmla="*/ 25 h 159"/>
                <a:gd name="T16" fmla="*/ 0 w 523"/>
                <a:gd name="T17" fmla="*/ 157 h 159"/>
                <a:gd name="T18" fmla="*/ 516 w 523"/>
                <a:gd name="T19" fmla="*/ 159 h 159"/>
                <a:gd name="T20" fmla="*/ 516 w 523"/>
                <a:gd name="T21" fmla="*/ 88 h 159"/>
                <a:gd name="T22" fmla="*/ 402 w 523"/>
                <a:gd name="T23" fmla="*/ 89 h 159"/>
                <a:gd name="T24" fmla="*/ 402 w 523"/>
                <a:gd name="T25" fmla="*/ 23 h 159"/>
                <a:gd name="T26" fmla="*/ 456 w 523"/>
                <a:gd name="T27" fmla="*/ 35 h 159"/>
                <a:gd name="T28" fmla="*/ 492 w 523"/>
                <a:gd name="T29" fmla="*/ 89 h 159"/>
                <a:gd name="T30" fmla="*/ 402 w 523"/>
                <a:gd name="T31" fmla="*/ 89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523" h="159">
                  <a:moveTo>
                    <a:pt x="516" y="88"/>
                  </a:moveTo>
                  <a:cubicBezTo>
                    <a:pt x="506" y="40"/>
                    <a:pt x="468" y="1"/>
                    <a:pt x="418" y="1"/>
                  </a:cubicBezTo>
                  <a:cubicBezTo>
                    <a:pt x="411" y="1"/>
                    <a:pt x="407" y="1"/>
                    <a:pt x="402" y="1"/>
                  </a:cubicBezTo>
                  <a:cubicBezTo>
                    <a:pt x="402" y="0"/>
                    <a:pt x="402" y="0"/>
                    <a:pt x="402" y="0"/>
                  </a:cubicBezTo>
                  <a:cubicBezTo>
                    <a:pt x="36" y="1"/>
                    <a:pt x="36" y="1"/>
                    <a:pt x="36" y="1"/>
                  </a:cubicBezTo>
                  <a:cubicBezTo>
                    <a:pt x="35" y="1"/>
                    <a:pt x="33" y="1"/>
                    <a:pt x="32" y="1"/>
                  </a:cubicBezTo>
                  <a:cubicBezTo>
                    <a:pt x="24" y="1"/>
                    <a:pt x="24" y="1"/>
                    <a:pt x="24" y="1"/>
                  </a:cubicBezTo>
                  <a:cubicBezTo>
                    <a:pt x="11" y="1"/>
                    <a:pt x="0" y="11"/>
                    <a:pt x="0" y="25"/>
                  </a:cubicBezTo>
                  <a:cubicBezTo>
                    <a:pt x="0" y="157"/>
                    <a:pt x="0" y="157"/>
                    <a:pt x="0" y="157"/>
                  </a:cubicBezTo>
                  <a:cubicBezTo>
                    <a:pt x="516" y="159"/>
                    <a:pt x="516" y="159"/>
                    <a:pt x="516" y="159"/>
                  </a:cubicBezTo>
                  <a:cubicBezTo>
                    <a:pt x="516" y="159"/>
                    <a:pt x="523" y="106"/>
                    <a:pt x="516" y="88"/>
                  </a:cubicBezTo>
                  <a:close/>
                  <a:moveTo>
                    <a:pt x="402" y="89"/>
                  </a:moveTo>
                  <a:cubicBezTo>
                    <a:pt x="402" y="23"/>
                    <a:pt x="402" y="23"/>
                    <a:pt x="402" y="23"/>
                  </a:cubicBezTo>
                  <a:cubicBezTo>
                    <a:pt x="402" y="23"/>
                    <a:pt x="426" y="18"/>
                    <a:pt x="456" y="35"/>
                  </a:cubicBezTo>
                  <a:cubicBezTo>
                    <a:pt x="487" y="52"/>
                    <a:pt x="492" y="89"/>
                    <a:pt x="492" y="89"/>
                  </a:cubicBezTo>
                  <a:lnTo>
                    <a:pt x="402" y="89"/>
                  </a:lnTo>
                  <a:close/>
                </a:path>
              </a:pathLst>
            </a:custGeom>
            <a:solidFill>
              <a:srgbClr val="FCB919"/>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31" name="Rectangle 739"/>
            <p:cNvSpPr>
              <a:spLocks noChangeArrowheads="1"/>
            </p:cNvSpPr>
            <p:nvPr/>
          </p:nvSpPr>
          <p:spPr bwMode="auto">
            <a:xfrm>
              <a:off x="5015712" y="-1342532"/>
              <a:ext cx="236538" cy="252412"/>
            </a:xfrm>
            <a:prstGeom prst="rect">
              <a:avLst/>
            </a:prstGeom>
            <a:solidFill>
              <a:srgbClr val="FFFFFF"/>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32" name="Rectangle 740"/>
            <p:cNvSpPr>
              <a:spLocks noChangeArrowheads="1"/>
            </p:cNvSpPr>
            <p:nvPr/>
          </p:nvSpPr>
          <p:spPr bwMode="auto">
            <a:xfrm>
              <a:off x="4736312" y="-1342532"/>
              <a:ext cx="238125" cy="252412"/>
            </a:xfrm>
            <a:prstGeom prst="rect">
              <a:avLst/>
            </a:prstGeom>
            <a:solidFill>
              <a:srgbClr val="FFFFFF"/>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33" name="Rectangle 741"/>
            <p:cNvSpPr>
              <a:spLocks noChangeArrowheads="1"/>
            </p:cNvSpPr>
            <p:nvPr/>
          </p:nvSpPr>
          <p:spPr bwMode="auto">
            <a:xfrm>
              <a:off x="4455324" y="-1342532"/>
              <a:ext cx="236538" cy="252412"/>
            </a:xfrm>
            <a:prstGeom prst="rect">
              <a:avLst/>
            </a:prstGeom>
            <a:solidFill>
              <a:srgbClr val="FFFFFF"/>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34" name="Rectangle 742"/>
            <p:cNvSpPr>
              <a:spLocks noChangeArrowheads="1"/>
            </p:cNvSpPr>
            <p:nvPr/>
          </p:nvSpPr>
          <p:spPr bwMode="auto">
            <a:xfrm>
              <a:off x="4175924" y="-1342532"/>
              <a:ext cx="238125" cy="252412"/>
            </a:xfrm>
            <a:prstGeom prst="rect">
              <a:avLst/>
            </a:prstGeom>
            <a:solidFill>
              <a:srgbClr val="FFFFFF"/>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35" name="Rectangle 743"/>
            <p:cNvSpPr>
              <a:spLocks noChangeArrowheads="1"/>
            </p:cNvSpPr>
            <p:nvPr/>
          </p:nvSpPr>
          <p:spPr bwMode="auto">
            <a:xfrm>
              <a:off x="3894937" y="-1342532"/>
              <a:ext cx="236538" cy="252412"/>
            </a:xfrm>
            <a:prstGeom prst="rect">
              <a:avLst/>
            </a:prstGeom>
            <a:solidFill>
              <a:srgbClr val="FFFFFF"/>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36" name="Freeform 744"/>
            <p:cNvSpPr>
              <a:spLocks noEditPoints="1"/>
            </p:cNvSpPr>
            <p:nvPr/>
          </p:nvSpPr>
          <p:spPr bwMode="auto">
            <a:xfrm>
              <a:off x="5249074" y="-859932"/>
              <a:ext cx="387350" cy="382587"/>
            </a:xfrm>
            <a:custGeom>
              <a:avLst/>
              <a:gdLst>
                <a:gd name="T0" fmla="*/ 0 w 103"/>
                <a:gd name="T1" fmla="*/ 51 h 102"/>
                <a:gd name="T2" fmla="*/ 51 w 103"/>
                <a:gd name="T3" fmla="*/ 102 h 102"/>
                <a:gd name="T4" fmla="*/ 103 w 103"/>
                <a:gd name="T5" fmla="*/ 51 h 102"/>
                <a:gd name="T6" fmla="*/ 51 w 103"/>
                <a:gd name="T7" fmla="*/ 0 h 102"/>
                <a:gd name="T8" fmla="*/ 0 w 103"/>
                <a:gd name="T9" fmla="*/ 51 h 102"/>
                <a:gd name="T10" fmla="*/ 31 w 103"/>
                <a:gd name="T11" fmla="*/ 51 h 102"/>
                <a:gd name="T12" fmla="*/ 51 w 103"/>
                <a:gd name="T13" fmla="*/ 30 h 102"/>
                <a:gd name="T14" fmla="*/ 72 w 103"/>
                <a:gd name="T15" fmla="*/ 51 h 102"/>
                <a:gd name="T16" fmla="*/ 51 w 103"/>
                <a:gd name="T17" fmla="*/ 72 h 102"/>
                <a:gd name="T18" fmla="*/ 31 w 103"/>
                <a:gd name="T19" fmla="*/ 51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3" h="102">
                  <a:moveTo>
                    <a:pt x="0" y="51"/>
                  </a:moveTo>
                  <a:cubicBezTo>
                    <a:pt x="0" y="79"/>
                    <a:pt x="23" y="102"/>
                    <a:pt x="51" y="102"/>
                  </a:cubicBezTo>
                  <a:cubicBezTo>
                    <a:pt x="80" y="102"/>
                    <a:pt x="103" y="79"/>
                    <a:pt x="103" y="51"/>
                  </a:cubicBezTo>
                  <a:cubicBezTo>
                    <a:pt x="103" y="23"/>
                    <a:pt x="80" y="0"/>
                    <a:pt x="51" y="0"/>
                  </a:cubicBezTo>
                  <a:cubicBezTo>
                    <a:pt x="23" y="0"/>
                    <a:pt x="0" y="23"/>
                    <a:pt x="0" y="51"/>
                  </a:cubicBezTo>
                  <a:close/>
                  <a:moveTo>
                    <a:pt x="31" y="51"/>
                  </a:moveTo>
                  <a:cubicBezTo>
                    <a:pt x="31" y="40"/>
                    <a:pt x="40" y="30"/>
                    <a:pt x="51" y="30"/>
                  </a:cubicBezTo>
                  <a:cubicBezTo>
                    <a:pt x="63" y="30"/>
                    <a:pt x="72" y="40"/>
                    <a:pt x="72" y="51"/>
                  </a:cubicBezTo>
                  <a:cubicBezTo>
                    <a:pt x="72" y="63"/>
                    <a:pt x="63" y="72"/>
                    <a:pt x="51" y="72"/>
                  </a:cubicBezTo>
                  <a:cubicBezTo>
                    <a:pt x="40" y="72"/>
                    <a:pt x="31" y="63"/>
                    <a:pt x="31" y="51"/>
                  </a:cubicBezTo>
                  <a:close/>
                </a:path>
              </a:pathLst>
            </a:custGeom>
            <a:solidFill>
              <a:srgbClr val="353028"/>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37" name="Oval 745"/>
            <p:cNvSpPr>
              <a:spLocks noChangeArrowheads="1"/>
            </p:cNvSpPr>
            <p:nvPr/>
          </p:nvSpPr>
          <p:spPr bwMode="auto">
            <a:xfrm>
              <a:off x="5364962" y="-747219"/>
              <a:ext cx="153988" cy="157162"/>
            </a:xfrm>
            <a:prstGeom prst="ellipse">
              <a:avLst/>
            </a:prstGeom>
            <a:solidFill>
              <a:srgbClr val="FFFFFF"/>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38" name="Freeform 746"/>
            <p:cNvSpPr>
              <a:spLocks noEditPoints="1"/>
            </p:cNvSpPr>
            <p:nvPr/>
          </p:nvSpPr>
          <p:spPr bwMode="auto">
            <a:xfrm>
              <a:off x="3947324" y="-859932"/>
              <a:ext cx="387350" cy="382587"/>
            </a:xfrm>
            <a:custGeom>
              <a:avLst/>
              <a:gdLst>
                <a:gd name="T0" fmla="*/ 0 w 103"/>
                <a:gd name="T1" fmla="*/ 51 h 102"/>
                <a:gd name="T2" fmla="*/ 52 w 103"/>
                <a:gd name="T3" fmla="*/ 102 h 102"/>
                <a:gd name="T4" fmla="*/ 103 w 103"/>
                <a:gd name="T5" fmla="*/ 51 h 102"/>
                <a:gd name="T6" fmla="*/ 52 w 103"/>
                <a:gd name="T7" fmla="*/ 0 h 102"/>
                <a:gd name="T8" fmla="*/ 0 w 103"/>
                <a:gd name="T9" fmla="*/ 51 h 102"/>
                <a:gd name="T10" fmla="*/ 31 w 103"/>
                <a:gd name="T11" fmla="*/ 51 h 102"/>
                <a:gd name="T12" fmla="*/ 52 w 103"/>
                <a:gd name="T13" fmla="*/ 30 h 102"/>
                <a:gd name="T14" fmla="*/ 73 w 103"/>
                <a:gd name="T15" fmla="*/ 51 h 102"/>
                <a:gd name="T16" fmla="*/ 52 w 103"/>
                <a:gd name="T17" fmla="*/ 72 h 102"/>
                <a:gd name="T18" fmla="*/ 31 w 103"/>
                <a:gd name="T19" fmla="*/ 51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3" h="102">
                  <a:moveTo>
                    <a:pt x="0" y="51"/>
                  </a:moveTo>
                  <a:cubicBezTo>
                    <a:pt x="0" y="79"/>
                    <a:pt x="23" y="102"/>
                    <a:pt x="52" y="102"/>
                  </a:cubicBezTo>
                  <a:cubicBezTo>
                    <a:pt x="80" y="102"/>
                    <a:pt x="103" y="79"/>
                    <a:pt x="103" y="51"/>
                  </a:cubicBezTo>
                  <a:cubicBezTo>
                    <a:pt x="103" y="23"/>
                    <a:pt x="80" y="0"/>
                    <a:pt x="52" y="0"/>
                  </a:cubicBezTo>
                  <a:cubicBezTo>
                    <a:pt x="23" y="0"/>
                    <a:pt x="0" y="23"/>
                    <a:pt x="0" y="51"/>
                  </a:cubicBezTo>
                  <a:close/>
                  <a:moveTo>
                    <a:pt x="31" y="51"/>
                  </a:moveTo>
                  <a:cubicBezTo>
                    <a:pt x="31" y="40"/>
                    <a:pt x="40" y="30"/>
                    <a:pt x="52" y="30"/>
                  </a:cubicBezTo>
                  <a:cubicBezTo>
                    <a:pt x="63" y="30"/>
                    <a:pt x="73" y="40"/>
                    <a:pt x="73" y="51"/>
                  </a:cubicBezTo>
                  <a:cubicBezTo>
                    <a:pt x="73" y="63"/>
                    <a:pt x="63" y="72"/>
                    <a:pt x="52" y="72"/>
                  </a:cubicBezTo>
                  <a:cubicBezTo>
                    <a:pt x="40" y="72"/>
                    <a:pt x="31" y="63"/>
                    <a:pt x="31" y="51"/>
                  </a:cubicBezTo>
                  <a:close/>
                </a:path>
              </a:pathLst>
            </a:custGeom>
            <a:solidFill>
              <a:srgbClr val="353028"/>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39" name="Oval 747"/>
            <p:cNvSpPr>
              <a:spLocks noChangeArrowheads="1"/>
            </p:cNvSpPr>
            <p:nvPr/>
          </p:nvSpPr>
          <p:spPr bwMode="auto">
            <a:xfrm>
              <a:off x="4063212" y="-747219"/>
              <a:ext cx="158750" cy="157162"/>
            </a:xfrm>
            <a:prstGeom prst="ellipse">
              <a:avLst/>
            </a:prstGeom>
            <a:solidFill>
              <a:srgbClr val="FFFFFF"/>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40" name="Oval 748"/>
            <p:cNvSpPr>
              <a:spLocks noChangeArrowheads="1"/>
            </p:cNvSpPr>
            <p:nvPr/>
          </p:nvSpPr>
          <p:spPr bwMode="auto">
            <a:xfrm>
              <a:off x="5691987" y="-1021857"/>
              <a:ext cx="120650" cy="127000"/>
            </a:xfrm>
            <a:prstGeom prst="ellipse">
              <a:avLst/>
            </a:prstGeom>
            <a:solidFill>
              <a:srgbClr val="FFFFFF"/>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gr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1" cstate="print">
            <a:lum/>
          </a:blip>
          <a:srcRect/>
          <a:stretch>
            <a:fillRect/>
          </a:stretch>
        </a:blipFill>
        <a:effectLst/>
      </p:bgPr>
    </p:bg>
    <p:spTree>
      <p:nvGrpSpPr>
        <p:cNvPr id="1" name=""/>
        <p:cNvGrpSpPr/>
        <p:nvPr/>
      </p:nvGrpSpPr>
      <p:grpSpPr>
        <a:xfrm>
          <a:off x="0" y="0"/>
          <a:ext cx="0" cy="0"/>
          <a:chOff x="0" y="0"/>
          <a:chExt cx="0" cy="0"/>
        </a:xfrm>
      </p:grpSpPr>
      <p:grpSp>
        <p:nvGrpSpPr>
          <p:cNvPr id="46" name="组合 45"/>
          <p:cNvGrpSpPr/>
          <p:nvPr/>
        </p:nvGrpSpPr>
        <p:grpSpPr>
          <a:xfrm>
            <a:off x="-1" y="174625"/>
            <a:ext cx="12190829" cy="666623"/>
            <a:chOff x="-1" y="174625"/>
            <a:chExt cx="12190829" cy="666623"/>
          </a:xfrm>
        </p:grpSpPr>
        <p:sp>
          <p:nvSpPr>
            <p:cNvPr id="43" name="矩形 42"/>
            <p:cNvSpPr/>
            <p:nvPr/>
          </p:nvSpPr>
          <p:spPr>
            <a:xfrm>
              <a:off x="-1" y="174625"/>
              <a:ext cx="3413125" cy="666623"/>
            </a:xfrm>
            <a:custGeom>
              <a:avLst/>
              <a:gdLst>
                <a:gd name="connsiteX0" fmla="*/ 0 w 3118104"/>
                <a:gd name="connsiteY0" fmla="*/ 0 h 539496"/>
                <a:gd name="connsiteX1" fmla="*/ 3118104 w 3118104"/>
                <a:gd name="connsiteY1" fmla="*/ 0 h 539496"/>
                <a:gd name="connsiteX2" fmla="*/ 3118104 w 3118104"/>
                <a:gd name="connsiteY2" fmla="*/ 539496 h 539496"/>
                <a:gd name="connsiteX3" fmla="*/ 0 w 3118104"/>
                <a:gd name="connsiteY3" fmla="*/ 539496 h 539496"/>
                <a:gd name="connsiteX4" fmla="*/ 0 w 3118104"/>
                <a:gd name="connsiteY4" fmla="*/ 0 h 539496"/>
                <a:gd name="connsiteX0-1" fmla="*/ 0 w 3118104"/>
                <a:gd name="connsiteY0-2" fmla="*/ 0 h 539496"/>
                <a:gd name="connsiteX1-3" fmla="*/ 2871216 w 3118104"/>
                <a:gd name="connsiteY1-4" fmla="*/ 0 h 539496"/>
                <a:gd name="connsiteX2-5" fmla="*/ 3118104 w 3118104"/>
                <a:gd name="connsiteY2-6" fmla="*/ 539496 h 539496"/>
                <a:gd name="connsiteX3-7" fmla="*/ 0 w 3118104"/>
                <a:gd name="connsiteY3-8" fmla="*/ 539496 h 539496"/>
                <a:gd name="connsiteX4-9" fmla="*/ 0 w 3118104"/>
                <a:gd name="connsiteY4-10" fmla="*/ 0 h 539496"/>
                <a:gd name="connsiteX0-11" fmla="*/ 0 w 3118104"/>
                <a:gd name="connsiteY0-12" fmla="*/ 9144 h 548640"/>
                <a:gd name="connsiteX1-13" fmla="*/ 2679192 w 3118104"/>
                <a:gd name="connsiteY1-14" fmla="*/ 0 h 548640"/>
                <a:gd name="connsiteX2-15" fmla="*/ 3118104 w 3118104"/>
                <a:gd name="connsiteY2-16" fmla="*/ 548640 h 548640"/>
                <a:gd name="connsiteX3-17" fmla="*/ 0 w 3118104"/>
                <a:gd name="connsiteY3-18" fmla="*/ 548640 h 548640"/>
                <a:gd name="connsiteX4-19" fmla="*/ 0 w 3118104"/>
                <a:gd name="connsiteY4-20" fmla="*/ 9144 h 548640"/>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118104" h="548640">
                  <a:moveTo>
                    <a:pt x="0" y="9144"/>
                  </a:moveTo>
                  <a:lnTo>
                    <a:pt x="2679192" y="0"/>
                  </a:lnTo>
                  <a:lnTo>
                    <a:pt x="3118104" y="548640"/>
                  </a:lnTo>
                  <a:lnTo>
                    <a:pt x="0" y="548640"/>
                  </a:lnTo>
                  <a:lnTo>
                    <a:pt x="0" y="9144"/>
                  </a:lnTo>
                  <a:close/>
                </a:path>
              </a:pathLst>
            </a:custGeom>
            <a:solidFill>
              <a:srgbClr val="5DA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cxnSp>
          <p:nvCxnSpPr>
            <p:cNvPr id="45" name="直接连接符 44"/>
            <p:cNvCxnSpPr/>
            <p:nvPr/>
          </p:nvCxnSpPr>
          <p:spPr>
            <a:xfrm>
              <a:off x="3108960" y="832104"/>
              <a:ext cx="9081868" cy="0"/>
            </a:xfrm>
            <a:prstGeom prst="line">
              <a:avLst/>
            </a:prstGeom>
            <a:ln w="31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sp>
        <p:nvSpPr>
          <p:cNvPr id="48" name="文本框 47"/>
          <p:cNvSpPr txBox="1"/>
          <p:nvPr/>
        </p:nvSpPr>
        <p:spPr>
          <a:xfrm>
            <a:off x="292608" y="192248"/>
            <a:ext cx="2359152"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3600"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联系方式</a:t>
            </a:r>
            <a:endParaRPr kumimoji="0" lang="zh-CN" altLang="en-US" sz="36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47" name="矩形 1"/>
          <p:cNvSpPr>
            <a:spLocks noChangeArrowheads="1"/>
          </p:cNvSpPr>
          <p:nvPr/>
        </p:nvSpPr>
        <p:spPr bwMode="auto">
          <a:xfrm>
            <a:off x="792235" y="4446444"/>
            <a:ext cx="2382766" cy="746125"/>
          </a:xfrm>
          <a:prstGeom prst="rect">
            <a:avLst/>
          </a:prstGeom>
          <a:noFill/>
          <a:ln>
            <a:noFill/>
          </a:ln>
        </p:spPr>
        <p:txBody>
          <a:bodyPr wrap="square">
            <a:spAutoFit/>
          </a:bodyPr>
          <a:lstStyle/>
          <a:p>
            <a:pPr>
              <a:defRPr/>
            </a:pPr>
            <a:r>
              <a:rPr lang="zh-CN" altLang="en-US" sz="1400" dirty="0" smtClean="0">
                <a:solidFill>
                  <a:prstClr val="black">
                    <a:lumMod val="85000"/>
                    <a:lumOff val="15000"/>
                  </a:prstClr>
                </a:solidFill>
                <a:latin typeface="微软雅黑" panose="020B0503020204020204" pitchFamily="34" charset="-122"/>
                <a:ea typeface="微软雅黑" panose="020B0503020204020204" pitchFamily="34" charset="-122"/>
              </a:rPr>
              <a:t>地址：北京市朝阳区安立路洛克时代中心</a:t>
            </a:r>
            <a:r>
              <a:rPr lang="en-US" altLang="zh-CN" sz="1400" dirty="0" smtClean="0">
                <a:solidFill>
                  <a:prstClr val="black">
                    <a:lumMod val="85000"/>
                    <a:lumOff val="15000"/>
                  </a:prstClr>
                </a:solidFill>
                <a:latin typeface="微软雅黑" panose="020B0503020204020204" pitchFamily="34" charset="-122"/>
                <a:ea typeface="微软雅黑" panose="020B0503020204020204" pitchFamily="34" charset="-122"/>
              </a:rPr>
              <a:t>A</a:t>
            </a:r>
            <a:r>
              <a:rPr lang="zh-CN" altLang="en-US" sz="1400" dirty="0" smtClean="0">
                <a:solidFill>
                  <a:prstClr val="black">
                    <a:lumMod val="85000"/>
                    <a:lumOff val="15000"/>
                  </a:prstClr>
                </a:solidFill>
                <a:latin typeface="微软雅黑" panose="020B0503020204020204" pitchFamily="34" charset="-122"/>
                <a:ea typeface="微软雅黑" panose="020B0503020204020204" pitchFamily="34" charset="-122"/>
              </a:rPr>
              <a:t>座</a:t>
            </a:r>
            <a:r>
              <a:rPr lang="en-US" altLang="zh-CN" sz="1400" dirty="0" smtClean="0">
                <a:solidFill>
                  <a:prstClr val="black">
                    <a:lumMod val="85000"/>
                    <a:lumOff val="15000"/>
                  </a:prstClr>
                </a:solidFill>
                <a:latin typeface="微软雅黑" panose="020B0503020204020204" pitchFamily="34" charset="-122"/>
                <a:ea typeface="微软雅黑" panose="020B0503020204020204" pitchFamily="34" charset="-122"/>
              </a:rPr>
              <a:t>6A03</a:t>
            </a:r>
            <a:r>
              <a:rPr lang="zh-CN" altLang="en-US" sz="1400" dirty="0" smtClean="0">
                <a:solidFill>
                  <a:prstClr val="black">
                    <a:lumMod val="85000"/>
                    <a:lumOff val="15000"/>
                  </a:prstClr>
                </a:solidFill>
                <a:latin typeface="微软雅黑" panose="020B0503020204020204" pitchFamily="34" charset="-122"/>
                <a:ea typeface="微软雅黑" panose="020B0503020204020204" pitchFamily="34" charset="-122"/>
              </a:rPr>
              <a:t>室</a:t>
            </a:r>
            <a:endParaRPr lang="en-US" altLang="zh-CN" sz="1400" dirty="0" smtClean="0">
              <a:solidFill>
                <a:prstClr val="black">
                  <a:lumMod val="85000"/>
                  <a:lumOff val="15000"/>
                </a:prstClr>
              </a:solidFill>
              <a:latin typeface="微软雅黑" panose="020B0503020204020204" pitchFamily="34" charset="-122"/>
              <a:ea typeface="微软雅黑" panose="020B0503020204020204" pitchFamily="34" charset="-122"/>
            </a:endParaRPr>
          </a:p>
          <a:p>
            <a:pPr>
              <a:defRPr/>
            </a:pPr>
            <a:r>
              <a:rPr lang="zh-CN" altLang="en-US" sz="1400" dirty="0" smtClean="0">
                <a:solidFill>
                  <a:prstClr val="black">
                    <a:lumMod val="85000"/>
                    <a:lumOff val="15000"/>
                  </a:prstClr>
                </a:solidFill>
                <a:latin typeface="微软雅黑" panose="020B0503020204020204" pitchFamily="34" charset="-122"/>
                <a:ea typeface="微软雅黑" panose="020B0503020204020204" pitchFamily="34" charset="-122"/>
              </a:rPr>
              <a:t>电话：</a:t>
            </a:r>
            <a:r>
              <a:rPr lang="en-US" altLang="zh-CN" sz="1400" dirty="0" smtClean="0">
                <a:solidFill>
                  <a:prstClr val="black">
                    <a:lumMod val="85000"/>
                    <a:lumOff val="15000"/>
                  </a:prstClr>
                </a:solidFill>
                <a:latin typeface="微软雅黑" panose="020B0503020204020204" pitchFamily="34" charset="-122"/>
                <a:ea typeface="微软雅黑" panose="020B0503020204020204" pitchFamily="34" charset="-122"/>
              </a:rPr>
              <a:t>010-57115580           </a:t>
            </a:r>
            <a:endParaRPr lang="en-US" altLang="zh-CN" sz="1400" dirty="0">
              <a:solidFill>
                <a:prstClr val="black">
                  <a:lumMod val="85000"/>
                  <a:lumOff val="15000"/>
                </a:prstClr>
              </a:solidFill>
              <a:latin typeface="微软雅黑" panose="020B0503020204020204" pitchFamily="34" charset="-122"/>
              <a:ea typeface="微软雅黑" panose="020B0503020204020204" pitchFamily="34" charset="-122"/>
            </a:endParaRPr>
          </a:p>
        </p:txBody>
      </p:sp>
      <p:sp>
        <p:nvSpPr>
          <p:cNvPr id="49" name="矩形 1"/>
          <p:cNvSpPr>
            <a:spLocks noChangeArrowheads="1"/>
          </p:cNvSpPr>
          <p:nvPr/>
        </p:nvSpPr>
        <p:spPr bwMode="auto">
          <a:xfrm>
            <a:off x="4752628" y="4526426"/>
            <a:ext cx="2343497" cy="954107"/>
          </a:xfrm>
          <a:prstGeom prst="rect">
            <a:avLst/>
          </a:prstGeom>
          <a:noFill/>
          <a:ln>
            <a:noFill/>
          </a:ln>
        </p:spPr>
        <p:txBody>
          <a:bodyPr wrap="square">
            <a:spAutoFit/>
          </a:bodyPr>
          <a:lstStyle/>
          <a:p>
            <a:pPr>
              <a:defRPr/>
            </a:pPr>
            <a:r>
              <a:rPr lang="zh-CN" altLang="en-US" sz="1400" dirty="0" smtClean="0">
                <a:solidFill>
                  <a:prstClr val="black">
                    <a:lumMod val="85000"/>
                    <a:lumOff val="15000"/>
                  </a:prstClr>
                </a:solidFill>
                <a:latin typeface="微软雅黑" panose="020B0503020204020204" pitchFamily="34" charset="-122"/>
                <a:ea typeface="微软雅黑" panose="020B0503020204020204" pitchFamily="34" charset="-122"/>
              </a:rPr>
              <a:t>地址：郑州市金水区东风路信息学院明天财富名座</a:t>
            </a:r>
            <a:r>
              <a:rPr lang="en-US" altLang="zh-CN" sz="1400" dirty="0" smtClean="0">
                <a:solidFill>
                  <a:prstClr val="black">
                    <a:lumMod val="85000"/>
                    <a:lumOff val="15000"/>
                  </a:prstClr>
                </a:solidFill>
                <a:latin typeface="微软雅黑" panose="020B0503020204020204" pitchFamily="34" charset="-122"/>
                <a:ea typeface="微软雅黑" panose="020B0503020204020204" pitchFamily="34" charset="-122"/>
              </a:rPr>
              <a:t>15</a:t>
            </a:r>
            <a:r>
              <a:rPr lang="zh-CN" altLang="en-US" sz="1400" dirty="0" smtClean="0">
                <a:solidFill>
                  <a:prstClr val="black">
                    <a:lumMod val="85000"/>
                    <a:lumOff val="15000"/>
                  </a:prstClr>
                </a:solidFill>
                <a:latin typeface="微软雅黑" panose="020B0503020204020204" pitchFamily="34" charset="-122"/>
                <a:ea typeface="微软雅黑" panose="020B0503020204020204" pitchFamily="34" charset="-122"/>
              </a:rPr>
              <a:t>楼</a:t>
            </a:r>
            <a:r>
              <a:rPr lang="en-US" altLang="zh-CN" sz="1400" dirty="0" smtClean="0">
                <a:solidFill>
                  <a:prstClr val="black">
                    <a:lumMod val="85000"/>
                    <a:lumOff val="15000"/>
                  </a:prstClr>
                </a:solidFill>
                <a:latin typeface="微软雅黑" panose="020B0503020204020204" pitchFamily="34" charset="-122"/>
                <a:ea typeface="微软雅黑" panose="020B0503020204020204" pitchFamily="34" charset="-122"/>
              </a:rPr>
              <a:t>1525</a:t>
            </a:r>
            <a:r>
              <a:rPr lang="zh-CN" altLang="en-US" sz="1400" dirty="0" smtClean="0">
                <a:solidFill>
                  <a:prstClr val="black">
                    <a:lumMod val="85000"/>
                    <a:lumOff val="15000"/>
                  </a:prstClr>
                </a:solidFill>
                <a:latin typeface="微软雅黑" panose="020B0503020204020204" pitchFamily="34" charset="-122"/>
                <a:ea typeface="微软雅黑" panose="020B0503020204020204" pitchFamily="34" charset="-122"/>
              </a:rPr>
              <a:t>室</a:t>
            </a:r>
            <a:endParaRPr lang="en-US" altLang="zh-CN" sz="1400" dirty="0" smtClean="0">
              <a:solidFill>
                <a:prstClr val="black">
                  <a:lumMod val="85000"/>
                  <a:lumOff val="15000"/>
                </a:prstClr>
              </a:solidFill>
              <a:latin typeface="微软雅黑" panose="020B0503020204020204" pitchFamily="34" charset="-122"/>
              <a:ea typeface="微软雅黑" panose="020B0503020204020204" pitchFamily="34" charset="-122"/>
            </a:endParaRPr>
          </a:p>
          <a:p>
            <a:pPr>
              <a:defRPr/>
            </a:pPr>
            <a:r>
              <a:rPr lang="zh-CN" altLang="en-US" sz="1400" dirty="0" smtClean="0">
                <a:solidFill>
                  <a:prstClr val="black">
                    <a:lumMod val="85000"/>
                    <a:lumOff val="15000"/>
                  </a:prstClr>
                </a:solidFill>
                <a:latin typeface="微软雅黑" panose="020B0503020204020204" pitchFamily="34" charset="-122"/>
                <a:ea typeface="微软雅黑" panose="020B0503020204020204" pitchFamily="34" charset="-122"/>
              </a:rPr>
              <a:t>电话：</a:t>
            </a:r>
            <a:r>
              <a:rPr lang="en-US" altLang="zh-CN" sz="1400" dirty="0" smtClean="0">
                <a:solidFill>
                  <a:prstClr val="black">
                    <a:lumMod val="85000"/>
                    <a:lumOff val="15000"/>
                  </a:prstClr>
                </a:solidFill>
                <a:latin typeface="微软雅黑" panose="020B0503020204020204" pitchFamily="34" charset="-122"/>
                <a:ea typeface="微软雅黑" panose="020B0503020204020204" pitchFamily="34" charset="-122"/>
              </a:rPr>
              <a:t>0371-63883206</a:t>
            </a:r>
            <a:endParaRPr lang="en-US" altLang="zh-CN" sz="1400" dirty="0">
              <a:solidFill>
                <a:prstClr val="black">
                  <a:lumMod val="85000"/>
                  <a:lumOff val="15000"/>
                </a:prstClr>
              </a:solidFill>
              <a:latin typeface="微软雅黑" panose="020B0503020204020204" pitchFamily="34" charset="-122"/>
              <a:ea typeface="微软雅黑" panose="020B0503020204020204" pitchFamily="34" charset="-122"/>
            </a:endParaRPr>
          </a:p>
        </p:txBody>
      </p:sp>
      <p:sp>
        <p:nvSpPr>
          <p:cNvPr id="50" name="矩形 1"/>
          <p:cNvSpPr>
            <a:spLocks noChangeArrowheads="1"/>
          </p:cNvSpPr>
          <p:nvPr/>
        </p:nvSpPr>
        <p:spPr bwMode="auto">
          <a:xfrm>
            <a:off x="8715376" y="4446444"/>
            <a:ext cx="2381249" cy="954107"/>
          </a:xfrm>
          <a:prstGeom prst="rect">
            <a:avLst/>
          </a:prstGeom>
          <a:noFill/>
          <a:ln>
            <a:noFill/>
          </a:ln>
        </p:spPr>
        <p:txBody>
          <a:bodyPr wrap="square">
            <a:spAutoFit/>
          </a:bodyPr>
          <a:lstStyle/>
          <a:p>
            <a:pPr>
              <a:defRPr/>
            </a:pPr>
            <a:r>
              <a:rPr lang="zh-CN" altLang="en-US" sz="1400" dirty="0" smtClean="0">
                <a:solidFill>
                  <a:prstClr val="black">
                    <a:lumMod val="85000"/>
                    <a:lumOff val="15000"/>
                  </a:prstClr>
                </a:solidFill>
                <a:latin typeface="微软雅黑" panose="020B0503020204020204" pitchFamily="34" charset="-122"/>
                <a:ea typeface="微软雅黑" panose="020B0503020204020204" pitchFamily="34" charset="-122"/>
              </a:rPr>
              <a:t>地址：</a:t>
            </a:r>
            <a:r>
              <a:rPr lang="en-US" altLang="zh-CN" sz="1400" dirty="0" smtClean="0">
                <a:solidFill>
                  <a:prstClr val="black">
                    <a:lumMod val="85000"/>
                    <a:lumOff val="15000"/>
                  </a:prstClr>
                </a:solidFill>
                <a:latin typeface="微软雅黑" panose="020B0503020204020204" pitchFamily="34" charset="-122"/>
                <a:ea typeface="微软雅黑" panose="020B0503020204020204" pitchFamily="34" charset="-122"/>
              </a:rPr>
              <a:t>Suite</a:t>
            </a:r>
            <a:r>
              <a:rPr lang="zh-CN" altLang="en-US" sz="1400" dirty="0" smtClean="0">
                <a:solidFill>
                  <a:prstClr val="black">
                    <a:lumMod val="85000"/>
                    <a:lumOff val="15000"/>
                  </a:prstClr>
                </a:solidFill>
                <a:latin typeface="微软雅黑" panose="020B0503020204020204" pitchFamily="34" charset="-122"/>
                <a:ea typeface="微软雅黑" panose="020B0503020204020204" pitchFamily="34" charset="-122"/>
              </a:rPr>
              <a:t> </a:t>
            </a:r>
            <a:r>
              <a:rPr lang="en-US" altLang="zh-CN" sz="1400" dirty="0" smtClean="0">
                <a:solidFill>
                  <a:prstClr val="black">
                    <a:lumMod val="85000"/>
                    <a:lumOff val="15000"/>
                  </a:prstClr>
                </a:solidFill>
                <a:latin typeface="微软雅黑" panose="020B0503020204020204" pitchFamily="34" charset="-122"/>
                <a:ea typeface="微软雅黑" panose="020B0503020204020204" pitchFamily="34" charset="-122"/>
              </a:rPr>
              <a:t>13,</a:t>
            </a:r>
            <a:r>
              <a:rPr lang="zh-CN" altLang="en-US" sz="1400" dirty="0" smtClean="0">
                <a:solidFill>
                  <a:prstClr val="black">
                    <a:lumMod val="85000"/>
                    <a:lumOff val="15000"/>
                  </a:prstClr>
                </a:solidFill>
                <a:latin typeface="微软雅黑" panose="020B0503020204020204" pitchFamily="34" charset="-122"/>
                <a:ea typeface="微软雅黑" panose="020B0503020204020204" pitchFamily="34" charset="-122"/>
              </a:rPr>
              <a:t> </a:t>
            </a:r>
            <a:r>
              <a:rPr lang="en-US" altLang="zh-CN" sz="1400" dirty="0" smtClean="0">
                <a:solidFill>
                  <a:prstClr val="black">
                    <a:lumMod val="85000"/>
                    <a:lumOff val="15000"/>
                  </a:prstClr>
                </a:solidFill>
                <a:latin typeface="微软雅黑" panose="020B0503020204020204" pitchFamily="34" charset="-122"/>
                <a:ea typeface="微软雅黑" panose="020B0503020204020204" pitchFamily="34" charset="-122"/>
              </a:rPr>
              <a:t>Level</a:t>
            </a:r>
            <a:r>
              <a:rPr lang="zh-CN" altLang="en-US" sz="1400" dirty="0" smtClean="0">
                <a:solidFill>
                  <a:prstClr val="black">
                    <a:lumMod val="85000"/>
                    <a:lumOff val="15000"/>
                  </a:prstClr>
                </a:solidFill>
                <a:latin typeface="微软雅黑" panose="020B0503020204020204" pitchFamily="34" charset="-122"/>
                <a:ea typeface="微软雅黑" panose="020B0503020204020204" pitchFamily="34" charset="-122"/>
              </a:rPr>
              <a:t> </a:t>
            </a:r>
            <a:r>
              <a:rPr lang="en-US" altLang="zh-CN" sz="1400" dirty="0" smtClean="0">
                <a:solidFill>
                  <a:prstClr val="black">
                    <a:lumMod val="85000"/>
                    <a:lumOff val="15000"/>
                  </a:prstClr>
                </a:solidFill>
                <a:latin typeface="微软雅黑" panose="020B0503020204020204" pitchFamily="34" charset="-122"/>
                <a:ea typeface="微软雅黑" panose="020B0503020204020204" pitchFamily="34" charset="-122"/>
              </a:rPr>
              <a:t>14,</a:t>
            </a:r>
            <a:r>
              <a:rPr lang="zh-CN" altLang="en-US" sz="1400" dirty="0" smtClean="0">
                <a:solidFill>
                  <a:prstClr val="black">
                    <a:lumMod val="85000"/>
                    <a:lumOff val="15000"/>
                  </a:prstClr>
                </a:solidFill>
                <a:latin typeface="微软雅黑" panose="020B0503020204020204" pitchFamily="34" charset="-122"/>
                <a:ea typeface="微软雅黑" panose="020B0503020204020204" pitchFamily="34" charset="-122"/>
              </a:rPr>
              <a:t> </a:t>
            </a:r>
            <a:r>
              <a:rPr lang="en-US" altLang="zh-CN" sz="1400" dirty="0" smtClean="0">
                <a:solidFill>
                  <a:prstClr val="black">
                    <a:lumMod val="85000"/>
                    <a:lumOff val="15000"/>
                  </a:prstClr>
                </a:solidFill>
                <a:latin typeface="微软雅黑" panose="020B0503020204020204" pitchFamily="34" charset="-122"/>
                <a:ea typeface="微软雅黑" panose="020B0503020204020204" pitchFamily="34" charset="-122"/>
              </a:rPr>
              <a:t>528</a:t>
            </a:r>
            <a:r>
              <a:rPr lang="zh-CN" altLang="en-US" sz="1400" dirty="0" smtClean="0">
                <a:solidFill>
                  <a:prstClr val="black">
                    <a:lumMod val="85000"/>
                    <a:lumOff val="15000"/>
                  </a:prstClr>
                </a:solidFill>
                <a:latin typeface="微软雅黑" panose="020B0503020204020204" pitchFamily="34" charset="-122"/>
                <a:ea typeface="微软雅黑" panose="020B0503020204020204" pitchFamily="34" charset="-122"/>
              </a:rPr>
              <a:t> </a:t>
            </a:r>
            <a:r>
              <a:rPr lang="en-US" altLang="zh-CN" sz="1400" dirty="0" smtClean="0">
                <a:solidFill>
                  <a:prstClr val="black">
                    <a:lumMod val="85000"/>
                    <a:lumOff val="15000"/>
                  </a:prstClr>
                </a:solidFill>
                <a:latin typeface="微软雅黑" panose="020B0503020204020204" pitchFamily="34" charset="-122"/>
                <a:ea typeface="微软雅黑" panose="020B0503020204020204" pitchFamily="34" charset="-122"/>
              </a:rPr>
              <a:t>Kent</a:t>
            </a:r>
            <a:r>
              <a:rPr lang="zh-CN" altLang="en-US" sz="1400" dirty="0" smtClean="0">
                <a:solidFill>
                  <a:prstClr val="black">
                    <a:lumMod val="85000"/>
                    <a:lumOff val="15000"/>
                  </a:prstClr>
                </a:solidFill>
                <a:latin typeface="微软雅黑" panose="020B0503020204020204" pitchFamily="34" charset="-122"/>
                <a:ea typeface="微软雅黑" panose="020B0503020204020204" pitchFamily="34" charset="-122"/>
              </a:rPr>
              <a:t> </a:t>
            </a:r>
            <a:r>
              <a:rPr lang="en-US" altLang="zh-CN" sz="1400" dirty="0" smtClean="0">
                <a:solidFill>
                  <a:prstClr val="black">
                    <a:lumMod val="85000"/>
                    <a:lumOff val="15000"/>
                  </a:prstClr>
                </a:solidFill>
                <a:latin typeface="微软雅黑" panose="020B0503020204020204" pitchFamily="34" charset="-122"/>
                <a:ea typeface="微软雅黑" panose="020B0503020204020204" pitchFamily="34" charset="-122"/>
              </a:rPr>
              <a:t>Street,</a:t>
            </a:r>
            <a:r>
              <a:rPr lang="zh-CN" altLang="en-US" sz="1400" dirty="0" smtClean="0">
                <a:solidFill>
                  <a:prstClr val="black">
                    <a:lumMod val="85000"/>
                    <a:lumOff val="15000"/>
                  </a:prstClr>
                </a:solidFill>
                <a:latin typeface="微软雅黑" panose="020B0503020204020204" pitchFamily="34" charset="-122"/>
                <a:ea typeface="微软雅黑" panose="020B0503020204020204" pitchFamily="34" charset="-122"/>
              </a:rPr>
              <a:t>  </a:t>
            </a:r>
            <a:r>
              <a:rPr lang="en-US" altLang="zh-CN" sz="1400" dirty="0" smtClean="0">
                <a:solidFill>
                  <a:prstClr val="black">
                    <a:lumMod val="85000"/>
                    <a:lumOff val="15000"/>
                  </a:prstClr>
                </a:solidFill>
                <a:latin typeface="微软雅黑" panose="020B0503020204020204" pitchFamily="34" charset="-122"/>
                <a:ea typeface="微软雅黑" panose="020B0503020204020204" pitchFamily="34" charset="-122"/>
              </a:rPr>
              <a:t>Sydney</a:t>
            </a:r>
            <a:r>
              <a:rPr lang="zh-CN" altLang="en-US" sz="1400" dirty="0" smtClean="0">
                <a:solidFill>
                  <a:prstClr val="black">
                    <a:lumMod val="85000"/>
                    <a:lumOff val="15000"/>
                  </a:prstClr>
                </a:solidFill>
                <a:latin typeface="微软雅黑" panose="020B0503020204020204" pitchFamily="34" charset="-122"/>
                <a:ea typeface="微软雅黑" panose="020B0503020204020204" pitchFamily="34" charset="-122"/>
              </a:rPr>
              <a:t> </a:t>
            </a:r>
            <a:r>
              <a:rPr lang="en-US" altLang="zh-CN" sz="1400" dirty="0" smtClean="0">
                <a:solidFill>
                  <a:prstClr val="black">
                    <a:lumMod val="85000"/>
                    <a:lumOff val="15000"/>
                  </a:prstClr>
                </a:solidFill>
                <a:latin typeface="微软雅黑" panose="020B0503020204020204" pitchFamily="34" charset="-122"/>
                <a:ea typeface="微软雅黑" panose="020B0503020204020204" pitchFamily="34" charset="-122"/>
              </a:rPr>
              <a:t>NSW</a:t>
            </a:r>
            <a:r>
              <a:rPr lang="zh-CN" altLang="en-US" sz="1400" dirty="0" smtClean="0">
                <a:solidFill>
                  <a:prstClr val="black">
                    <a:lumMod val="85000"/>
                    <a:lumOff val="15000"/>
                  </a:prstClr>
                </a:solidFill>
                <a:latin typeface="微软雅黑" panose="020B0503020204020204" pitchFamily="34" charset="-122"/>
                <a:ea typeface="微软雅黑" panose="020B0503020204020204" pitchFamily="34" charset="-122"/>
              </a:rPr>
              <a:t> </a:t>
            </a:r>
            <a:r>
              <a:rPr lang="en-US" altLang="zh-CN" sz="1400" dirty="0" smtClean="0">
                <a:solidFill>
                  <a:prstClr val="black">
                    <a:lumMod val="85000"/>
                    <a:lumOff val="15000"/>
                  </a:prstClr>
                </a:solidFill>
                <a:latin typeface="微软雅黑" panose="020B0503020204020204" pitchFamily="34" charset="-122"/>
                <a:ea typeface="微软雅黑" panose="020B0503020204020204" pitchFamily="34" charset="-122"/>
              </a:rPr>
              <a:t>2000</a:t>
            </a:r>
            <a:endParaRPr lang="en-US" altLang="zh-CN" sz="1400" dirty="0" smtClean="0">
              <a:solidFill>
                <a:prstClr val="black">
                  <a:lumMod val="85000"/>
                  <a:lumOff val="15000"/>
                </a:prstClr>
              </a:solidFill>
              <a:latin typeface="微软雅黑" panose="020B0503020204020204" pitchFamily="34" charset="-122"/>
              <a:ea typeface="微软雅黑" panose="020B0503020204020204" pitchFamily="34" charset="-122"/>
            </a:endParaRPr>
          </a:p>
          <a:p>
            <a:pPr>
              <a:defRPr/>
            </a:pPr>
            <a:r>
              <a:rPr lang="zh-CN" altLang="en-US" sz="1400" dirty="0" smtClean="0">
                <a:solidFill>
                  <a:prstClr val="black">
                    <a:lumMod val="85000"/>
                    <a:lumOff val="15000"/>
                  </a:prstClr>
                </a:solidFill>
                <a:latin typeface="微软雅黑" panose="020B0503020204020204" pitchFamily="34" charset="-122"/>
                <a:ea typeface="微软雅黑" panose="020B0503020204020204" pitchFamily="34" charset="-122"/>
              </a:rPr>
              <a:t>电话：</a:t>
            </a:r>
            <a:r>
              <a:rPr lang="en-US" altLang="zh-CN" sz="1400" dirty="0" smtClean="0">
                <a:solidFill>
                  <a:prstClr val="black">
                    <a:lumMod val="85000"/>
                    <a:lumOff val="15000"/>
                  </a:prstClr>
                </a:solidFill>
                <a:latin typeface="微软雅黑" panose="020B0503020204020204" pitchFamily="34" charset="-122"/>
                <a:ea typeface="微软雅黑" panose="020B0503020204020204" pitchFamily="34" charset="-122"/>
              </a:rPr>
              <a:t>0061-470-055978</a:t>
            </a:r>
            <a:endParaRPr lang="en-US" altLang="zh-CN" sz="1400" dirty="0">
              <a:solidFill>
                <a:prstClr val="black">
                  <a:lumMod val="85000"/>
                  <a:lumOff val="15000"/>
                </a:prstClr>
              </a:solidFill>
              <a:latin typeface="微软雅黑" panose="020B0503020204020204" pitchFamily="34" charset="-122"/>
              <a:ea typeface="微软雅黑" panose="020B0503020204020204" pitchFamily="34" charset="-122"/>
            </a:endParaRPr>
          </a:p>
        </p:txBody>
      </p:sp>
      <p:grpSp>
        <p:nvGrpSpPr>
          <p:cNvPr id="52" name="组合 51"/>
          <p:cNvGrpSpPr/>
          <p:nvPr/>
        </p:nvGrpSpPr>
        <p:grpSpPr>
          <a:xfrm>
            <a:off x="920949" y="3845997"/>
            <a:ext cx="2263737" cy="432048"/>
            <a:chOff x="911424" y="3429000"/>
            <a:chExt cx="2263737" cy="432048"/>
          </a:xfrm>
        </p:grpSpPr>
        <p:sp>
          <p:nvSpPr>
            <p:cNvPr id="53" name="矩形 52"/>
            <p:cNvSpPr/>
            <p:nvPr/>
          </p:nvSpPr>
          <p:spPr>
            <a:xfrm>
              <a:off x="911424" y="3429000"/>
              <a:ext cx="2263737" cy="432048"/>
            </a:xfrm>
            <a:prstGeom prst="rect">
              <a:avLst/>
            </a:prstGeom>
            <a:solidFill>
              <a:srgbClr val="7CC8E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54" name="文本框 53"/>
            <p:cNvSpPr txBox="1"/>
            <p:nvPr/>
          </p:nvSpPr>
          <p:spPr>
            <a:xfrm>
              <a:off x="969427" y="3463128"/>
              <a:ext cx="2116673"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800"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北京中天教育集团</a:t>
              </a:r>
              <a:endParaRPr kumimoji="0" lang="zh-CN" altLang="en-US" sz="18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grpSp>
      <p:grpSp>
        <p:nvGrpSpPr>
          <p:cNvPr id="55" name="组合 54"/>
          <p:cNvGrpSpPr/>
          <p:nvPr/>
        </p:nvGrpSpPr>
        <p:grpSpPr>
          <a:xfrm>
            <a:off x="4780702" y="3823430"/>
            <a:ext cx="2263737" cy="432048"/>
            <a:chOff x="3723427" y="3422308"/>
            <a:chExt cx="2263737" cy="432048"/>
          </a:xfrm>
        </p:grpSpPr>
        <p:sp>
          <p:nvSpPr>
            <p:cNvPr id="56" name="矩形 55"/>
            <p:cNvSpPr/>
            <p:nvPr/>
          </p:nvSpPr>
          <p:spPr>
            <a:xfrm>
              <a:off x="3723427" y="3422308"/>
              <a:ext cx="2263737" cy="432048"/>
            </a:xfrm>
            <a:prstGeom prst="rect">
              <a:avLst/>
            </a:prstGeom>
            <a:solidFill>
              <a:srgbClr val="F8D35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57" name="文本框 56"/>
            <p:cNvSpPr txBox="1"/>
            <p:nvPr/>
          </p:nvSpPr>
          <p:spPr>
            <a:xfrm>
              <a:off x="3786526" y="3473514"/>
              <a:ext cx="1760199"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lang="zh-CN" altLang="en-US" b="1" dirty="0" smtClean="0">
                  <a:solidFill>
                    <a:prstClr val="white"/>
                  </a:solidFill>
                  <a:latin typeface="微软雅黑" panose="020B0503020204020204" pitchFamily="34" charset="-122"/>
                  <a:ea typeface="微软雅黑" panose="020B0503020204020204" pitchFamily="34" charset="-122"/>
                </a:rPr>
                <a:t>河南分公司</a:t>
              </a:r>
              <a:endParaRPr kumimoji="0" lang="zh-CN" altLang="en-US" sz="18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grpSp>
      <p:grpSp>
        <p:nvGrpSpPr>
          <p:cNvPr id="58" name="组合 57"/>
          <p:cNvGrpSpPr/>
          <p:nvPr/>
        </p:nvGrpSpPr>
        <p:grpSpPr>
          <a:xfrm>
            <a:off x="8767455" y="3807555"/>
            <a:ext cx="2263737" cy="432048"/>
            <a:chOff x="6535430" y="3422308"/>
            <a:chExt cx="2263737" cy="432048"/>
          </a:xfrm>
        </p:grpSpPr>
        <p:sp>
          <p:nvSpPr>
            <p:cNvPr id="59" name="矩形 58"/>
            <p:cNvSpPr/>
            <p:nvPr/>
          </p:nvSpPr>
          <p:spPr>
            <a:xfrm>
              <a:off x="6535430" y="3422308"/>
              <a:ext cx="2263737" cy="432048"/>
            </a:xfrm>
            <a:prstGeom prst="rect">
              <a:avLst/>
            </a:prstGeom>
            <a:solidFill>
              <a:srgbClr val="F472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60" name="文本框 59"/>
            <p:cNvSpPr txBox="1"/>
            <p:nvPr/>
          </p:nvSpPr>
          <p:spPr>
            <a:xfrm>
              <a:off x="6627909" y="3462628"/>
              <a:ext cx="1808066"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800"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澳大利亚办公室</a:t>
              </a:r>
              <a:endParaRPr kumimoji="0" lang="zh-CN" altLang="en-US" sz="18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grpSp>
      <p:grpSp>
        <p:nvGrpSpPr>
          <p:cNvPr id="21" name="组合 1152"/>
          <p:cNvGrpSpPr/>
          <p:nvPr/>
        </p:nvGrpSpPr>
        <p:grpSpPr>
          <a:xfrm>
            <a:off x="1359381" y="2051791"/>
            <a:ext cx="1418744" cy="1408959"/>
            <a:chOff x="3341685" y="2757175"/>
            <a:chExt cx="1106505" cy="1108107"/>
          </a:xfrm>
        </p:grpSpPr>
        <p:sp>
          <p:nvSpPr>
            <p:cNvPr id="22" name="Oval 71"/>
            <p:cNvSpPr>
              <a:spLocks noChangeArrowheads="1"/>
            </p:cNvSpPr>
            <p:nvPr/>
          </p:nvSpPr>
          <p:spPr bwMode="auto">
            <a:xfrm>
              <a:off x="3341685" y="2757175"/>
              <a:ext cx="1106505" cy="1108107"/>
            </a:xfrm>
            <a:prstGeom prst="ellipse">
              <a:avLst/>
            </a:prstGeom>
            <a:solidFill>
              <a:srgbClr val="6A9DC9"/>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23" name="Freeform 72"/>
            <p:cNvSpPr/>
            <p:nvPr/>
          </p:nvSpPr>
          <p:spPr bwMode="auto">
            <a:xfrm>
              <a:off x="3633879" y="3058951"/>
              <a:ext cx="521319" cy="420729"/>
            </a:xfrm>
            <a:custGeom>
              <a:avLst/>
              <a:gdLst>
                <a:gd name="T0" fmla="*/ 276 w 276"/>
                <a:gd name="T1" fmla="*/ 32 h 223"/>
                <a:gd name="T2" fmla="*/ 177 w 276"/>
                <a:gd name="T3" fmla="*/ 0 h 223"/>
                <a:gd name="T4" fmla="*/ 44 w 276"/>
                <a:gd name="T5" fmla="*/ 18 h 223"/>
                <a:gd name="T6" fmla="*/ 0 w 276"/>
                <a:gd name="T7" fmla="*/ 145 h 223"/>
                <a:gd name="T8" fmla="*/ 63 w 276"/>
                <a:gd name="T9" fmla="*/ 203 h 223"/>
                <a:gd name="T10" fmla="*/ 185 w 276"/>
                <a:gd name="T11" fmla="*/ 211 h 223"/>
                <a:gd name="T12" fmla="*/ 185 w 276"/>
                <a:gd name="T13" fmla="*/ 180 h 223"/>
                <a:gd name="T14" fmla="*/ 276 w 276"/>
                <a:gd name="T15" fmla="*/ 32 h 22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6" h="223">
                  <a:moveTo>
                    <a:pt x="276" y="32"/>
                  </a:moveTo>
                  <a:cubicBezTo>
                    <a:pt x="177" y="0"/>
                    <a:pt x="177" y="0"/>
                    <a:pt x="177" y="0"/>
                  </a:cubicBezTo>
                  <a:cubicBezTo>
                    <a:pt x="44" y="18"/>
                    <a:pt x="44" y="18"/>
                    <a:pt x="44" y="18"/>
                  </a:cubicBezTo>
                  <a:cubicBezTo>
                    <a:pt x="0" y="145"/>
                    <a:pt x="0" y="145"/>
                    <a:pt x="0" y="145"/>
                  </a:cubicBezTo>
                  <a:cubicBezTo>
                    <a:pt x="63" y="203"/>
                    <a:pt x="63" y="203"/>
                    <a:pt x="63" y="203"/>
                  </a:cubicBezTo>
                  <a:cubicBezTo>
                    <a:pt x="63" y="203"/>
                    <a:pt x="185" y="198"/>
                    <a:pt x="185" y="211"/>
                  </a:cubicBezTo>
                  <a:cubicBezTo>
                    <a:pt x="185" y="223"/>
                    <a:pt x="185" y="180"/>
                    <a:pt x="185" y="180"/>
                  </a:cubicBezTo>
                  <a:lnTo>
                    <a:pt x="276" y="32"/>
                  </a:lnTo>
                  <a:close/>
                </a:path>
              </a:pathLst>
            </a:custGeom>
            <a:solidFill>
              <a:srgbClr val="FAE1C8"/>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24" name="Freeform 73"/>
            <p:cNvSpPr/>
            <p:nvPr/>
          </p:nvSpPr>
          <p:spPr bwMode="auto">
            <a:xfrm>
              <a:off x="3800733" y="3119625"/>
              <a:ext cx="550858" cy="279422"/>
            </a:xfrm>
            <a:custGeom>
              <a:avLst/>
              <a:gdLst>
                <a:gd name="T0" fmla="*/ 0 w 292"/>
                <a:gd name="T1" fmla="*/ 31 h 148"/>
                <a:gd name="T2" fmla="*/ 0 w 292"/>
                <a:gd name="T3" fmla="*/ 118 h 148"/>
                <a:gd name="T4" fmla="*/ 31 w 292"/>
                <a:gd name="T5" fmla="*/ 148 h 148"/>
                <a:gd name="T6" fmla="*/ 261 w 292"/>
                <a:gd name="T7" fmla="*/ 148 h 148"/>
                <a:gd name="T8" fmla="*/ 292 w 292"/>
                <a:gd name="T9" fmla="*/ 118 h 148"/>
                <a:gd name="T10" fmla="*/ 292 w 292"/>
                <a:gd name="T11" fmla="*/ 31 h 148"/>
                <a:gd name="T12" fmla="*/ 261 w 292"/>
                <a:gd name="T13" fmla="*/ 0 h 148"/>
                <a:gd name="T14" fmla="*/ 31 w 292"/>
                <a:gd name="T15" fmla="*/ 0 h 148"/>
                <a:gd name="T16" fmla="*/ 0 w 292"/>
                <a:gd name="T17" fmla="*/ 31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2" h="148">
                  <a:moveTo>
                    <a:pt x="0" y="31"/>
                  </a:moveTo>
                  <a:cubicBezTo>
                    <a:pt x="0" y="118"/>
                    <a:pt x="0" y="118"/>
                    <a:pt x="0" y="118"/>
                  </a:cubicBezTo>
                  <a:cubicBezTo>
                    <a:pt x="0" y="134"/>
                    <a:pt x="14" y="148"/>
                    <a:pt x="31" y="148"/>
                  </a:cubicBezTo>
                  <a:cubicBezTo>
                    <a:pt x="261" y="148"/>
                    <a:pt x="261" y="148"/>
                    <a:pt x="261" y="148"/>
                  </a:cubicBezTo>
                  <a:cubicBezTo>
                    <a:pt x="278" y="148"/>
                    <a:pt x="292" y="134"/>
                    <a:pt x="292" y="118"/>
                  </a:cubicBezTo>
                  <a:cubicBezTo>
                    <a:pt x="292" y="31"/>
                    <a:pt x="292" y="31"/>
                    <a:pt x="292" y="31"/>
                  </a:cubicBezTo>
                  <a:cubicBezTo>
                    <a:pt x="292" y="14"/>
                    <a:pt x="278" y="0"/>
                    <a:pt x="261" y="0"/>
                  </a:cubicBezTo>
                  <a:cubicBezTo>
                    <a:pt x="31" y="0"/>
                    <a:pt x="31" y="0"/>
                    <a:pt x="31" y="0"/>
                  </a:cubicBezTo>
                  <a:cubicBezTo>
                    <a:pt x="14" y="0"/>
                    <a:pt x="0" y="14"/>
                    <a:pt x="0" y="31"/>
                  </a:cubicBezTo>
                  <a:close/>
                </a:path>
              </a:pathLst>
            </a:custGeom>
            <a:solidFill>
              <a:srgbClr val="43703A"/>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25" name="Freeform 74"/>
            <p:cNvSpPr/>
            <p:nvPr/>
          </p:nvSpPr>
          <p:spPr bwMode="auto">
            <a:xfrm>
              <a:off x="3847835" y="3143575"/>
              <a:ext cx="452661" cy="230723"/>
            </a:xfrm>
            <a:custGeom>
              <a:avLst/>
              <a:gdLst>
                <a:gd name="T0" fmla="*/ 0 w 240"/>
                <a:gd name="T1" fmla="*/ 1 h 122"/>
                <a:gd name="T2" fmla="*/ 0 w 240"/>
                <a:gd name="T3" fmla="*/ 122 h 122"/>
                <a:gd name="T4" fmla="*/ 0 w 240"/>
                <a:gd name="T5" fmla="*/ 122 h 122"/>
                <a:gd name="T6" fmla="*/ 239 w 240"/>
                <a:gd name="T7" fmla="*/ 122 h 122"/>
                <a:gd name="T8" fmla="*/ 240 w 240"/>
                <a:gd name="T9" fmla="*/ 122 h 122"/>
                <a:gd name="T10" fmla="*/ 240 w 240"/>
                <a:gd name="T11" fmla="*/ 1 h 122"/>
                <a:gd name="T12" fmla="*/ 239 w 240"/>
                <a:gd name="T13" fmla="*/ 0 h 122"/>
                <a:gd name="T14" fmla="*/ 0 w 240"/>
                <a:gd name="T15" fmla="*/ 0 h 122"/>
                <a:gd name="T16" fmla="*/ 0 w 240"/>
                <a:gd name="T17" fmla="*/ 1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40" h="122">
                  <a:moveTo>
                    <a:pt x="0" y="1"/>
                  </a:moveTo>
                  <a:cubicBezTo>
                    <a:pt x="0" y="122"/>
                    <a:pt x="0" y="122"/>
                    <a:pt x="0" y="122"/>
                  </a:cubicBezTo>
                  <a:cubicBezTo>
                    <a:pt x="0" y="122"/>
                    <a:pt x="0" y="122"/>
                    <a:pt x="0" y="122"/>
                  </a:cubicBezTo>
                  <a:cubicBezTo>
                    <a:pt x="239" y="122"/>
                    <a:pt x="239" y="122"/>
                    <a:pt x="239" y="122"/>
                  </a:cubicBezTo>
                  <a:cubicBezTo>
                    <a:pt x="240" y="122"/>
                    <a:pt x="240" y="122"/>
                    <a:pt x="240" y="122"/>
                  </a:cubicBezTo>
                  <a:cubicBezTo>
                    <a:pt x="240" y="1"/>
                    <a:pt x="240" y="1"/>
                    <a:pt x="240" y="1"/>
                  </a:cubicBezTo>
                  <a:cubicBezTo>
                    <a:pt x="240" y="0"/>
                    <a:pt x="240" y="0"/>
                    <a:pt x="239" y="0"/>
                  </a:cubicBezTo>
                  <a:cubicBezTo>
                    <a:pt x="0" y="0"/>
                    <a:pt x="0" y="0"/>
                    <a:pt x="0" y="0"/>
                  </a:cubicBezTo>
                  <a:cubicBezTo>
                    <a:pt x="0" y="0"/>
                    <a:pt x="0" y="0"/>
                    <a:pt x="0" y="1"/>
                  </a:cubicBezTo>
                  <a:close/>
                </a:path>
              </a:pathLst>
            </a:custGeom>
            <a:solidFill>
              <a:srgbClr val="80BA75"/>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26" name="Freeform 75"/>
            <p:cNvSpPr/>
            <p:nvPr/>
          </p:nvSpPr>
          <p:spPr bwMode="auto">
            <a:xfrm>
              <a:off x="3343281" y="3219419"/>
              <a:ext cx="351271" cy="366442"/>
            </a:xfrm>
            <a:custGeom>
              <a:avLst/>
              <a:gdLst>
                <a:gd name="T0" fmla="*/ 122 w 186"/>
                <a:gd name="T1" fmla="*/ 0 h 194"/>
                <a:gd name="T2" fmla="*/ 0 w 186"/>
                <a:gd name="T3" fmla="*/ 79 h 194"/>
                <a:gd name="T4" fmla="*/ 34 w 186"/>
                <a:gd name="T5" fmla="*/ 188 h 194"/>
                <a:gd name="T6" fmla="*/ 72 w 186"/>
                <a:gd name="T7" fmla="*/ 194 h 194"/>
                <a:gd name="T8" fmla="*/ 186 w 186"/>
                <a:gd name="T9" fmla="*/ 120 h 194"/>
                <a:gd name="T10" fmla="*/ 122 w 186"/>
                <a:gd name="T11" fmla="*/ 0 h 194"/>
              </a:gdLst>
              <a:ahLst/>
              <a:cxnLst>
                <a:cxn ang="0">
                  <a:pos x="T0" y="T1"/>
                </a:cxn>
                <a:cxn ang="0">
                  <a:pos x="T2" y="T3"/>
                </a:cxn>
                <a:cxn ang="0">
                  <a:pos x="T4" y="T5"/>
                </a:cxn>
                <a:cxn ang="0">
                  <a:pos x="T6" y="T7"/>
                </a:cxn>
                <a:cxn ang="0">
                  <a:pos x="T8" y="T9"/>
                </a:cxn>
                <a:cxn ang="0">
                  <a:pos x="T10" y="T11"/>
                </a:cxn>
              </a:cxnLst>
              <a:rect l="0" t="0" r="r" b="b"/>
              <a:pathLst>
                <a:path w="186" h="194">
                  <a:moveTo>
                    <a:pt x="122" y="0"/>
                  </a:moveTo>
                  <a:cubicBezTo>
                    <a:pt x="0" y="79"/>
                    <a:pt x="0" y="79"/>
                    <a:pt x="0" y="79"/>
                  </a:cubicBezTo>
                  <a:cubicBezTo>
                    <a:pt x="4" y="118"/>
                    <a:pt x="16" y="155"/>
                    <a:pt x="34" y="188"/>
                  </a:cubicBezTo>
                  <a:cubicBezTo>
                    <a:pt x="72" y="194"/>
                    <a:pt x="72" y="194"/>
                    <a:pt x="72" y="194"/>
                  </a:cubicBezTo>
                  <a:cubicBezTo>
                    <a:pt x="186" y="120"/>
                    <a:pt x="186" y="120"/>
                    <a:pt x="186" y="120"/>
                  </a:cubicBezTo>
                  <a:lnTo>
                    <a:pt x="122" y="0"/>
                  </a:lnTo>
                  <a:close/>
                </a:path>
              </a:pathLst>
            </a:custGeom>
            <a:solidFill>
              <a:srgbClr val="FFF8F0"/>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27" name="Freeform 76"/>
            <p:cNvSpPr/>
            <p:nvPr/>
          </p:nvSpPr>
          <p:spPr bwMode="auto">
            <a:xfrm>
              <a:off x="3443873" y="3021428"/>
              <a:ext cx="788764" cy="473420"/>
            </a:xfrm>
            <a:custGeom>
              <a:avLst/>
              <a:gdLst>
                <a:gd name="T0" fmla="*/ 206 w 418"/>
                <a:gd name="T1" fmla="*/ 243 h 251"/>
                <a:gd name="T2" fmla="*/ 69 w 418"/>
                <a:gd name="T3" fmla="*/ 241 h 251"/>
                <a:gd name="T4" fmla="*/ 26 w 418"/>
                <a:gd name="T5" fmla="*/ 133 h 251"/>
                <a:gd name="T6" fmla="*/ 157 w 418"/>
                <a:gd name="T7" fmla="*/ 9 h 251"/>
                <a:gd name="T8" fmla="*/ 233 w 418"/>
                <a:gd name="T9" fmla="*/ 2 h 251"/>
                <a:gd name="T10" fmla="*/ 295 w 418"/>
                <a:gd name="T11" fmla="*/ 4 h 251"/>
                <a:gd name="T12" fmla="*/ 382 w 418"/>
                <a:gd name="T13" fmla="*/ 13 h 251"/>
                <a:gd name="T14" fmla="*/ 375 w 418"/>
                <a:gd name="T15" fmla="*/ 52 h 251"/>
                <a:gd name="T16" fmla="*/ 272 w 418"/>
                <a:gd name="T17" fmla="*/ 41 h 251"/>
                <a:gd name="T18" fmla="*/ 198 w 418"/>
                <a:gd name="T19" fmla="*/ 56 h 251"/>
                <a:gd name="T20" fmla="*/ 216 w 418"/>
                <a:gd name="T21" fmla="*/ 200 h 251"/>
                <a:gd name="T22" fmla="*/ 278 w 418"/>
                <a:gd name="T23" fmla="*/ 200 h 251"/>
                <a:gd name="T24" fmla="*/ 318 w 418"/>
                <a:gd name="T25" fmla="*/ 229 h 251"/>
                <a:gd name="T26" fmla="*/ 303 w 418"/>
                <a:gd name="T27" fmla="*/ 243 h 251"/>
                <a:gd name="T28" fmla="*/ 206 w 418"/>
                <a:gd name="T29" fmla="*/ 243 h 2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18" h="251">
                  <a:moveTo>
                    <a:pt x="206" y="243"/>
                  </a:moveTo>
                  <a:cubicBezTo>
                    <a:pt x="195" y="243"/>
                    <a:pt x="88" y="251"/>
                    <a:pt x="69" y="241"/>
                  </a:cubicBezTo>
                  <a:cubicBezTo>
                    <a:pt x="38" y="234"/>
                    <a:pt x="0" y="160"/>
                    <a:pt x="26" y="133"/>
                  </a:cubicBezTo>
                  <a:cubicBezTo>
                    <a:pt x="80" y="78"/>
                    <a:pt x="131" y="11"/>
                    <a:pt x="157" y="9"/>
                  </a:cubicBezTo>
                  <a:cubicBezTo>
                    <a:pt x="233" y="2"/>
                    <a:pt x="233" y="2"/>
                    <a:pt x="233" y="2"/>
                  </a:cubicBezTo>
                  <a:cubicBezTo>
                    <a:pt x="250" y="0"/>
                    <a:pt x="268" y="1"/>
                    <a:pt x="295" y="4"/>
                  </a:cubicBezTo>
                  <a:cubicBezTo>
                    <a:pt x="382" y="13"/>
                    <a:pt x="382" y="13"/>
                    <a:pt x="382" y="13"/>
                  </a:cubicBezTo>
                  <a:cubicBezTo>
                    <a:pt x="406" y="15"/>
                    <a:pt x="418" y="56"/>
                    <a:pt x="375" y="52"/>
                  </a:cubicBezTo>
                  <a:cubicBezTo>
                    <a:pt x="272" y="41"/>
                    <a:pt x="272" y="41"/>
                    <a:pt x="272" y="41"/>
                  </a:cubicBezTo>
                  <a:cubicBezTo>
                    <a:pt x="198" y="56"/>
                    <a:pt x="198" y="56"/>
                    <a:pt x="198" y="56"/>
                  </a:cubicBezTo>
                  <a:cubicBezTo>
                    <a:pt x="139" y="116"/>
                    <a:pt x="158" y="202"/>
                    <a:pt x="216" y="200"/>
                  </a:cubicBezTo>
                  <a:cubicBezTo>
                    <a:pt x="278" y="200"/>
                    <a:pt x="278" y="200"/>
                    <a:pt x="278" y="200"/>
                  </a:cubicBezTo>
                  <a:cubicBezTo>
                    <a:pt x="300" y="200"/>
                    <a:pt x="313" y="206"/>
                    <a:pt x="318" y="229"/>
                  </a:cubicBezTo>
                  <a:cubicBezTo>
                    <a:pt x="320" y="241"/>
                    <a:pt x="314" y="243"/>
                    <a:pt x="303" y="243"/>
                  </a:cubicBezTo>
                  <a:lnTo>
                    <a:pt x="206" y="243"/>
                  </a:lnTo>
                  <a:close/>
                </a:path>
              </a:pathLst>
            </a:custGeom>
            <a:solidFill>
              <a:srgbClr val="FFF8F0"/>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28" name="Freeform 77"/>
            <p:cNvSpPr/>
            <p:nvPr/>
          </p:nvSpPr>
          <p:spPr bwMode="auto">
            <a:xfrm>
              <a:off x="3343281" y="3285681"/>
              <a:ext cx="266647" cy="352870"/>
            </a:xfrm>
            <a:custGeom>
              <a:avLst/>
              <a:gdLst>
                <a:gd name="T0" fmla="*/ 56 w 141"/>
                <a:gd name="T1" fmla="*/ 0 h 187"/>
                <a:gd name="T2" fmla="*/ 0 w 141"/>
                <a:gd name="T3" fmla="*/ 37 h 187"/>
                <a:gd name="T4" fmla="*/ 55 w 141"/>
                <a:gd name="T5" fmla="*/ 187 h 187"/>
                <a:gd name="T6" fmla="*/ 141 w 141"/>
                <a:gd name="T7" fmla="*/ 131 h 187"/>
                <a:gd name="T8" fmla="*/ 56 w 141"/>
                <a:gd name="T9" fmla="*/ 0 h 187"/>
              </a:gdLst>
              <a:ahLst/>
              <a:cxnLst>
                <a:cxn ang="0">
                  <a:pos x="T0" y="T1"/>
                </a:cxn>
                <a:cxn ang="0">
                  <a:pos x="T2" y="T3"/>
                </a:cxn>
                <a:cxn ang="0">
                  <a:pos x="T4" y="T5"/>
                </a:cxn>
                <a:cxn ang="0">
                  <a:pos x="T6" y="T7"/>
                </a:cxn>
                <a:cxn ang="0">
                  <a:pos x="T8" y="T9"/>
                </a:cxn>
              </a:cxnLst>
              <a:rect l="0" t="0" r="r" b="b"/>
              <a:pathLst>
                <a:path w="141" h="187">
                  <a:moveTo>
                    <a:pt x="56" y="0"/>
                  </a:moveTo>
                  <a:cubicBezTo>
                    <a:pt x="0" y="37"/>
                    <a:pt x="0" y="37"/>
                    <a:pt x="0" y="37"/>
                  </a:cubicBezTo>
                  <a:cubicBezTo>
                    <a:pt x="4" y="93"/>
                    <a:pt x="24" y="144"/>
                    <a:pt x="55" y="187"/>
                  </a:cubicBezTo>
                  <a:cubicBezTo>
                    <a:pt x="141" y="131"/>
                    <a:pt x="141" y="131"/>
                    <a:pt x="141" y="131"/>
                  </a:cubicBezTo>
                  <a:lnTo>
                    <a:pt x="56" y="0"/>
                  </a:lnTo>
                  <a:close/>
                </a:path>
              </a:pathLst>
            </a:custGeom>
            <a:solidFill>
              <a:srgbClr val="FFC74F"/>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29" name="Freeform 78"/>
            <p:cNvSpPr/>
            <p:nvPr/>
          </p:nvSpPr>
          <p:spPr bwMode="auto">
            <a:xfrm>
              <a:off x="3975570" y="3454931"/>
              <a:ext cx="68658" cy="24749"/>
            </a:xfrm>
            <a:custGeom>
              <a:avLst/>
              <a:gdLst>
                <a:gd name="T0" fmla="*/ 36 w 36"/>
                <a:gd name="T1" fmla="*/ 3 h 13"/>
                <a:gd name="T2" fmla="*/ 21 w 36"/>
                <a:gd name="T3" fmla="*/ 13 h 13"/>
                <a:gd name="T4" fmla="*/ 0 w 36"/>
                <a:gd name="T5" fmla="*/ 13 h 13"/>
                <a:gd name="T6" fmla="*/ 7 w 36"/>
                <a:gd name="T7" fmla="*/ 0 h 13"/>
                <a:gd name="T8" fmla="*/ 22 w 36"/>
                <a:gd name="T9" fmla="*/ 0 h 13"/>
                <a:gd name="T10" fmla="*/ 36 w 36"/>
                <a:gd name="T11" fmla="*/ 3 h 13"/>
              </a:gdLst>
              <a:ahLst/>
              <a:cxnLst>
                <a:cxn ang="0">
                  <a:pos x="T0" y="T1"/>
                </a:cxn>
                <a:cxn ang="0">
                  <a:pos x="T2" y="T3"/>
                </a:cxn>
                <a:cxn ang="0">
                  <a:pos x="T4" y="T5"/>
                </a:cxn>
                <a:cxn ang="0">
                  <a:pos x="T6" y="T7"/>
                </a:cxn>
                <a:cxn ang="0">
                  <a:pos x="T8" y="T9"/>
                </a:cxn>
                <a:cxn ang="0">
                  <a:pos x="T10" y="T11"/>
                </a:cxn>
              </a:cxnLst>
              <a:rect l="0" t="0" r="r" b="b"/>
              <a:pathLst>
                <a:path w="36" h="13">
                  <a:moveTo>
                    <a:pt x="36" y="3"/>
                  </a:moveTo>
                  <a:cubicBezTo>
                    <a:pt x="36" y="11"/>
                    <a:pt x="30" y="13"/>
                    <a:pt x="21" y="13"/>
                  </a:cubicBezTo>
                  <a:cubicBezTo>
                    <a:pt x="0" y="13"/>
                    <a:pt x="0" y="13"/>
                    <a:pt x="0" y="13"/>
                  </a:cubicBezTo>
                  <a:cubicBezTo>
                    <a:pt x="2" y="9"/>
                    <a:pt x="4" y="5"/>
                    <a:pt x="7" y="0"/>
                  </a:cubicBezTo>
                  <a:cubicBezTo>
                    <a:pt x="22" y="0"/>
                    <a:pt x="22" y="0"/>
                    <a:pt x="22" y="0"/>
                  </a:cubicBezTo>
                  <a:cubicBezTo>
                    <a:pt x="28" y="0"/>
                    <a:pt x="32" y="1"/>
                    <a:pt x="36" y="3"/>
                  </a:cubicBezTo>
                  <a:close/>
                </a:path>
              </a:pathLst>
            </a:custGeom>
            <a:solidFill>
              <a:srgbClr val="FFF2E8"/>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30" name="Freeform 79"/>
            <p:cNvSpPr/>
            <p:nvPr/>
          </p:nvSpPr>
          <p:spPr bwMode="auto">
            <a:xfrm>
              <a:off x="4128852" y="3042185"/>
              <a:ext cx="73448" cy="37522"/>
            </a:xfrm>
            <a:custGeom>
              <a:avLst/>
              <a:gdLst>
                <a:gd name="T0" fmla="*/ 0 w 39"/>
                <a:gd name="T1" fmla="*/ 0 h 20"/>
                <a:gd name="T2" fmla="*/ 39 w 39"/>
                <a:gd name="T3" fmla="*/ 16 h 20"/>
                <a:gd name="T4" fmla="*/ 22 w 39"/>
                <a:gd name="T5" fmla="*/ 19 h 20"/>
                <a:gd name="T6" fmla="*/ 6 w 39"/>
                <a:gd name="T7" fmla="*/ 17 h 20"/>
                <a:gd name="T8" fmla="*/ 0 w 39"/>
                <a:gd name="T9" fmla="*/ 0 h 20"/>
              </a:gdLst>
              <a:ahLst/>
              <a:cxnLst>
                <a:cxn ang="0">
                  <a:pos x="T0" y="T1"/>
                </a:cxn>
                <a:cxn ang="0">
                  <a:pos x="T2" y="T3"/>
                </a:cxn>
                <a:cxn ang="0">
                  <a:pos x="T4" y="T5"/>
                </a:cxn>
                <a:cxn ang="0">
                  <a:pos x="T6" y="T7"/>
                </a:cxn>
                <a:cxn ang="0">
                  <a:pos x="T8" y="T9"/>
                </a:cxn>
              </a:cxnLst>
              <a:rect l="0" t="0" r="r" b="b"/>
              <a:pathLst>
                <a:path w="39" h="20">
                  <a:moveTo>
                    <a:pt x="0" y="0"/>
                  </a:moveTo>
                  <a:cubicBezTo>
                    <a:pt x="15" y="1"/>
                    <a:pt x="31" y="0"/>
                    <a:pt x="39" y="16"/>
                  </a:cubicBezTo>
                  <a:cubicBezTo>
                    <a:pt x="34" y="19"/>
                    <a:pt x="28" y="20"/>
                    <a:pt x="22" y="19"/>
                  </a:cubicBezTo>
                  <a:cubicBezTo>
                    <a:pt x="6" y="17"/>
                    <a:pt x="6" y="17"/>
                    <a:pt x="6" y="17"/>
                  </a:cubicBezTo>
                  <a:cubicBezTo>
                    <a:pt x="3" y="11"/>
                    <a:pt x="1" y="5"/>
                    <a:pt x="0" y="0"/>
                  </a:cubicBezTo>
                  <a:close/>
                </a:path>
              </a:pathLst>
            </a:custGeom>
            <a:solidFill>
              <a:srgbClr val="FFF2E8"/>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grpSp>
      <p:grpSp>
        <p:nvGrpSpPr>
          <p:cNvPr id="31" name="组合 1174"/>
          <p:cNvGrpSpPr/>
          <p:nvPr/>
        </p:nvGrpSpPr>
        <p:grpSpPr>
          <a:xfrm>
            <a:off x="9127067" y="2126509"/>
            <a:ext cx="1413934" cy="1413616"/>
            <a:chOff x="4636599" y="6645929"/>
            <a:chExt cx="1108102" cy="1108107"/>
          </a:xfrm>
        </p:grpSpPr>
        <p:sp>
          <p:nvSpPr>
            <p:cNvPr id="32" name="Oval 91"/>
            <p:cNvSpPr>
              <a:spLocks noChangeArrowheads="1"/>
            </p:cNvSpPr>
            <p:nvPr/>
          </p:nvSpPr>
          <p:spPr bwMode="auto">
            <a:xfrm>
              <a:off x="4636599" y="6645929"/>
              <a:ext cx="1108102" cy="1108107"/>
            </a:xfrm>
            <a:prstGeom prst="ellipse">
              <a:avLst/>
            </a:prstGeom>
            <a:solidFill>
              <a:srgbClr val="ED7371"/>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33" name="Freeform 92"/>
            <p:cNvSpPr/>
            <p:nvPr/>
          </p:nvSpPr>
          <p:spPr bwMode="auto">
            <a:xfrm>
              <a:off x="4793873" y="7234311"/>
              <a:ext cx="341691" cy="313751"/>
            </a:xfrm>
            <a:custGeom>
              <a:avLst/>
              <a:gdLst>
                <a:gd name="T0" fmla="*/ 72 w 181"/>
                <a:gd name="T1" fmla="*/ 6 h 166"/>
                <a:gd name="T2" fmla="*/ 6 w 181"/>
                <a:gd name="T3" fmla="*/ 94 h 166"/>
                <a:gd name="T4" fmla="*/ 94 w 181"/>
                <a:gd name="T5" fmla="*/ 160 h 166"/>
                <a:gd name="T6" fmla="*/ 175 w 181"/>
                <a:gd name="T7" fmla="*/ 56 h 166"/>
                <a:gd name="T8" fmla="*/ 72 w 181"/>
                <a:gd name="T9" fmla="*/ 6 h 166"/>
              </a:gdLst>
              <a:ahLst/>
              <a:cxnLst>
                <a:cxn ang="0">
                  <a:pos x="T0" y="T1"/>
                </a:cxn>
                <a:cxn ang="0">
                  <a:pos x="T2" y="T3"/>
                </a:cxn>
                <a:cxn ang="0">
                  <a:pos x="T4" y="T5"/>
                </a:cxn>
                <a:cxn ang="0">
                  <a:pos x="T6" y="T7"/>
                </a:cxn>
                <a:cxn ang="0">
                  <a:pos x="T8" y="T9"/>
                </a:cxn>
              </a:cxnLst>
              <a:rect l="0" t="0" r="r" b="b"/>
              <a:pathLst>
                <a:path w="181" h="166">
                  <a:moveTo>
                    <a:pt x="72" y="6"/>
                  </a:moveTo>
                  <a:cubicBezTo>
                    <a:pt x="30" y="13"/>
                    <a:pt x="0" y="52"/>
                    <a:pt x="6" y="94"/>
                  </a:cubicBezTo>
                  <a:cubicBezTo>
                    <a:pt x="12" y="137"/>
                    <a:pt x="52" y="166"/>
                    <a:pt x="94" y="160"/>
                  </a:cubicBezTo>
                  <a:cubicBezTo>
                    <a:pt x="136" y="154"/>
                    <a:pt x="181" y="99"/>
                    <a:pt x="175" y="56"/>
                  </a:cubicBezTo>
                  <a:cubicBezTo>
                    <a:pt x="169" y="14"/>
                    <a:pt x="115" y="0"/>
                    <a:pt x="72" y="6"/>
                  </a:cubicBezTo>
                  <a:close/>
                </a:path>
              </a:pathLst>
            </a:custGeom>
            <a:solidFill>
              <a:srgbClr val="FFF8F0"/>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34" name="Freeform 93"/>
            <p:cNvSpPr/>
            <p:nvPr/>
          </p:nvSpPr>
          <p:spPr bwMode="auto">
            <a:xfrm>
              <a:off x="4823412" y="7119349"/>
              <a:ext cx="215553" cy="272237"/>
            </a:xfrm>
            <a:custGeom>
              <a:avLst/>
              <a:gdLst>
                <a:gd name="T0" fmla="*/ 85 w 114"/>
                <a:gd name="T1" fmla="*/ 0 h 144"/>
                <a:gd name="T2" fmla="*/ 9 w 114"/>
                <a:gd name="T3" fmla="*/ 104 h 144"/>
                <a:gd name="T4" fmla="*/ 9 w 114"/>
                <a:gd name="T5" fmla="*/ 138 h 144"/>
                <a:gd name="T6" fmla="*/ 9 w 114"/>
                <a:gd name="T7" fmla="*/ 138 h 144"/>
                <a:gd name="T8" fmla="*/ 36 w 114"/>
                <a:gd name="T9" fmla="*/ 134 h 144"/>
                <a:gd name="T10" fmla="*/ 96 w 114"/>
                <a:gd name="T11" fmla="*/ 52 h 144"/>
                <a:gd name="T12" fmla="*/ 85 w 114"/>
                <a:gd name="T13" fmla="*/ 0 h 144"/>
              </a:gdLst>
              <a:ahLst/>
              <a:cxnLst>
                <a:cxn ang="0">
                  <a:pos x="T0" y="T1"/>
                </a:cxn>
                <a:cxn ang="0">
                  <a:pos x="T2" y="T3"/>
                </a:cxn>
                <a:cxn ang="0">
                  <a:pos x="T4" y="T5"/>
                </a:cxn>
                <a:cxn ang="0">
                  <a:pos x="T6" y="T7"/>
                </a:cxn>
                <a:cxn ang="0">
                  <a:pos x="T8" y="T9"/>
                </a:cxn>
                <a:cxn ang="0">
                  <a:pos x="T10" y="T11"/>
                </a:cxn>
                <a:cxn ang="0">
                  <a:pos x="T12" y="T13"/>
                </a:cxn>
              </a:cxnLst>
              <a:rect l="0" t="0" r="r" b="b"/>
              <a:pathLst>
                <a:path w="114" h="144">
                  <a:moveTo>
                    <a:pt x="85" y="0"/>
                  </a:moveTo>
                  <a:cubicBezTo>
                    <a:pt x="9" y="104"/>
                    <a:pt x="9" y="104"/>
                    <a:pt x="9" y="104"/>
                  </a:cubicBezTo>
                  <a:cubicBezTo>
                    <a:pt x="2" y="113"/>
                    <a:pt x="0" y="132"/>
                    <a:pt x="9" y="138"/>
                  </a:cubicBezTo>
                  <a:cubicBezTo>
                    <a:pt x="9" y="138"/>
                    <a:pt x="9" y="138"/>
                    <a:pt x="9" y="138"/>
                  </a:cubicBezTo>
                  <a:cubicBezTo>
                    <a:pt x="17" y="144"/>
                    <a:pt x="30" y="143"/>
                    <a:pt x="36" y="134"/>
                  </a:cubicBezTo>
                  <a:cubicBezTo>
                    <a:pt x="96" y="52"/>
                    <a:pt x="96" y="52"/>
                    <a:pt x="96" y="52"/>
                  </a:cubicBezTo>
                  <a:cubicBezTo>
                    <a:pt x="114" y="28"/>
                    <a:pt x="93" y="4"/>
                    <a:pt x="85" y="0"/>
                  </a:cubicBezTo>
                  <a:close/>
                </a:path>
              </a:pathLst>
            </a:custGeom>
            <a:solidFill>
              <a:srgbClr val="FAE1C8"/>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35" name="Freeform 94"/>
            <p:cNvSpPr/>
            <p:nvPr/>
          </p:nvSpPr>
          <p:spPr bwMode="auto">
            <a:xfrm>
              <a:off x="4959928" y="6728957"/>
              <a:ext cx="467830" cy="658637"/>
            </a:xfrm>
            <a:custGeom>
              <a:avLst/>
              <a:gdLst>
                <a:gd name="T0" fmla="*/ 52 w 248"/>
                <a:gd name="T1" fmla="*/ 0 h 349"/>
                <a:gd name="T2" fmla="*/ 197 w 248"/>
                <a:gd name="T3" fmla="*/ 0 h 349"/>
                <a:gd name="T4" fmla="*/ 248 w 248"/>
                <a:gd name="T5" fmla="*/ 37 h 349"/>
                <a:gd name="T6" fmla="*/ 248 w 248"/>
                <a:gd name="T7" fmla="*/ 313 h 349"/>
                <a:gd name="T8" fmla="*/ 197 w 248"/>
                <a:gd name="T9" fmla="*/ 349 h 349"/>
                <a:gd name="T10" fmla="*/ 52 w 248"/>
                <a:gd name="T11" fmla="*/ 349 h 349"/>
                <a:gd name="T12" fmla="*/ 0 w 248"/>
                <a:gd name="T13" fmla="*/ 313 h 349"/>
                <a:gd name="T14" fmla="*/ 0 w 248"/>
                <a:gd name="T15" fmla="*/ 37 h 349"/>
                <a:gd name="T16" fmla="*/ 52 w 248"/>
                <a:gd name="T17" fmla="*/ 0 h 3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48" h="349">
                  <a:moveTo>
                    <a:pt x="52" y="0"/>
                  </a:moveTo>
                  <a:cubicBezTo>
                    <a:pt x="197" y="0"/>
                    <a:pt x="197" y="0"/>
                    <a:pt x="197" y="0"/>
                  </a:cubicBezTo>
                  <a:cubicBezTo>
                    <a:pt x="225" y="0"/>
                    <a:pt x="248" y="16"/>
                    <a:pt x="248" y="37"/>
                  </a:cubicBezTo>
                  <a:cubicBezTo>
                    <a:pt x="248" y="313"/>
                    <a:pt x="248" y="313"/>
                    <a:pt x="248" y="313"/>
                  </a:cubicBezTo>
                  <a:cubicBezTo>
                    <a:pt x="248" y="333"/>
                    <a:pt x="225" y="349"/>
                    <a:pt x="197" y="349"/>
                  </a:cubicBezTo>
                  <a:cubicBezTo>
                    <a:pt x="52" y="349"/>
                    <a:pt x="52" y="349"/>
                    <a:pt x="52" y="349"/>
                  </a:cubicBezTo>
                  <a:cubicBezTo>
                    <a:pt x="23" y="349"/>
                    <a:pt x="0" y="333"/>
                    <a:pt x="0" y="313"/>
                  </a:cubicBezTo>
                  <a:cubicBezTo>
                    <a:pt x="0" y="37"/>
                    <a:pt x="0" y="37"/>
                    <a:pt x="0" y="37"/>
                  </a:cubicBezTo>
                  <a:cubicBezTo>
                    <a:pt x="0" y="16"/>
                    <a:pt x="23" y="0"/>
                    <a:pt x="52" y="0"/>
                  </a:cubicBezTo>
                  <a:close/>
                </a:path>
              </a:pathLst>
            </a:custGeom>
            <a:solidFill>
              <a:srgbClr val="43703A"/>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36" name="Freeform 95"/>
            <p:cNvSpPr/>
            <p:nvPr/>
          </p:nvSpPr>
          <p:spPr bwMode="auto">
            <a:xfrm>
              <a:off x="4989467" y="6783245"/>
              <a:ext cx="410349" cy="543675"/>
            </a:xfrm>
            <a:custGeom>
              <a:avLst/>
              <a:gdLst>
                <a:gd name="T0" fmla="*/ 0 w 217"/>
                <a:gd name="T1" fmla="*/ 0 h 288"/>
                <a:gd name="T2" fmla="*/ 216 w 217"/>
                <a:gd name="T3" fmla="*/ 0 h 288"/>
                <a:gd name="T4" fmla="*/ 217 w 217"/>
                <a:gd name="T5" fmla="*/ 1 h 288"/>
                <a:gd name="T6" fmla="*/ 217 w 217"/>
                <a:gd name="T7" fmla="*/ 288 h 288"/>
                <a:gd name="T8" fmla="*/ 216 w 217"/>
                <a:gd name="T9" fmla="*/ 288 h 288"/>
                <a:gd name="T10" fmla="*/ 0 w 217"/>
                <a:gd name="T11" fmla="*/ 288 h 288"/>
                <a:gd name="T12" fmla="*/ 0 w 217"/>
                <a:gd name="T13" fmla="*/ 288 h 288"/>
                <a:gd name="T14" fmla="*/ 0 w 217"/>
                <a:gd name="T15" fmla="*/ 1 h 288"/>
                <a:gd name="T16" fmla="*/ 0 w 217"/>
                <a:gd name="T17" fmla="*/ 0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7" h="288">
                  <a:moveTo>
                    <a:pt x="0" y="0"/>
                  </a:moveTo>
                  <a:cubicBezTo>
                    <a:pt x="216" y="0"/>
                    <a:pt x="216" y="0"/>
                    <a:pt x="216" y="0"/>
                  </a:cubicBezTo>
                  <a:cubicBezTo>
                    <a:pt x="217" y="0"/>
                    <a:pt x="217" y="0"/>
                    <a:pt x="217" y="1"/>
                  </a:cubicBezTo>
                  <a:cubicBezTo>
                    <a:pt x="217" y="288"/>
                    <a:pt x="217" y="288"/>
                    <a:pt x="217" y="288"/>
                  </a:cubicBezTo>
                  <a:cubicBezTo>
                    <a:pt x="217" y="288"/>
                    <a:pt x="217" y="288"/>
                    <a:pt x="216" y="288"/>
                  </a:cubicBezTo>
                  <a:cubicBezTo>
                    <a:pt x="0" y="288"/>
                    <a:pt x="0" y="288"/>
                    <a:pt x="0" y="288"/>
                  </a:cubicBezTo>
                  <a:cubicBezTo>
                    <a:pt x="0" y="288"/>
                    <a:pt x="0" y="288"/>
                    <a:pt x="0" y="288"/>
                  </a:cubicBezTo>
                  <a:cubicBezTo>
                    <a:pt x="0" y="1"/>
                    <a:pt x="0" y="1"/>
                    <a:pt x="0" y="1"/>
                  </a:cubicBezTo>
                  <a:cubicBezTo>
                    <a:pt x="0" y="0"/>
                    <a:pt x="0" y="0"/>
                    <a:pt x="0" y="0"/>
                  </a:cubicBezTo>
                  <a:close/>
                </a:path>
              </a:pathLst>
            </a:custGeom>
            <a:solidFill>
              <a:srgbClr val="80BA75"/>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37" name="Freeform 96"/>
            <p:cNvSpPr/>
            <p:nvPr/>
          </p:nvSpPr>
          <p:spPr bwMode="auto">
            <a:xfrm>
              <a:off x="5359899" y="7442680"/>
              <a:ext cx="245092" cy="231521"/>
            </a:xfrm>
            <a:custGeom>
              <a:avLst/>
              <a:gdLst>
                <a:gd name="T0" fmla="*/ 0 w 130"/>
                <a:gd name="T1" fmla="*/ 20 h 123"/>
                <a:gd name="T2" fmla="*/ 44 w 130"/>
                <a:gd name="T3" fmla="*/ 123 h 123"/>
                <a:gd name="T4" fmla="*/ 60 w 130"/>
                <a:gd name="T5" fmla="*/ 123 h 123"/>
                <a:gd name="T6" fmla="*/ 130 w 130"/>
                <a:gd name="T7" fmla="*/ 66 h 123"/>
                <a:gd name="T8" fmla="*/ 103 w 130"/>
                <a:gd name="T9" fmla="*/ 0 h 123"/>
                <a:gd name="T10" fmla="*/ 0 w 130"/>
                <a:gd name="T11" fmla="*/ 20 h 123"/>
              </a:gdLst>
              <a:ahLst/>
              <a:cxnLst>
                <a:cxn ang="0">
                  <a:pos x="T0" y="T1"/>
                </a:cxn>
                <a:cxn ang="0">
                  <a:pos x="T2" y="T3"/>
                </a:cxn>
                <a:cxn ang="0">
                  <a:pos x="T4" y="T5"/>
                </a:cxn>
                <a:cxn ang="0">
                  <a:pos x="T6" y="T7"/>
                </a:cxn>
                <a:cxn ang="0">
                  <a:pos x="T8" y="T9"/>
                </a:cxn>
                <a:cxn ang="0">
                  <a:pos x="T10" y="T11"/>
                </a:cxn>
              </a:cxnLst>
              <a:rect l="0" t="0" r="r" b="b"/>
              <a:pathLst>
                <a:path w="130" h="123">
                  <a:moveTo>
                    <a:pt x="0" y="20"/>
                  </a:moveTo>
                  <a:cubicBezTo>
                    <a:pt x="44" y="123"/>
                    <a:pt x="44" y="123"/>
                    <a:pt x="44" y="123"/>
                  </a:cubicBezTo>
                  <a:cubicBezTo>
                    <a:pt x="60" y="123"/>
                    <a:pt x="60" y="123"/>
                    <a:pt x="60" y="123"/>
                  </a:cubicBezTo>
                  <a:cubicBezTo>
                    <a:pt x="86" y="108"/>
                    <a:pt x="110" y="89"/>
                    <a:pt x="130" y="66"/>
                  </a:cubicBezTo>
                  <a:cubicBezTo>
                    <a:pt x="103" y="0"/>
                    <a:pt x="103" y="0"/>
                    <a:pt x="103" y="0"/>
                  </a:cubicBezTo>
                  <a:lnTo>
                    <a:pt x="0" y="20"/>
                  </a:lnTo>
                  <a:close/>
                </a:path>
              </a:pathLst>
            </a:custGeom>
            <a:solidFill>
              <a:srgbClr val="FFF8F0"/>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38" name="Freeform 97"/>
            <p:cNvSpPr/>
            <p:nvPr/>
          </p:nvSpPr>
          <p:spPr bwMode="auto">
            <a:xfrm>
              <a:off x="5399816" y="7525708"/>
              <a:ext cx="224335" cy="173242"/>
            </a:xfrm>
            <a:custGeom>
              <a:avLst/>
              <a:gdLst>
                <a:gd name="T0" fmla="*/ 114 w 119"/>
                <a:gd name="T1" fmla="*/ 0 h 92"/>
                <a:gd name="T2" fmla="*/ 119 w 119"/>
                <a:gd name="T3" fmla="*/ 11 h 92"/>
                <a:gd name="T4" fmla="*/ 17 w 119"/>
                <a:gd name="T5" fmla="*/ 92 h 92"/>
                <a:gd name="T6" fmla="*/ 0 w 119"/>
                <a:gd name="T7" fmla="*/ 46 h 92"/>
                <a:gd name="T8" fmla="*/ 114 w 119"/>
                <a:gd name="T9" fmla="*/ 0 h 92"/>
              </a:gdLst>
              <a:ahLst/>
              <a:cxnLst>
                <a:cxn ang="0">
                  <a:pos x="T0" y="T1"/>
                </a:cxn>
                <a:cxn ang="0">
                  <a:pos x="T2" y="T3"/>
                </a:cxn>
                <a:cxn ang="0">
                  <a:pos x="T4" y="T5"/>
                </a:cxn>
                <a:cxn ang="0">
                  <a:pos x="T6" y="T7"/>
                </a:cxn>
                <a:cxn ang="0">
                  <a:pos x="T8" y="T9"/>
                </a:cxn>
              </a:cxnLst>
              <a:rect l="0" t="0" r="r" b="b"/>
              <a:pathLst>
                <a:path w="119" h="92">
                  <a:moveTo>
                    <a:pt x="114" y="0"/>
                  </a:moveTo>
                  <a:cubicBezTo>
                    <a:pt x="119" y="11"/>
                    <a:pt x="119" y="11"/>
                    <a:pt x="119" y="11"/>
                  </a:cubicBezTo>
                  <a:cubicBezTo>
                    <a:pt x="91" y="45"/>
                    <a:pt x="57" y="72"/>
                    <a:pt x="17" y="92"/>
                  </a:cubicBezTo>
                  <a:cubicBezTo>
                    <a:pt x="0" y="46"/>
                    <a:pt x="0" y="46"/>
                    <a:pt x="0" y="46"/>
                  </a:cubicBezTo>
                  <a:lnTo>
                    <a:pt x="114" y="0"/>
                  </a:lnTo>
                  <a:close/>
                </a:path>
              </a:pathLst>
            </a:custGeom>
            <a:solidFill>
              <a:srgbClr val="FFC74F"/>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39" name="Freeform 98"/>
            <p:cNvSpPr/>
            <p:nvPr/>
          </p:nvSpPr>
          <p:spPr bwMode="auto">
            <a:xfrm>
              <a:off x="5189852" y="7290994"/>
              <a:ext cx="205973" cy="240303"/>
            </a:xfrm>
            <a:custGeom>
              <a:avLst/>
              <a:gdLst>
                <a:gd name="T0" fmla="*/ 0 w 109"/>
                <a:gd name="T1" fmla="*/ 19 h 127"/>
                <a:gd name="T2" fmla="*/ 50 w 109"/>
                <a:gd name="T3" fmla="*/ 90 h 127"/>
                <a:gd name="T4" fmla="*/ 100 w 109"/>
                <a:gd name="T5" fmla="*/ 122 h 127"/>
                <a:gd name="T6" fmla="*/ 89 w 109"/>
                <a:gd name="T7" fmla="*/ 76 h 127"/>
                <a:gd name="T8" fmla="*/ 50 w 109"/>
                <a:gd name="T9" fmla="*/ 27 h 127"/>
                <a:gd name="T10" fmla="*/ 0 w 109"/>
                <a:gd name="T11" fmla="*/ 19 h 127"/>
              </a:gdLst>
              <a:ahLst/>
              <a:cxnLst>
                <a:cxn ang="0">
                  <a:pos x="T0" y="T1"/>
                </a:cxn>
                <a:cxn ang="0">
                  <a:pos x="T2" y="T3"/>
                </a:cxn>
                <a:cxn ang="0">
                  <a:pos x="T4" y="T5"/>
                </a:cxn>
                <a:cxn ang="0">
                  <a:pos x="T6" y="T7"/>
                </a:cxn>
                <a:cxn ang="0">
                  <a:pos x="T8" y="T9"/>
                </a:cxn>
                <a:cxn ang="0">
                  <a:pos x="T10" y="T11"/>
                </a:cxn>
              </a:cxnLst>
              <a:rect l="0" t="0" r="r" b="b"/>
              <a:pathLst>
                <a:path w="109" h="127">
                  <a:moveTo>
                    <a:pt x="0" y="19"/>
                  </a:moveTo>
                  <a:cubicBezTo>
                    <a:pt x="50" y="90"/>
                    <a:pt x="50" y="90"/>
                    <a:pt x="50" y="90"/>
                  </a:cubicBezTo>
                  <a:cubicBezTo>
                    <a:pt x="56" y="99"/>
                    <a:pt x="90" y="127"/>
                    <a:pt x="100" y="122"/>
                  </a:cubicBezTo>
                  <a:cubicBezTo>
                    <a:pt x="109" y="116"/>
                    <a:pt x="96" y="85"/>
                    <a:pt x="89" y="76"/>
                  </a:cubicBezTo>
                  <a:cubicBezTo>
                    <a:pt x="50" y="27"/>
                    <a:pt x="50" y="27"/>
                    <a:pt x="50" y="27"/>
                  </a:cubicBezTo>
                  <a:cubicBezTo>
                    <a:pt x="28" y="0"/>
                    <a:pt x="9" y="11"/>
                    <a:pt x="0" y="19"/>
                  </a:cubicBezTo>
                  <a:close/>
                </a:path>
              </a:pathLst>
            </a:custGeom>
            <a:solidFill>
              <a:srgbClr val="FFF8F0"/>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44" name="Freeform 99"/>
            <p:cNvSpPr/>
            <p:nvPr/>
          </p:nvSpPr>
          <p:spPr bwMode="auto">
            <a:xfrm>
              <a:off x="5125984" y="7015564"/>
              <a:ext cx="462241" cy="562835"/>
            </a:xfrm>
            <a:custGeom>
              <a:avLst/>
              <a:gdLst>
                <a:gd name="T0" fmla="*/ 49 w 245"/>
                <a:gd name="T1" fmla="*/ 23 h 298"/>
                <a:gd name="T2" fmla="*/ 90 w 245"/>
                <a:gd name="T3" fmla="*/ 115 h 298"/>
                <a:gd name="T4" fmla="*/ 128 w 245"/>
                <a:gd name="T5" fmla="*/ 112 h 298"/>
                <a:gd name="T6" fmla="*/ 163 w 245"/>
                <a:gd name="T7" fmla="*/ 103 h 298"/>
                <a:gd name="T8" fmla="*/ 200 w 245"/>
                <a:gd name="T9" fmla="*/ 102 h 298"/>
                <a:gd name="T10" fmla="*/ 235 w 245"/>
                <a:gd name="T11" fmla="*/ 180 h 298"/>
                <a:gd name="T12" fmla="*/ 241 w 245"/>
                <a:gd name="T13" fmla="*/ 251 h 298"/>
                <a:gd name="T14" fmla="*/ 146 w 245"/>
                <a:gd name="T15" fmla="*/ 284 h 298"/>
                <a:gd name="T16" fmla="*/ 111 w 245"/>
                <a:gd name="T17" fmla="*/ 256 h 298"/>
                <a:gd name="T18" fmla="*/ 12 w 245"/>
                <a:gd name="T19" fmla="*/ 39 h 298"/>
                <a:gd name="T20" fmla="*/ 49 w 245"/>
                <a:gd name="T21" fmla="*/ 23 h 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5" h="298">
                  <a:moveTo>
                    <a:pt x="49" y="23"/>
                  </a:moveTo>
                  <a:cubicBezTo>
                    <a:pt x="90" y="115"/>
                    <a:pt x="90" y="115"/>
                    <a:pt x="90" y="115"/>
                  </a:cubicBezTo>
                  <a:cubicBezTo>
                    <a:pt x="93" y="99"/>
                    <a:pt x="118" y="96"/>
                    <a:pt x="128" y="112"/>
                  </a:cubicBezTo>
                  <a:cubicBezTo>
                    <a:pt x="129" y="94"/>
                    <a:pt x="152" y="90"/>
                    <a:pt x="163" y="103"/>
                  </a:cubicBezTo>
                  <a:cubicBezTo>
                    <a:pt x="167" y="87"/>
                    <a:pt x="193" y="85"/>
                    <a:pt x="200" y="102"/>
                  </a:cubicBezTo>
                  <a:cubicBezTo>
                    <a:pt x="235" y="180"/>
                    <a:pt x="235" y="180"/>
                    <a:pt x="235" y="180"/>
                  </a:cubicBezTo>
                  <a:cubicBezTo>
                    <a:pt x="244" y="202"/>
                    <a:pt x="245" y="236"/>
                    <a:pt x="241" y="251"/>
                  </a:cubicBezTo>
                  <a:cubicBezTo>
                    <a:pt x="228" y="297"/>
                    <a:pt x="167" y="298"/>
                    <a:pt x="146" y="284"/>
                  </a:cubicBezTo>
                  <a:cubicBezTo>
                    <a:pt x="130" y="273"/>
                    <a:pt x="117" y="267"/>
                    <a:pt x="111" y="256"/>
                  </a:cubicBezTo>
                  <a:cubicBezTo>
                    <a:pt x="12" y="39"/>
                    <a:pt x="12" y="39"/>
                    <a:pt x="12" y="39"/>
                  </a:cubicBezTo>
                  <a:cubicBezTo>
                    <a:pt x="0" y="12"/>
                    <a:pt x="40" y="0"/>
                    <a:pt x="49" y="23"/>
                  </a:cubicBezTo>
                  <a:close/>
                </a:path>
              </a:pathLst>
            </a:custGeom>
            <a:solidFill>
              <a:srgbClr val="FFF8F0"/>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51" name="Freeform 100"/>
            <p:cNvSpPr>
              <a:spLocks noEditPoints="1"/>
            </p:cNvSpPr>
            <p:nvPr/>
          </p:nvSpPr>
          <p:spPr bwMode="auto">
            <a:xfrm>
              <a:off x="5296031" y="7204772"/>
              <a:ext cx="163661" cy="99794"/>
            </a:xfrm>
            <a:custGeom>
              <a:avLst/>
              <a:gdLst>
                <a:gd name="T0" fmla="*/ 87 w 87"/>
                <a:gd name="T1" fmla="*/ 30 h 53"/>
                <a:gd name="T2" fmla="*/ 74 w 87"/>
                <a:gd name="T3" fmla="*/ 0 h 53"/>
                <a:gd name="T4" fmla="*/ 73 w 87"/>
                <a:gd name="T5" fmla="*/ 3 h 53"/>
                <a:gd name="T6" fmla="*/ 70 w 87"/>
                <a:gd name="T7" fmla="*/ 0 h 53"/>
                <a:gd name="T8" fmla="*/ 87 w 87"/>
                <a:gd name="T9" fmla="*/ 30 h 53"/>
                <a:gd name="T10" fmla="*/ 0 w 87"/>
                <a:gd name="T11" fmla="*/ 15 h 53"/>
                <a:gd name="T12" fmla="*/ 1 w 87"/>
                <a:gd name="T13" fmla="*/ 11 h 53"/>
                <a:gd name="T14" fmla="*/ 18 w 87"/>
                <a:gd name="T15" fmla="*/ 53 h 53"/>
                <a:gd name="T16" fmla="*/ 0 w 87"/>
                <a:gd name="T17" fmla="*/ 15 h 53"/>
                <a:gd name="T18" fmla="*/ 0 w 87"/>
                <a:gd name="T19" fmla="*/ 15 h 53"/>
                <a:gd name="T20" fmla="*/ 33 w 87"/>
                <a:gd name="T21" fmla="*/ 6 h 53"/>
                <a:gd name="T22" fmla="*/ 38 w 87"/>
                <a:gd name="T23" fmla="*/ 12 h 53"/>
                <a:gd name="T24" fmla="*/ 38 w 87"/>
                <a:gd name="T25" fmla="*/ 9 h 53"/>
                <a:gd name="T26" fmla="*/ 53 w 87"/>
                <a:gd name="T27" fmla="*/ 43 h 53"/>
                <a:gd name="T28" fmla="*/ 33 w 87"/>
                <a:gd name="T29" fmla="*/ 6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87" h="53">
                  <a:moveTo>
                    <a:pt x="87" y="30"/>
                  </a:moveTo>
                  <a:cubicBezTo>
                    <a:pt x="87" y="30"/>
                    <a:pt x="80" y="14"/>
                    <a:pt x="74" y="0"/>
                  </a:cubicBezTo>
                  <a:cubicBezTo>
                    <a:pt x="74" y="1"/>
                    <a:pt x="74" y="2"/>
                    <a:pt x="73" y="3"/>
                  </a:cubicBezTo>
                  <a:cubicBezTo>
                    <a:pt x="72" y="2"/>
                    <a:pt x="71" y="1"/>
                    <a:pt x="70" y="0"/>
                  </a:cubicBezTo>
                  <a:cubicBezTo>
                    <a:pt x="78" y="13"/>
                    <a:pt x="87" y="30"/>
                    <a:pt x="87" y="30"/>
                  </a:cubicBezTo>
                  <a:close/>
                  <a:moveTo>
                    <a:pt x="0" y="15"/>
                  </a:moveTo>
                  <a:cubicBezTo>
                    <a:pt x="0" y="13"/>
                    <a:pt x="1" y="12"/>
                    <a:pt x="1" y="11"/>
                  </a:cubicBezTo>
                  <a:cubicBezTo>
                    <a:pt x="8" y="26"/>
                    <a:pt x="18" y="53"/>
                    <a:pt x="18" y="53"/>
                  </a:cubicBezTo>
                  <a:cubicBezTo>
                    <a:pt x="18" y="53"/>
                    <a:pt x="5" y="27"/>
                    <a:pt x="0" y="15"/>
                  </a:cubicBezTo>
                  <a:cubicBezTo>
                    <a:pt x="0" y="16"/>
                    <a:pt x="0" y="15"/>
                    <a:pt x="0" y="15"/>
                  </a:cubicBezTo>
                  <a:close/>
                  <a:moveTo>
                    <a:pt x="33" y="6"/>
                  </a:moveTo>
                  <a:cubicBezTo>
                    <a:pt x="35" y="8"/>
                    <a:pt x="36" y="10"/>
                    <a:pt x="38" y="12"/>
                  </a:cubicBezTo>
                  <a:cubicBezTo>
                    <a:pt x="38" y="11"/>
                    <a:pt x="38" y="10"/>
                    <a:pt x="38" y="9"/>
                  </a:cubicBezTo>
                  <a:cubicBezTo>
                    <a:pt x="45" y="24"/>
                    <a:pt x="53" y="43"/>
                    <a:pt x="53" y="43"/>
                  </a:cubicBezTo>
                  <a:cubicBezTo>
                    <a:pt x="53" y="43"/>
                    <a:pt x="40" y="20"/>
                    <a:pt x="33" y="6"/>
                  </a:cubicBezTo>
                  <a:close/>
                </a:path>
              </a:pathLst>
            </a:custGeom>
            <a:solidFill>
              <a:srgbClr val="FAE1C8"/>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61" name="Freeform 101"/>
            <p:cNvSpPr/>
            <p:nvPr/>
          </p:nvSpPr>
          <p:spPr bwMode="auto">
            <a:xfrm>
              <a:off x="5236954" y="7310154"/>
              <a:ext cx="60674" cy="106180"/>
            </a:xfrm>
            <a:custGeom>
              <a:avLst/>
              <a:gdLst>
                <a:gd name="T0" fmla="*/ 8 w 32"/>
                <a:gd name="T1" fmla="*/ 3 h 56"/>
                <a:gd name="T2" fmla="*/ 32 w 32"/>
                <a:gd name="T3" fmla="*/ 56 h 56"/>
                <a:gd name="T4" fmla="*/ 0 w 32"/>
                <a:gd name="T5" fmla="*/ 0 h 56"/>
                <a:gd name="T6" fmla="*/ 8 w 32"/>
                <a:gd name="T7" fmla="*/ 3 h 56"/>
              </a:gdLst>
              <a:ahLst/>
              <a:cxnLst>
                <a:cxn ang="0">
                  <a:pos x="T0" y="T1"/>
                </a:cxn>
                <a:cxn ang="0">
                  <a:pos x="T2" y="T3"/>
                </a:cxn>
                <a:cxn ang="0">
                  <a:pos x="T4" y="T5"/>
                </a:cxn>
                <a:cxn ang="0">
                  <a:pos x="T6" y="T7"/>
                </a:cxn>
              </a:cxnLst>
              <a:rect l="0" t="0" r="r" b="b"/>
              <a:pathLst>
                <a:path w="32" h="56">
                  <a:moveTo>
                    <a:pt x="8" y="3"/>
                  </a:moveTo>
                  <a:cubicBezTo>
                    <a:pt x="32" y="56"/>
                    <a:pt x="32" y="56"/>
                    <a:pt x="32" y="56"/>
                  </a:cubicBezTo>
                  <a:cubicBezTo>
                    <a:pt x="0" y="0"/>
                    <a:pt x="0" y="0"/>
                    <a:pt x="0" y="0"/>
                  </a:cubicBezTo>
                  <a:cubicBezTo>
                    <a:pt x="2" y="0"/>
                    <a:pt x="5" y="1"/>
                    <a:pt x="8" y="3"/>
                  </a:cubicBezTo>
                  <a:close/>
                </a:path>
              </a:pathLst>
            </a:custGeom>
            <a:solidFill>
              <a:srgbClr val="FAE1C8"/>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62" name="Freeform 102"/>
            <p:cNvSpPr/>
            <p:nvPr/>
          </p:nvSpPr>
          <p:spPr bwMode="auto">
            <a:xfrm>
              <a:off x="4748367" y="7362845"/>
              <a:ext cx="261857" cy="292994"/>
            </a:xfrm>
            <a:custGeom>
              <a:avLst/>
              <a:gdLst>
                <a:gd name="T0" fmla="*/ 151 w 328"/>
                <a:gd name="T1" fmla="*/ 0 h 367"/>
                <a:gd name="T2" fmla="*/ 0 w 328"/>
                <a:gd name="T3" fmla="*/ 208 h 367"/>
                <a:gd name="T4" fmla="*/ 172 w 328"/>
                <a:gd name="T5" fmla="*/ 367 h 367"/>
                <a:gd name="T6" fmla="*/ 328 w 328"/>
                <a:gd name="T7" fmla="*/ 156 h 367"/>
                <a:gd name="T8" fmla="*/ 151 w 328"/>
                <a:gd name="T9" fmla="*/ 0 h 367"/>
              </a:gdLst>
              <a:ahLst/>
              <a:cxnLst>
                <a:cxn ang="0">
                  <a:pos x="T0" y="T1"/>
                </a:cxn>
                <a:cxn ang="0">
                  <a:pos x="T2" y="T3"/>
                </a:cxn>
                <a:cxn ang="0">
                  <a:pos x="T4" y="T5"/>
                </a:cxn>
                <a:cxn ang="0">
                  <a:pos x="T6" y="T7"/>
                </a:cxn>
                <a:cxn ang="0">
                  <a:pos x="T8" y="T9"/>
                </a:cxn>
              </a:cxnLst>
              <a:rect l="0" t="0" r="r" b="b"/>
              <a:pathLst>
                <a:path w="328" h="367">
                  <a:moveTo>
                    <a:pt x="151" y="0"/>
                  </a:moveTo>
                  <a:lnTo>
                    <a:pt x="0" y="208"/>
                  </a:lnTo>
                  <a:lnTo>
                    <a:pt x="172" y="367"/>
                  </a:lnTo>
                  <a:lnTo>
                    <a:pt x="328" y="156"/>
                  </a:lnTo>
                  <a:lnTo>
                    <a:pt x="151" y="0"/>
                  </a:lnTo>
                  <a:close/>
                </a:path>
              </a:pathLst>
            </a:custGeom>
            <a:solidFill>
              <a:srgbClr val="FFF8F0"/>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63" name="Freeform 103"/>
            <p:cNvSpPr/>
            <p:nvPr/>
          </p:nvSpPr>
          <p:spPr bwMode="auto">
            <a:xfrm>
              <a:off x="4737190" y="7481799"/>
              <a:ext cx="199586" cy="185217"/>
            </a:xfrm>
            <a:custGeom>
              <a:avLst/>
              <a:gdLst>
                <a:gd name="T0" fmla="*/ 14 w 106"/>
                <a:gd name="T1" fmla="*/ 0 h 98"/>
                <a:gd name="T2" fmla="*/ 0 w 106"/>
                <a:gd name="T3" fmla="*/ 18 h 98"/>
                <a:gd name="T4" fmla="*/ 84 w 106"/>
                <a:gd name="T5" fmla="*/ 98 h 98"/>
                <a:gd name="T6" fmla="*/ 106 w 106"/>
                <a:gd name="T7" fmla="*/ 67 h 98"/>
                <a:gd name="T8" fmla="*/ 14 w 106"/>
                <a:gd name="T9" fmla="*/ 0 h 98"/>
              </a:gdLst>
              <a:ahLst/>
              <a:cxnLst>
                <a:cxn ang="0">
                  <a:pos x="T0" y="T1"/>
                </a:cxn>
                <a:cxn ang="0">
                  <a:pos x="T2" y="T3"/>
                </a:cxn>
                <a:cxn ang="0">
                  <a:pos x="T4" y="T5"/>
                </a:cxn>
                <a:cxn ang="0">
                  <a:pos x="T6" y="T7"/>
                </a:cxn>
                <a:cxn ang="0">
                  <a:pos x="T8" y="T9"/>
                </a:cxn>
              </a:cxnLst>
              <a:rect l="0" t="0" r="r" b="b"/>
              <a:pathLst>
                <a:path w="106" h="98">
                  <a:moveTo>
                    <a:pt x="14" y="0"/>
                  </a:moveTo>
                  <a:cubicBezTo>
                    <a:pt x="0" y="18"/>
                    <a:pt x="0" y="18"/>
                    <a:pt x="0" y="18"/>
                  </a:cubicBezTo>
                  <a:cubicBezTo>
                    <a:pt x="22" y="50"/>
                    <a:pt x="51" y="77"/>
                    <a:pt x="84" y="98"/>
                  </a:cubicBezTo>
                  <a:cubicBezTo>
                    <a:pt x="106" y="67"/>
                    <a:pt x="106" y="67"/>
                    <a:pt x="106" y="67"/>
                  </a:cubicBezTo>
                  <a:lnTo>
                    <a:pt x="14" y="0"/>
                  </a:lnTo>
                  <a:close/>
                </a:path>
              </a:pathLst>
            </a:custGeom>
            <a:solidFill>
              <a:srgbClr val="FFC74F"/>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64" name="Freeform 104"/>
            <p:cNvSpPr/>
            <p:nvPr/>
          </p:nvSpPr>
          <p:spPr bwMode="auto">
            <a:xfrm>
              <a:off x="4808243" y="7304566"/>
              <a:ext cx="185216" cy="177233"/>
            </a:xfrm>
            <a:custGeom>
              <a:avLst/>
              <a:gdLst>
                <a:gd name="T0" fmla="*/ 22 w 98"/>
                <a:gd name="T1" fmla="*/ 8 h 94"/>
                <a:gd name="T2" fmla="*/ 15 w 98"/>
                <a:gd name="T3" fmla="*/ 61 h 94"/>
                <a:gd name="T4" fmla="*/ 76 w 98"/>
                <a:gd name="T5" fmla="*/ 86 h 94"/>
                <a:gd name="T6" fmla="*/ 84 w 98"/>
                <a:gd name="T7" fmla="*/ 33 h 94"/>
                <a:gd name="T8" fmla="*/ 22 w 98"/>
                <a:gd name="T9" fmla="*/ 8 h 94"/>
              </a:gdLst>
              <a:ahLst/>
              <a:cxnLst>
                <a:cxn ang="0">
                  <a:pos x="T0" y="T1"/>
                </a:cxn>
                <a:cxn ang="0">
                  <a:pos x="T2" y="T3"/>
                </a:cxn>
                <a:cxn ang="0">
                  <a:pos x="T4" y="T5"/>
                </a:cxn>
                <a:cxn ang="0">
                  <a:pos x="T6" y="T7"/>
                </a:cxn>
                <a:cxn ang="0">
                  <a:pos x="T8" y="T9"/>
                </a:cxn>
              </a:cxnLst>
              <a:rect l="0" t="0" r="r" b="b"/>
              <a:pathLst>
                <a:path w="98" h="94">
                  <a:moveTo>
                    <a:pt x="22" y="8"/>
                  </a:moveTo>
                  <a:cubicBezTo>
                    <a:pt x="3" y="15"/>
                    <a:pt x="0" y="39"/>
                    <a:pt x="15" y="61"/>
                  </a:cubicBezTo>
                  <a:cubicBezTo>
                    <a:pt x="29" y="82"/>
                    <a:pt x="57" y="94"/>
                    <a:pt x="76" y="86"/>
                  </a:cubicBezTo>
                  <a:cubicBezTo>
                    <a:pt x="95" y="79"/>
                    <a:pt x="98" y="55"/>
                    <a:pt x="84" y="33"/>
                  </a:cubicBezTo>
                  <a:cubicBezTo>
                    <a:pt x="69" y="11"/>
                    <a:pt x="42" y="0"/>
                    <a:pt x="22" y="8"/>
                  </a:cubicBezTo>
                  <a:close/>
                </a:path>
              </a:pathLst>
            </a:custGeom>
            <a:solidFill>
              <a:srgbClr val="FAE1C8"/>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65" name="Freeform 105"/>
            <p:cNvSpPr/>
            <p:nvPr/>
          </p:nvSpPr>
          <p:spPr bwMode="auto">
            <a:xfrm>
              <a:off x="4801058" y="7321331"/>
              <a:ext cx="181224" cy="179628"/>
            </a:xfrm>
            <a:custGeom>
              <a:avLst/>
              <a:gdLst>
                <a:gd name="T0" fmla="*/ 23 w 96"/>
                <a:gd name="T1" fmla="*/ 9 h 95"/>
                <a:gd name="T2" fmla="*/ 14 w 96"/>
                <a:gd name="T3" fmla="*/ 65 h 95"/>
                <a:gd name="T4" fmla="*/ 73 w 96"/>
                <a:gd name="T5" fmla="*/ 85 h 95"/>
                <a:gd name="T6" fmla="*/ 82 w 96"/>
                <a:gd name="T7" fmla="*/ 30 h 95"/>
                <a:gd name="T8" fmla="*/ 23 w 96"/>
                <a:gd name="T9" fmla="*/ 9 h 95"/>
              </a:gdLst>
              <a:ahLst/>
              <a:cxnLst>
                <a:cxn ang="0">
                  <a:pos x="T0" y="T1"/>
                </a:cxn>
                <a:cxn ang="0">
                  <a:pos x="T2" y="T3"/>
                </a:cxn>
                <a:cxn ang="0">
                  <a:pos x="T4" y="T5"/>
                </a:cxn>
                <a:cxn ang="0">
                  <a:pos x="T6" y="T7"/>
                </a:cxn>
                <a:cxn ang="0">
                  <a:pos x="T8" y="T9"/>
                </a:cxn>
              </a:cxnLst>
              <a:rect l="0" t="0" r="r" b="b"/>
              <a:pathLst>
                <a:path w="96" h="95">
                  <a:moveTo>
                    <a:pt x="23" y="9"/>
                  </a:moveTo>
                  <a:cubicBezTo>
                    <a:pt x="4" y="19"/>
                    <a:pt x="0" y="44"/>
                    <a:pt x="14" y="65"/>
                  </a:cubicBezTo>
                  <a:cubicBezTo>
                    <a:pt x="28" y="85"/>
                    <a:pt x="54" y="95"/>
                    <a:pt x="73" y="85"/>
                  </a:cubicBezTo>
                  <a:cubicBezTo>
                    <a:pt x="92" y="75"/>
                    <a:pt x="96" y="51"/>
                    <a:pt x="82" y="30"/>
                  </a:cubicBezTo>
                  <a:cubicBezTo>
                    <a:pt x="68" y="9"/>
                    <a:pt x="42" y="0"/>
                    <a:pt x="23" y="9"/>
                  </a:cubicBezTo>
                  <a:close/>
                </a:path>
              </a:pathLst>
            </a:custGeom>
            <a:solidFill>
              <a:srgbClr val="FFF8F0"/>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66" name="Freeform 106"/>
            <p:cNvSpPr/>
            <p:nvPr/>
          </p:nvSpPr>
          <p:spPr bwMode="auto">
            <a:xfrm>
              <a:off x="4810638" y="7116156"/>
              <a:ext cx="214755" cy="273035"/>
            </a:xfrm>
            <a:custGeom>
              <a:avLst/>
              <a:gdLst>
                <a:gd name="T0" fmla="*/ 85 w 114"/>
                <a:gd name="T1" fmla="*/ 0 h 145"/>
                <a:gd name="T2" fmla="*/ 9 w 114"/>
                <a:gd name="T3" fmla="*/ 104 h 145"/>
                <a:gd name="T4" fmla="*/ 9 w 114"/>
                <a:gd name="T5" fmla="*/ 138 h 145"/>
                <a:gd name="T6" fmla="*/ 9 w 114"/>
                <a:gd name="T7" fmla="*/ 138 h 145"/>
                <a:gd name="T8" fmla="*/ 36 w 114"/>
                <a:gd name="T9" fmla="*/ 134 h 145"/>
                <a:gd name="T10" fmla="*/ 96 w 114"/>
                <a:gd name="T11" fmla="*/ 52 h 145"/>
                <a:gd name="T12" fmla="*/ 85 w 114"/>
                <a:gd name="T13" fmla="*/ 0 h 145"/>
              </a:gdLst>
              <a:ahLst/>
              <a:cxnLst>
                <a:cxn ang="0">
                  <a:pos x="T0" y="T1"/>
                </a:cxn>
                <a:cxn ang="0">
                  <a:pos x="T2" y="T3"/>
                </a:cxn>
                <a:cxn ang="0">
                  <a:pos x="T4" y="T5"/>
                </a:cxn>
                <a:cxn ang="0">
                  <a:pos x="T6" y="T7"/>
                </a:cxn>
                <a:cxn ang="0">
                  <a:pos x="T8" y="T9"/>
                </a:cxn>
                <a:cxn ang="0">
                  <a:pos x="T10" y="T11"/>
                </a:cxn>
                <a:cxn ang="0">
                  <a:pos x="T12" y="T13"/>
                </a:cxn>
              </a:cxnLst>
              <a:rect l="0" t="0" r="r" b="b"/>
              <a:pathLst>
                <a:path w="114" h="145">
                  <a:moveTo>
                    <a:pt x="85" y="0"/>
                  </a:moveTo>
                  <a:cubicBezTo>
                    <a:pt x="9" y="104"/>
                    <a:pt x="9" y="104"/>
                    <a:pt x="9" y="104"/>
                  </a:cubicBezTo>
                  <a:cubicBezTo>
                    <a:pt x="2" y="113"/>
                    <a:pt x="0" y="132"/>
                    <a:pt x="9" y="138"/>
                  </a:cubicBezTo>
                  <a:cubicBezTo>
                    <a:pt x="9" y="138"/>
                    <a:pt x="9" y="138"/>
                    <a:pt x="9" y="138"/>
                  </a:cubicBezTo>
                  <a:cubicBezTo>
                    <a:pt x="17" y="145"/>
                    <a:pt x="30" y="143"/>
                    <a:pt x="36" y="134"/>
                  </a:cubicBezTo>
                  <a:cubicBezTo>
                    <a:pt x="96" y="52"/>
                    <a:pt x="96" y="52"/>
                    <a:pt x="96" y="52"/>
                  </a:cubicBezTo>
                  <a:cubicBezTo>
                    <a:pt x="114" y="28"/>
                    <a:pt x="93" y="4"/>
                    <a:pt x="85" y="0"/>
                  </a:cubicBezTo>
                  <a:close/>
                </a:path>
              </a:pathLst>
            </a:custGeom>
            <a:solidFill>
              <a:srgbClr val="FFF8F0"/>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grpSp>
      <p:grpSp>
        <p:nvGrpSpPr>
          <p:cNvPr id="67" name="组合 1162"/>
          <p:cNvGrpSpPr/>
          <p:nvPr/>
        </p:nvGrpSpPr>
        <p:grpSpPr>
          <a:xfrm>
            <a:off x="5078304" y="2016125"/>
            <a:ext cx="1430446" cy="1440741"/>
            <a:chOff x="747066" y="6645929"/>
            <a:chExt cx="1108900" cy="1108107"/>
          </a:xfrm>
        </p:grpSpPr>
        <p:sp>
          <p:nvSpPr>
            <p:cNvPr id="68" name="Oval 80"/>
            <p:cNvSpPr>
              <a:spLocks noChangeArrowheads="1"/>
            </p:cNvSpPr>
            <p:nvPr/>
          </p:nvSpPr>
          <p:spPr bwMode="auto">
            <a:xfrm>
              <a:off x="747066" y="6645929"/>
              <a:ext cx="1108900" cy="1108107"/>
            </a:xfrm>
            <a:prstGeom prst="ellipse">
              <a:avLst/>
            </a:prstGeom>
            <a:solidFill>
              <a:srgbClr val="FFC74F"/>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69" name="Freeform 81"/>
            <p:cNvSpPr/>
            <p:nvPr/>
          </p:nvSpPr>
          <p:spPr bwMode="auto">
            <a:xfrm>
              <a:off x="1095144" y="7228723"/>
              <a:ext cx="524512" cy="277825"/>
            </a:xfrm>
            <a:custGeom>
              <a:avLst/>
              <a:gdLst>
                <a:gd name="T0" fmla="*/ 273 w 278"/>
                <a:gd name="T1" fmla="*/ 19 h 147"/>
                <a:gd name="T2" fmla="*/ 273 w 278"/>
                <a:gd name="T3" fmla="*/ 19 h 147"/>
                <a:gd name="T4" fmla="*/ 260 w 278"/>
                <a:gd name="T5" fmla="*/ 50 h 147"/>
                <a:gd name="T6" fmla="*/ 36 w 278"/>
                <a:gd name="T7" fmla="*/ 142 h 147"/>
                <a:gd name="T8" fmla="*/ 5 w 278"/>
                <a:gd name="T9" fmla="*/ 128 h 147"/>
                <a:gd name="T10" fmla="*/ 5 w 278"/>
                <a:gd name="T11" fmla="*/ 128 h 147"/>
                <a:gd name="T12" fmla="*/ 18 w 278"/>
                <a:gd name="T13" fmla="*/ 97 h 147"/>
                <a:gd name="T14" fmla="*/ 242 w 278"/>
                <a:gd name="T15" fmla="*/ 5 h 147"/>
                <a:gd name="T16" fmla="*/ 273 w 278"/>
                <a:gd name="T17" fmla="*/ 19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78" h="147">
                  <a:moveTo>
                    <a:pt x="273" y="19"/>
                  </a:moveTo>
                  <a:cubicBezTo>
                    <a:pt x="273" y="19"/>
                    <a:pt x="273" y="19"/>
                    <a:pt x="273" y="19"/>
                  </a:cubicBezTo>
                  <a:cubicBezTo>
                    <a:pt x="278" y="31"/>
                    <a:pt x="272" y="45"/>
                    <a:pt x="260" y="50"/>
                  </a:cubicBezTo>
                  <a:cubicBezTo>
                    <a:pt x="36" y="142"/>
                    <a:pt x="36" y="142"/>
                    <a:pt x="36" y="142"/>
                  </a:cubicBezTo>
                  <a:cubicBezTo>
                    <a:pt x="24" y="147"/>
                    <a:pt x="10" y="141"/>
                    <a:pt x="5" y="128"/>
                  </a:cubicBezTo>
                  <a:cubicBezTo>
                    <a:pt x="5" y="128"/>
                    <a:pt x="5" y="128"/>
                    <a:pt x="5" y="128"/>
                  </a:cubicBezTo>
                  <a:cubicBezTo>
                    <a:pt x="0" y="116"/>
                    <a:pt x="6" y="102"/>
                    <a:pt x="18" y="97"/>
                  </a:cubicBezTo>
                  <a:cubicBezTo>
                    <a:pt x="242" y="5"/>
                    <a:pt x="242" y="5"/>
                    <a:pt x="242" y="5"/>
                  </a:cubicBezTo>
                  <a:cubicBezTo>
                    <a:pt x="254" y="0"/>
                    <a:pt x="268" y="7"/>
                    <a:pt x="273" y="19"/>
                  </a:cubicBezTo>
                  <a:close/>
                </a:path>
              </a:pathLst>
            </a:custGeom>
            <a:solidFill>
              <a:srgbClr val="FFD7B7"/>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70" name="Freeform 82"/>
            <p:cNvSpPr/>
            <p:nvPr/>
          </p:nvSpPr>
          <p:spPr bwMode="auto">
            <a:xfrm>
              <a:off x="877994" y="7187209"/>
              <a:ext cx="558841" cy="519725"/>
            </a:xfrm>
            <a:custGeom>
              <a:avLst/>
              <a:gdLst>
                <a:gd name="T0" fmla="*/ 106 w 296"/>
                <a:gd name="T1" fmla="*/ 275 h 275"/>
                <a:gd name="T2" fmla="*/ 159 w 296"/>
                <a:gd name="T3" fmla="*/ 197 h 275"/>
                <a:gd name="T4" fmla="*/ 296 w 296"/>
                <a:gd name="T5" fmla="*/ 111 h 275"/>
                <a:gd name="T6" fmla="*/ 132 w 296"/>
                <a:gd name="T7" fmla="*/ 0 h 275"/>
                <a:gd name="T8" fmla="*/ 0 w 296"/>
                <a:gd name="T9" fmla="*/ 194 h 275"/>
                <a:gd name="T10" fmla="*/ 106 w 296"/>
                <a:gd name="T11" fmla="*/ 275 h 275"/>
              </a:gdLst>
              <a:ahLst/>
              <a:cxnLst>
                <a:cxn ang="0">
                  <a:pos x="T0" y="T1"/>
                </a:cxn>
                <a:cxn ang="0">
                  <a:pos x="T2" y="T3"/>
                </a:cxn>
                <a:cxn ang="0">
                  <a:pos x="T4" y="T5"/>
                </a:cxn>
                <a:cxn ang="0">
                  <a:pos x="T6" y="T7"/>
                </a:cxn>
                <a:cxn ang="0">
                  <a:pos x="T8" y="T9"/>
                </a:cxn>
                <a:cxn ang="0">
                  <a:pos x="T10" y="T11"/>
                </a:cxn>
              </a:cxnLst>
              <a:rect l="0" t="0" r="r" b="b"/>
              <a:pathLst>
                <a:path w="296" h="275">
                  <a:moveTo>
                    <a:pt x="106" y="275"/>
                  </a:moveTo>
                  <a:cubicBezTo>
                    <a:pt x="159" y="197"/>
                    <a:pt x="159" y="197"/>
                    <a:pt x="159" y="197"/>
                  </a:cubicBezTo>
                  <a:cubicBezTo>
                    <a:pt x="296" y="111"/>
                    <a:pt x="296" y="111"/>
                    <a:pt x="296" y="111"/>
                  </a:cubicBezTo>
                  <a:cubicBezTo>
                    <a:pt x="132" y="0"/>
                    <a:pt x="132" y="0"/>
                    <a:pt x="132" y="0"/>
                  </a:cubicBezTo>
                  <a:cubicBezTo>
                    <a:pt x="0" y="194"/>
                    <a:pt x="0" y="194"/>
                    <a:pt x="0" y="194"/>
                  </a:cubicBezTo>
                  <a:cubicBezTo>
                    <a:pt x="28" y="229"/>
                    <a:pt x="65" y="256"/>
                    <a:pt x="106" y="275"/>
                  </a:cubicBezTo>
                  <a:close/>
                </a:path>
              </a:pathLst>
            </a:custGeom>
            <a:solidFill>
              <a:srgbClr val="FFF8F0"/>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71" name="Freeform 83"/>
            <p:cNvSpPr/>
            <p:nvPr/>
          </p:nvSpPr>
          <p:spPr bwMode="auto">
            <a:xfrm>
              <a:off x="1032075" y="7362845"/>
              <a:ext cx="526907" cy="276228"/>
            </a:xfrm>
            <a:custGeom>
              <a:avLst/>
              <a:gdLst>
                <a:gd name="T0" fmla="*/ 274 w 279"/>
                <a:gd name="T1" fmla="*/ 18 h 146"/>
                <a:gd name="T2" fmla="*/ 274 w 279"/>
                <a:gd name="T3" fmla="*/ 18 h 146"/>
                <a:gd name="T4" fmla="*/ 260 w 279"/>
                <a:gd name="T5" fmla="*/ 49 h 146"/>
                <a:gd name="T6" fmla="*/ 36 w 279"/>
                <a:gd name="T7" fmla="*/ 141 h 146"/>
                <a:gd name="T8" fmla="*/ 5 w 279"/>
                <a:gd name="T9" fmla="*/ 127 h 146"/>
                <a:gd name="T10" fmla="*/ 5 w 279"/>
                <a:gd name="T11" fmla="*/ 127 h 146"/>
                <a:gd name="T12" fmla="*/ 19 w 279"/>
                <a:gd name="T13" fmla="*/ 96 h 146"/>
                <a:gd name="T14" fmla="*/ 243 w 279"/>
                <a:gd name="T15" fmla="*/ 5 h 146"/>
                <a:gd name="T16" fmla="*/ 274 w 279"/>
                <a:gd name="T17" fmla="*/ 18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79" h="146">
                  <a:moveTo>
                    <a:pt x="274" y="18"/>
                  </a:moveTo>
                  <a:cubicBezTo>
                    <a:pt x="274" y="18"/>
                    <a:pt x="274" y="18"/>
                    <a:pt x="274" y="18"/>
                  </a:cubicBezTo>
                  <a:cubicBezTo>
                    <a:pt x="279" y="31"/>
                    <a:pt x="272" y="44"/>
                    <a:pt x="260" y="49"/>
                  </a:cubicBezTo>
                  <a:cubicBezTo>
                    <a:pt x="36" y="141"/>
                    <a:pt x="36" y="141"/>
                    <a:pt x="36" y="141"/>
                  </a:cubicBezTo>
                  <a:cubicBezTo>
                    <a:pt x="24" y="146"/>
                    <a:pt x="10" y="140"/>
                    <a:pt x="5" y="127"/>
                  </a:cubicBezTo>
                  <a:cubicBezTo>
                    <a:pt x="5" y="127"/>
                    <a:pt x="5" y="127"/>
                    <a:pt x="5" y="127"/>
                  </a:cubicBezTo>
                  <a:cubicBezTo>
                    <a:pt x="0" y="115"/>
                    <a:pt x="6" y="101"/>
                    <a:pt x="19" y="96"/>
                  </a:cubicBezTo>
                  <a:cubicBezTo>
                    <a:pt x="243" y="5"/>
                    <a:pt x="243" y="5"/>
                    <a:pt x="243" y="5"/>
                  </a:cubicBezTo>
                  <a:cubicBezTo>
                    <a:pt x="255" y="0"/>
                    <a:pt x="269" y="6"/>
                    <a:pt x="274" y="18"/>
                  </a:cubicBezTo>
                  <a:close/>
                </a:path>
              </a:pathLst>
            </a:custGeom>
            <a:solidFill>
              <a:srgbClr val="FFF8F0"/>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72" name="Freeform 84"/>
            <p:cNvSpPr/>
            <p:nvPr/>
          </p:nvSpPr>
          <p:spPr bwMode="auto">
            <a:xfrm>
              <a:off x="1207711" y="7077835"/>
              <a:ext cx="510142" cy="268245"/>
            </a:xfrm>
            <a:custGeom>
              <a:avLst/>
              <a:gdLst>
                <a:gd name="T0" fmla="*/ 265 w 270"/>
                <a:gd name="T1" fmla="*/ 18 h 142"/>
                <a:gd name="T2" fmla="*/ 265 w 270"/>
                <a:gd name="T3" fmla="*/ 18 h 142"/>
                <a:gd name="T4" fmla="*/ 252 w 270"/>
                <a:gd name="T5" fmla="*/ 49 h 142"/>
                <a:gd name="T6" fmla="*/ 36 w 270"/>
                <a:gd name="T7" fmla="*/ 137 h 142"/>
                <a:gd name="T8" fmla="*/ 5 w 270"/>
                <a:gd name="T9" fmla="*/ 124 h 142"/>
                <a:gd name="T10" fmla="*/ 5 w 270"/>
                <a:gd name="T11" fmla="*/ 124 h 142"/>
                <a:gd name="T12" fmla="*/ 18 w 270"/>
                <a:gd name="T13" fmla="*/ 93 h 142"/>
                <a:gd name="T14" fmla="*/ 234 w 270"/>
                <a:gd name="T15" fmla="*/ 5 h 142"/>
                <a:gd name="T16" fmla="*/ 265 w 270"/>
                <a:gd name="T17" fmla="*/ 18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70" h="142">
                  <a:moveTo>
                    <a:pt x="265" y="18"/>
                  </a:moveTo>
                  <a:cubicBezTo>
                    <a:pt x="265" y="18"/>
                    <a:pt x="265" y="18"/>
                    <a:pt x="265" y="18"/>
                  </a:cubicBezTo>
                  <a:cubicBezTo>
                    <a:pt x="270" y="30"/>
                    <a:pt x="264" y="44"/>
                    <a:pt x="252" y="49"/>
                  </a:cubicBezTo>
                  <a:cubicBezTo>
                    <a:pt x="36" y="137"/>
                    <a:pt x="36" y="137"/>
                    <a:pt x="36" y="137"/>
                  </a:cubicBezTo>
                  <a:cubicBezTo>
                    <a:pt x="24" y="142"/>
                    <a:pt x="10" y="136"/>
                    <a:pt x="5" y="124"/>
                  </a:cubicBezTo>
                  <a:cubicBezTo>
                    <a:pt x="5" y="124"/>
                    <a:pt x="5" y="124"/>
                    <a:pt x="5" y="124"/>
                  </a:cubicBezTo>
                  <a:cubicBezTo>
                    <a:pt x="0" y="111"/>
                    <a:pt x="6" y="98"/>
                    <a:pt x="18" y="93"/>
                  </a:cubicBezTo>
                  <a:cubicBezTo>
                    <a:pt x="234" y="5"/>
                    <a:pt x="234" y="5"/>
                    <a:pt x="234" y="5"/>
                  </a:cubicBezTo>
                  <a:cubicBezTo>
                    <a:pt x="246" y="0"/>
                    <a:pt x="260" y="6"/>
                    <a:pt x="265" y="18"/>
                  </a:cubicBezTo>
                  <a:close/>
                </a:path>
              </a:pathLst>
            </a:custGeom>
            <a:solidFill>
              <a:srgbClr val="FFF8F0"/>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73" name="Freeform 85"/>
            <p:cNvSpPr/>
            <p:nvPr/>
          </p:nvSpPr>
          <p:spPr bwMode="auto">
            <a:xfrm>
              <a:off x="1068000" y="6749714"/>
              <a:ext cx="621112" cy="815113"/>
            </a:xfrm>
            <a:custGeom>
              <a:avLst/>
              <a:gdLst>
                <a:gd name="T0" fmla="*/ 188 w 329"/>
                <a:gd name="T1" fmla="*/ 9 h 432"/>
                <a:gd name="T2" fmla="*/ 298 w 329"/>
                <a:gd name="T3" fmla="*/ 55 h 432"/>
                <a:gd name="T4" fmla="*/ 320 w 329"/>
                <a:gd name="T5" fmla="*/ 110 h 432"/>
                <a:gd name="T6" fmla="*/ 196 w 329"/>
                <a:gd name="T7" fmla="*/ 401 h 432"/>
                <a:gd name="T8" fmla="*/ 141 w 329"/>
                <a:gd name="T9" fmla="*/ 423 h 432"/>
                <a:gd name="T10" fmla="*/ 31 w 329"/>
                <a:gd name="T11" fmla="*/ 376 h 432"/>
                <a:gd name="T12" fmla="*/ 9 w 329"/>
                <a:gd name="T13" fmla="*/ 321 h 432"/>
                <a:gd name="T14" fmla="*/ 133 w 329"/>
                <a:gd name="T15" fmla="*/ 31 h 432"/>
                <a:gd name="T16" fmla="*/ 188 w 329"/>
                <a:gd name="T17" fmla="*/ 9 h 4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29" h="432">
                  <a:moveTo>
                    <a:pt x="188" y="9"/>
                  </a:moveTo>
                  <a:cubicBezTo>
                    <a:pt x="298" y="55"/>
                    <a:pt x="298" y="55"/>
                    <a:pt x="298" y="55"/>
                  </a:cubicBezTo>
                  <a:cubicBezTo>
                    <a:pt x="319" y="64"/>
                    <a:pt x="329" y="89"/>
                    <a:pt x="320" y="110"/>
                  </a:cubicBezTo>
                  <a:cubicBezTo>
                    <a:pt x="196" y="401"/>
                    <a:pt x="196" y="401"/>
                    <a:pt x="196" y="401"/>
                  </a:cubicBezTo>
                  <a:cubicBezTo>
                    <a:pt x="187" y="422"/>
                    <a:pt x="162" y="432"/>
                    <a:pt x="141" y="423"/>
                  </a:cubicBezTo>
                  <a:cubicBezTo>
                    <a:pt x="31" y="376"/>
                    <a:pt x="31" y="376"/>
                    <a:pt x="31" y="376"/>
                  </a:cubicBezTo>
                  <a:cubicBezTo>
                    <a:pt x="10" y="367"/>
                    <a:pt x="0" y="342"/>
                    <a:pt x="9" y="321"/>
                  </a:cubicBezTo>
                  <a:cubicBezTo>
                    <a:pt x="133" y="31"/>
                    <a:pt x="133" y="31"/>
                    <a:pt x="133" y="31"/>
                  </a:cubicBezTo>
                  <a:cubicBezTo>
                    <a:pt x="143" y="10"/>
                    <a:pt x="167" y="0"/>
                    <a:pt x="188" y="9"/>
                  </a:cubicBezTo>
                  <a:close/>
                </a:path>
              </a:pathLst>
            </a:custGeom>
            <a:solidFill>
              <a:srgbClr val="43703A"/>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74" name="Freeform 86"/>
            <p:cNvSpPr/>
            <p:nvPr/>
          </p:nvSpPr>
          <p:spPr bwMode="auto">
            <a:xfrm>
              <a:off x="1113506" y="6806397"/>
              <a:ext cx="534092" cy="694563"/>
            </a:xfrm>
            <a:custGeom>
              <a:avLst/>
              <a:gdLst>
                <a:gd name="T0" fmla="*/ 130 w 283"/>
                <a:gd name="T1" fmla="*/ 0 h 368"/>
                <a:gd name="T2" fmla="*/ 282 w 283"/>
                <a:gd name="T3" fmla="*/ 65 h 368"/>
                <a:gd name="T4" fmla="*/ 283 w 283"/>
                <a:gd name="T5" fmla="*/ 66 h 368"/>
                <a:gd name="T6" fmla="*/ 154 w 283"/>
                <a:gd name="T7" fmla="*/ 368 h 368"/>
                <a:gd name="T8" fmla="*/ 153 w 283"/>
                <a:gd name="T9" fmla="*/ 368 h 368"/>
                <a:gd name="T10" fmla="*/ 0 w 283"/>
                <a:gd name="T11" fmla="*/ 303 h 368"/>
                <a:gd name="T12" fmla="*/ 0 w 283"/>
                <a:gd name="T13" fmla="*/ 302 h 368"/>
                <a:gd name="T14" fmla="*/ 129 w 283"/>
                <a:gd name="T15" fmla="*/ 1 h 368"/>
                <a:gd name="T16" fmla="*/ 130 w 283"/>
                <a:gd name="T17" fmla="*/ 0 h 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83" h="368">
                  <a:moveTo>
                    <a:pt x="130" y="0"/>
                  </a:moveTo>
                  <a:cubicBezTo>
                    <a:pt x="282" y="65"/>
                    <a:pt x="282" y="65"/>
                    <a:pt x="282" y="65"/>
                  </a:cubicBezTo>
                  <a:cubicBezTo>
                    <a:pt x="283" y="66"/>
                    <a:pt x="283" y="66"/>
                    <a:pt x="283" y="66"/>
                  </a:cubicBezTo>
                  <a:cubicBezTo>
                    <a:pt x="154" y="368"/>
                    <a:pt x="154" y="368"/>
                    <a:pt x="154" y="368"/>
                  </a:cubicBezTo>
                  <a:cubicBezTo>
                    <a:pt x="154" y="368"/>
                    <a:pt x="153" y="368"/>
                    <a:pt x="153" y="368"/>
                  </a:cubicBezTo>
                  <a:cubicBezTo>
                    <a:pt x="0" y="303"/>
                    <a:pt x="0" y="303"/>
                    <a:pt x="0" y="303"/>
                  </a:cubicBezTo>
                  <a:cubicBezTo>
                    <a:pt x="0" y="303"/>
                    <a:pt x="0" y="303"/>
                    <a:pt x="0" y="302"/>
                  </a:cubicBezTo>
                  <a:cubicBezTo>
                    <a:pt x="129" y="1"/>
                    <a:pt x="129" y="1"/>
                    <a:pt x="129" y="1"/>
                  </a:cubicBezTo>
                  <a:cubicBezTo>
                    <a:pt x="129" y="0"/>
                    <a:pt x="129" y="0"/>
                    <a:pt x="130" y="0"/>
                  </a:cubicBezTo>
                  <a:close/>
                </a:path>
              </a:pathLst>
            </a:custGeom>
            <a:solidFill>
              <a:srgbClr val="6A9DC9"/>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75" name="Freeform 87"/>
            <p:cNvSpPr/>
            <p:nvPr/>
          </p:nvSpPr>
          <p:spPr bwMode="auto">
            <a:xfrm>
              <a:off x="1416078" y="7346080"/>
              <a:ext cx="181224" cy="135719"/>
            </a:xfrm>
            <a:custGeom>
              <a:avLst/>
              <a:gdLst>
                <a:gd name="T0" fmla="*/ 92 w 96"/>
                <a:gd name="T1" fmla="*/ 19 h 72"/>
                <a:gd name="T2" fmla="*/ 92 w 96"/>
                <a:gd name="T3" fmla="*/ 19 h 72"/>
                <a:gd name="T4" fmla="*/ 78 w 96"/>
                <a:gd name="T5" fmla="*/ 50 h 72"/>
                <a:gd name="T6" fmla="*/ 36 w 96"/>
                <a:gd name="T7" fmla="*/ 67 h 72"/>
                <a:gd name="T8" fmla="*/ 5 w 96"/>
                <a:gd name="T9" fmla="*/ 53 h 72"/>
                <a:gd name="T10" fmla="*/ 5 w 96"/>
                <a:gd name="T11" fmla="*/ 53 h 72"/>
                <a:gd name="T12" fmla="*/ 19 w 96"/>
                <a:gd name="T13" fmla="*/ 22 h 72"/>
                <a:gd name="T14" fmla="*/ 60 w 96"/>
                <a:gd name="T15" fmla="*/ 5 h 72"/>
                <a:gd name="T16" fmla="*/ 92 w 96"/>
                <a:gd name="T17" fmla="*/ 19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6" h="72">
                  <a:moveTo>
                    <a:pt x="92" y="19"/>
                  </a:moveTo>
                  <a:cubicBezTo>
                    <a:pt x="92" y="19"/>
                    <a:pt x="92" y="19"/>
                    <a:pt x="92" y="19"/>
                  </a:cubicBezTo>
                  <a:cubicBezTo>
                    <a:pt x="96" y="31"/>
                    <a:pt x="90" y="45"/>
                    <a:pt x="78" y="50"/>
                  </a:cubicBezTo>
                  <a:cubicBezTo>
                    <a:pt x="36" y="67"/>
                    <a:pt x="36" y="67"/>
                    <a:pt x="36" y="67"/>
                  </a:cubicBezTo>
                  <a:cubicBezTo>
                    <a:pt x="24" y="72"/>
                    <a:pt x="10" y="65"/>
                    <a:pt x="5" y="53"/>
                  </a:cubicBezTo>
                  <a:cubicBezTo>
                    <a:pt x="5" y="53"/>
                    <a:pt x="5" y="53"/>
                    <a:pt x="5" y="53"/>
                  </a:cubicBezTo>
                  <a:cubicBezTo>
                    <a:pt x="0" y="41"/>
                    <a:pt x="6" y="27"/>
                    <a:pt x="19" y="22"/>
                  </a:cubicBezTo>
                  <a:cubicBezTo>
                    <a:pt x="60" y="5"/>
                    <a:pt x="60" y="5"/>
                    <a:pt x="60" y="5"/>
                  </a:cubicBezTo>
                  <a:cubicBezTo>
                    <a:pt x="73" y="0"/>
                    <a:pt x="87" y="7"/>
                    <a:pt x="92" y="19"/>
                  </a:cubicBezTo>
                  <a:close/>
                </a:path>
              </a:pathLst>
            </a:custGeom>
            <a:solidFill>
              <a:srgbClr val="FFF8F0"/>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76" name="Freeform 88"/>
            <p:cNvSpPr/>
            <p:nvPr/>
          </p:nvSpPr>
          <p:spPr bwMode="auto">
            <a:xfrm>
              <a:off x="1495115" y="7211958"/>
              <a:ext cx="170047" cy="130131"/>
            </a:xfrm>
            <a:custGeom>
              <a:avLst/>
              <a:gdLst>
                <a:gd name="T0" fmla="*/ 85 w 90"/>
                <a:gd name="T1" fmla="*/ 19 h 69"/>
                <a:gd name="T2" fmla="*/ 85 w 90"/>
                <a:gd name="T3" fmla="*/ 19 h 69"/>
                <a:gd name="T4" fmla="*/ 72 w 90"/>
                <a:gd name="T5" fmla="*/ 50 h 69"/>
                <a:gd name="T6" fmla="*/ 36 w 90"/>
                <a:gd name="T7" fmla="*/ 64 h 69"/>
                <a:gd name="T8" fmla="*/ 5 w 90"/>
                <a:gd name="T9" fmla="*/ 50 h 69"/>
                <a:gd name="T10" fmla="*/ 5 w 90"/>
                <a:gd name="T11" fmla="*/ 50 h 69"/>
                <a:gd name="T12" fmla="*/ 18 w 90"/>
                <a:gd name="T13" fmla="*/ 19 h 69"/>
                <a:gd name="T14" fmla="*/ 54 w 90"/>
                <a:gd name="T15" fmla="*/ 5 h 69"/>
                <a:gd name="T16" fmla="*/ 85 w 90"/>
                <a:gd name="T17" fmla="*/ 19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0" h="69">
                  <a:moveTo>
                    <a:pt x="85" y="19"/>
                  </a:moveTo>
                  <a:cubicBezTo>
                    <a:pt x="85" y="19"/>
                    <a:pt x="85" y="19"/>
                    <a:pt x="85" y="19"/>
                  </a:cubicBezTo>
                  <a:cubicBezTo>
                    <a:pt x="90" y="31"/>
                    <a:pt x="84" y="45"/>
                    <a:pt x="72" y="50"/>
                  </a:cubicBezTo>
                  <a:cubicBezTo>
                    <a:pt x="36" y="64"/>
                    <a:pt x="36" y="64"/>
                    <a:pt x="36" y="64"/>
                  </a:cubicBezTo>
                  <a:cubicBezTo>
                    <a:pt x="24" y="69"/>
                    <a:pt x="10" y="63"/>
                    <a:pt x="5" y="50"/>
                  </a:cubicBezTo>
                  <a:cubicBezTo>
                    <a:pt x="5" y="50"/>
                    <a:pt x="5" y="50"/>
                    <a:pt x="5" y="50"/>
                  </a:cubicBezTo>
                  <a:cubicBezTo>
                    <a:pt x="0" y="38"/>
                    <a:pt x="6" y="24"/>
                    <a:pt x="18" y="19"/>
                  </a:cubicBezTo>
                  <a:cubicBezTo>
                    <a:pt x="54" y="5"/>
                    <a:pt x="54" y="5"/>
                    <a:pt x="54" y="5"/>
                  </a:cubicBezTo>
                  <a:cubicBezTo>
                    <a:pt x="66" y="0"/>
                    <a:pt x="80" y="6"/>
                    <a:pt x="85" y="19"/>
                  </a:cubicBezTo>
                  <a:close/>
                </a:path>
              </a:pathLst>
            </a:custGeom>
            <a:solidFill>
              <a:srgbClr val="FFF8F0"/>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77" name="Freeform 89"/>
            <p:cNvSpPr/>
            <p:nvPr/>
          </p:nvSpPr>
          <p:spPr bwMode="auto">
            <a:xfrm>
              <a:off x="854842" y="7499363"/>
              <a:ext cx="281816" cy="218747"/>
            </a:xfrm>
            <a:custGeom>
              <a:avLst/>
              <a:gdLst>
                <a:gd name="T0" fmla="*/ 10 w 149"/>
                <a:gd name="T1" fmla="*/ 0 h 116"/>
                <a:gd name="T2" fmla="*/ 149 w 149"/>
                <a:gd name="T3" fmla="*/ 95 h 116"/>
                <a:gd name="T4" fmla="*/ 135 w 149"/>
                <a:gd name="T5" fmla="*/ 116 h 116"/>
                <a:gd name="T6" fmla="*/ 0 w 149"/>
                <a:gd name="T7" fmla="*/ 15 h 116"/>
                <a:gd name="T8" fmla="*/ 10 w 149"/>
                <a:gd name="T9" fmla="*/ 0 h 116"/>
              </a:gdLst>
              <a:ahLst/>
              <a:cxnLst>
                <a:cxn ang="0">
                  <a:pos x="T0" y="T1"/>
                </a:cxn>
                <a:cxn ang="0">
                  <a:pos x="T2" y="T3"/>
                </a:cxn>
                <a:cxn ang="0">
                  <a:pos x="T4" y="T5"/>
                </a:cxn>
                <a:cxn ang="0">
                  <a:pos x="T6" y="T7"/>
                </a:cxn>
                <a:cxn ang="0">
                  <a:pos x="T8" y="T9"/>
                </a:cxn>
              </a:cxnLst>
              <a:rect l="0" t="0" r="r" b="b"/>
              <a:pathLst>
                <a:path w="149" h="116">
                  <a:moveTo>
                    <a:pt x="10" y="0"/>
                  </a:moveTo>
                  <a:cubicBezTo>
                    <a:pt x="149" y="95"/>
                    <a:pt x="149" y="95"/>
                    <a:pt x="149" y="95"/>
                  </a:cubicBezTo>
                  <a:cubicBezTo>
                    <a:pt x="135" y="116"/>
                    <a:pt x="135" y="116"/>
                    <a:pt x="135" y="116"/>
                  </a:cubicBezTo>
                  <a:cubicBezTo>
                    <a:pt x="81" y="96"/>
                    <a:pt x="34" y="61"/>
                    <a:pt x="0" y="15"/>
                  </a:cubicBezTo>
                  <a:lnTo>
                    <a:pt x="10" y="0"/>
                  </a:lnTo>
                  <a:close/>
                </a:path>
              </a:pathLst>
            </a:custGeom>
            <a:solidFill>
              <a:srgbClr val="6A9DC9"/>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78" name="Freeform 90"/>
            <p:cNvSpPr/>
            <p:nvPr/>
          </p:nvSpPr>
          <p:spPr bwMode="auto">
            <a:xfrm>
              <a:off x="962619" y="7019556"/>
              <a:ext cx="260260" cy="431906"/>
            </a:xfrm>
            <a:custGeom>
              <a:avLst/>
              <a:gdLst>
                <a:gd name="T0" fmla="*/ 17 w 138"/>
                <a:gd name="T1" fmla="*/ 220 h 229"/>
                <a:gd name="T2" fmla="*/ 32 w 138"/>
                <a:gd name="T3" fmla="*/ 229 h 229"/>
                <a:gd name="T4" fmla="*/ 42 w 138"/>
                <a:gd name="T5" fmla="*/ 211 h 229"/>
                <a:gd name="T6" fmla="*/ 124 w 138"/>
                <a:gd name="T7" fmla="*/ 63 h 229"/>
                <a:gd name="T8" fmla="*/ 116 w 138"/>
                <a:gd name="T9" fmla="*/ 10 h 229"/>
                <a:gd name="T10" fmla="*/ 103 w 138"/>
                <a:gd name="T11" fmla="*/ 8 h 229"/>
                <a:gd name="T12" fmla="*/ 9 w 138"/>
                <a:gd name="T13" fmla="*/ 177 h 229"/>
                <a:gd name="T14" fmla="*/ 17 w 138"/>
                <a:gd name="T15" fmla="*/ 220 h 22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8" h="229">
                  <a:moveTo>
                    <a:pt x="17" y="220"/>
                  </a:moveTo>
                  <a:cubicBezTo>
                    <a:pt x="32" y="229"/>
                    <a:pt x="32" y="229"/>
                    <a:pt x="32" y="229"/>
                  </a:cubicBezTo>
                  <a:cubicBezTo>
                    <a:pt x="42" y="211"/>
                    <a:pt x="42" y="211"/>
                    <a:pt x="42" y="211"/>
                  </a:cubicBezTo>
                  <a:cubicBezTo>
                    <a:pt x="124" y="63"/>
                    <a:pt x="124" y="63"/>
                    <a:pt x="124" y="63"/>
                  </a:cubicBezTo>
                  <a:cubicBezTo>
                    <a:pt x="138" y="38"/>
                    <a:pt x="130" y="22"/>
                    <a:pt x="116" y="10"/>
                  </a:cubicBezTo>
                  <a:cubicBezTo>
                    <a:pt x="109" y="3"/>
                    <a:pt x="108" y="0"/>
                    <a:pt x="103" y="8"/>
                  </a:cubicBezTo>
                  <a:cubicBezTo>
                    <a:pt x="9" y="177"/>
                    <a:pt x="9" y="177"/>
                    <a:pt x="9" y="177"/>
                  </a:cubicBezTo>
                  <a:cubicBezTo>
                    <a:pt x="0" y="192"/>
                    <a:pt x="4" y="211"/>
                    <a:pt x="17" y="220"/>
                  </a:cubicBezTo>
                  <a:close/>
                </a:path>
              </a:pathLst>
            </a:custGeom>
            <a:solidFill>
              <a:srgbClr val="FFF8F0"/>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grpSp>
      <p:sp>
        <p:nvSpPr>
          <p:cNvPr id="2" name="TextBox 1"/>
          <p:cNvSpPr txBox="1"/>
          <p:nvPr/>
        </p:nvSpPr>
        <p:spPr>
          <a:xfrm>
            <a:off x="4238625" y="5778500"/>
            <a:ext cx="4445000" cy="646331"/>
          </a:xfrm>
          <a:prstGeom prst="rect">
            <a:avLst/>
          </a:prstGeom>
          <a:noFill/>
        </p:spPr>
        <p:txBody>
          <a:bodyPr wrap="square" rtlCol="0">
            <a:spAutoFit/>
          </a:bodyPr>
          <a:lstStyle/>
          <a:p>
            <a:r>
              <a:rPr lang="zh-CN" altLang="en-US" dirty="0" smtClean="0">
                <a:solidFill>
                  <a:prstClr val="black">
                    <a:lumMod val="85000"/>
                    <a:lumOff val="15000"/>
                  </a:prstClr>
                </a:solidFill>
                <a:latin typeface="微软雅黑" panose="020B0503020204020204" pitchFamily="34" charset="-122"/>
                <a:ea typeface="微软雅黑" panose="020B0503020204020204" pitchFamily="34" charset="-122"/>
              </a:rPr>
              <a:t>公司网</a:t>
            </a:r>
            <a:r>
              <a:rPr lang="zh-CN" altLang="en-US" dirty="0">
                <a:solidFill>
                  <a:prstClr val="black">
                    <a:lumMod val="85000"/>
                    <a:lumOff val="15000"/>
                  </a:prstClr>
                </a:solidFill>
                <a:latin typeface="微软雅黑" panose="020B0503020204020204" pitchFamily="34" charset="-122"/>
                <a:ea typeface="微软雅黑" panose="020B0503020204020204" pitchFamily="34" charset="-122"/>
              </a:rPr>
              <a:t>址：</a:t>
            </a:r>
            <a:r>
              <a:rPr lang="en-US" altLang="zh-CN" dirty="0">
                <a:solidFill>
                  <a:prstClr val="black">
                    <a:lumMod val="85000"/>
                    <a:lumOff val="15000"/>
                  </a:prstClr>
                </a:solidFill>
                <a:latin typeface="微软雅黑" panose="020B0503020204020204" pitchFamily="34" charset="-122"/>
                <a:ea typeface="微软雅黑" panose="020B0503020204020204" pitchFamily="34" charset="-122"/>
                <a:hlinkClick r:id="rId2"/>
              </a:rPr>
              <a:t>www.edusunrising.com</a:t>
            </a:r>
            <a:endParaRPr lang="en-US" altLang="zh-CN" dirty="0">
              <a:solidFill>
                <a:prstClr val="black">
                  <a:lumMod val="85000"/>
                  <a:lumOff val="15000"/>
                </a:prstClr>
              </a:solidFill>
              <a:latin typeface="微软雅黑" panose="020B0503020204020204" pitchFamily="34" charset="-122"/>
              <a:ea typeface="微软雅黑" panose="020B0503020204020204" pitchFamily="34" charset="-122"/>
            </a:endParaRPr>
          </a:p>
          <a:p>
            <a:endParaRPr kumimoji="1" lang="ja-JP" altLang="en-US" dirty="0"/>
          </a:p>
        </p:txBody>
      </p:sp>
      <p:pic>
        <p:nvPicPr>
          <p:cNvPr id="4" name="Picture 3" descr="search-globe.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771901" y="5781676"/>
            <a:ext cx="488950" cy="488950"/>
          </a:xfrm>
          <a:prstGeom prst="rect">
            <a:avLst/>
          </a:prstGeom>
        </p:spPr>
      </p:pic>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C4E0E2"/>
        </a:solidFill>
        <a:effectLst/>
      </p:bgPr>
    </p:bg>
    <p:spTree>
      <p:nvGrpSpPr>
        <p:cNvPr id="1" name=""/>
        <p:cNvGrpSpPr/>
        <p:nvPr/>
      </p:nvGrpSpPr>
      <p:grpSpPr>
        <a:xfrm>
          <a:off x="0" y="0"/>
          <a:ext cx="0" cy="0"/>
          <a:chOff x="0" y="0"/>
          <a:chExt cx="0" cy="0"/>
        </a:xfrm>
      </p:grpSpPr>
      <p:grpSp>
        <p:nvGrpSpPr>
          <p:cNvPr id="5" name="组合 4"/>
          <p:cNvGrpSpPr/>
          <p:nvPr/>
        </p:nvGrpSpPr>
        <p:grpSpPr>
          <a:xfrm>
            <a:off x="3965549" y="5136094"/>
            <a:ext cx="3594101" cy="1730375"/>
            <a:chOff x="3414713" y="4056063"/>
            <a:chExt cx="3594101" cy="1730375"/>
          </a:xfrm>
        </p:grpSpPr>
        <p:sp>
          <p:nvSpPr>
            <p:cNvPr id="6" name="Freeform 59"/>
            <p:cNvSpPr/>
            <p:nvPr/>
          </p:nvSpPr>
          <p:spPr bwMode="auto">
            <a:xfrm>
              <a:off x="6238876" y="4576763"/>
              <a:ext cx="769938" cy="885825"/>
            </a:xfrm>
            <a:custGeom>
              <a:avLst/>
              <a:gdLst>
                <a:gd name="T0" fmla="*/ 485 w 485"/>
                <a:gd name="T1" fmla="*/ 508 h 558"/>
                <a:gd name="T2" fmla="*/ 270 w 485"/>
                <a:gd name="T3" fmla="*/ 0 h 558"/>
                <a:gd name="T4" fmla="*/ 0 w 485"/>
                <a:gd name="T5" fmla="*/ 423 h 558"/>
                <a:gd name="T6" fmla="*/ 481 w 485"/>
                <a:gd name="T7" fmla="*/ 558 h 558"/>
                <a:gd name="T8" fmla="*/ 485 w 485"/>
                <a:gd name="T9" fmla="*/ 508 h 558"/>
              </a:gdLst>
              <a:ahLst/>
              <a:cxnLst>
                <a:cxn ang="0">
                  <a:pos x="T0" y="T1"/>
                </a:cxn>
                <a:cxn ang="0">
                  <a:pos x="T2" y="T3"/>
                </a:cxn>
                <a:cxn ang="0">
                  <a:pos x="T4" y="T5"/>
                </a:cxn>
                <a:cxn ang="0">
                  <a:pos x="T6" y="T7"/>
                </a:cxn>
                <a:cxn ang="0">
                  <a:pos x="T8" y="T9"/>
                </a:cxn>
              </a:cxnLst>
              <a:rect l="0" t="0" r="r" b="b"/>
              <a:pathLst>
                <a:path w="485" h="558">
                  <a:moveTo>
                    <a:pt x="485" y="508"/>
                  </a:moveTo>
                  <a:lnTo>
                    <a:pt x="270" y="0"/>
                  </a:lnTo>
                  <a:lnTo>
                    <a:pt x="0" y="423"/>
                  </a:lnTo>
                  <a:lnTo>
                    <a:pt x="481" y="558"/>
                  </a:lnTo>
                  <a:lnTo>
                    <a:pt x="485" y="508"/>
                  </a:lnTo>
                  <a:close/>
                </a:path>
              </a:pathLst>
            </a:custGeom>
            <a:solidFill>
              <a:srgbClr val="5DA28D"/>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7" name="Freeform 60"/>
            <p:cNvSpPr/>
            <p:nvPr/>
          </p:nvSpPr>
          <p:spPr bwMode="auto">
            <a:xfrm>
              <a:off x="3414713" y="4067175"/>
              <a:ext cx="1447800" cy="1674813"/>
            </a:xfrm>
            <a:custGeom>
              <a:avLst/>
              <a:gdLst>
                <a:gd name="T0" fmla="*/ 0 w 912"/>
                <a:gd name="T1" fmla="*/ 1055 h 1055"/>
                <a:gd name="T2" fmla="*/ 405 w 912"/>
                <a:gd name="T3" fmla="*/ 0 h 1055"/>
                <a:gd name="T4" fmla="*/ 912 w 912"/>
                <a:gd name="T5" fmla="*/ 691 h 1055"/>
                <a:gd name="T6" fmla="*/ 0 w 912"/>
                <a:gd name="T7" fmla="*/ 1055 h 1055"/>
              </a:gdLst>
              <a:ahLst/>
              <a:cxnLst>
                <a:cxn ang="0">
                  <a:pos x="T0" y="T1"/>
                </a:cxn>
                <a:cxn ang="0">
                  <a:pos x="T2" y="T3"/>
                </a:cxn>
                <a:cxn ang="0">
                  <a:pos x="T4" y="T5"/>
                </a:cxn>
                <a:cxn ang="0">
                  <a:pos x="T6" y="T7"/>
                </a:cxn>
              </a:cxnLst>
              <a:rect l="0" t="0" r="r" b="b"/>
              <a:pathLst>
                <a:path w="912" h="1055">
                  <a:moveTo>
                    <a:pt x="0" y="1055"/>
                  </a:moveTo>
                  <a:lnTo>
                    <a:pt x="405" y="0"/>
                  </a:lnTo>
                  <a:lnTo>
                    <a:pt x="912" y="691"/>
                  </a:lnTo>
                  <a:lnTo>
                    <a:pt x="0" y="1055"/>
                  </a:lnTo>
                  <a:close/>
                </a:path>
              </a:pathLst>
            </a:custGeom>
            <a:solidFill>
              <a:srgbClr val="5DA28D"/>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8" name="Freeform 61"/>
            <p:cNvSpPr/>
            <p:nvPr/>
          </p:nvSpPr>
          <p:spPr bwMode="auto">
            <a:xfrm>
              <a:off x="4313238" y="4357688"/>
              <a:ext cx="1763713" cy="1428750"/>
            </a:xfrm>
            <a:custGeom>
              <a:avLst/>
              <a:gdLst>
                <a:gd name="T0" fmla="*/ 0 w 1111"/>
                <a:gd name="T1" fmla="*/ 884 h 900"/>
                <a:gd name="T2" fmla="*/ 547 w 1111"/>
                <a:gd name="T3" fmla="*/ 0 h 900"/>
                <a:gd name="T4" fmla="*/ 1111 w 1111"/>
                <a:gd name="T5" fmla="*/ 900 h 900"/>
                <a:gd name="T6" fmla="*/ 0 w 1111"/>
                <a:gd name="T7" fmla="*/ 884 h 900"/>
              </a:gdLst>
              <a:ahLst/>
              <a:cxnLst>
                <a:cxn ang="0">
                  <a:pos x="T0" y="T1"/>
                </a:cxn>
                <a:cxn ang="0">
                  <a:pos x="T2" y="T3"/>
                </a:cxn>
                <a:cxn ang="0">
                  <a:pos x="T4" y="T5"/>
                </a:cxn>
                <a:cxn ang="0">
                  <a:pos x="T6" y="T7"/>
                </a:cxn>
              </a:cxnLst>
              <a:rect l="0" t="0" r="r" b="b"/>
              <a:pathLst>
                <a:path w="1111" h="900">
                  <a:moveTo>
                    <a:pt x="0" y="884"/>
                  </a:moveTo>
                  <a:lnTo>
                    <a:pt x="547" y="0"/>
                  </a:lnTo>
                  <a:lnTo>
                    <a:pt x="1111" y="900"/>
                  </a:lnTo>
                  <a:lnTo>
                    <a:pt x="0" y="884"/>
                  </a:lnTo>
                  <a:close/>
                </a:path>
              </a:pathLst>
            </a:custGeom>
            <a:solidFill>
              <a:srgbClr val="5DA28D"/>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9" name="Freeform 62"/>
            <p:cNvSpPr/>
            <p:nvPr/>
          </p:nvSpPr>
          <p:spPr bwMode="auto">
            <a:xfrm>
              <a:off x="5335588" y="4056063"/>
              <a:ext cx="1628775" cy="1406525"/>
            </a:xfrm>
            <a:custGeom>
              <a:avLst/>
              <a:gdLst>
                <a:gd name="T0" fmla="*/ 0 w 1026"/>
                <a:gd name="T1" fmla="*/ 872 h 886"/>
                <a:gd name="T2" fmla="*/ 526 w 1026"/>
                <a:gd name="T3" fmla="*/ 0 h 886"/>
                <a:gd name="T4" fmla="*/ 1026 w 1026"/>
                <a:gd name="T5" fmla="*/ 886 h 886"/>
                <a:gd name="T6" fmla="*/ 0 w 1026"/>
                <a:gd name="T7" fmla="*/ 872 h 886"/>
              </a:gdLst>
              <a:ahLst/>
              <a:cxnLst>
                <a:cxn ang="0">
                  <a:pos x="T0" y="T1"/>
                </a:cxn>
                <a:cxn ang="0">
                  <a:pos x="T2" y="T3"/>
                </a:cxn>
                <a:cxn ang="0">
                  <a:pos x="T4" y="T5"/>
                </a:cxn>
                <a:cxn ang="0">
                  <a:pos x="T6" y="T7"/>
                </a:cxn>
              </a:cxnLst>
              <a:rect l="0" t="0" r="r" b="b"/>
              <a:pathLst>
                <a:path w="1026" h="886">
                  <a:moveTo>
                    <a:pt x="0" y="872"/>
                  </a:moveTo>
                  <a:lnTo>
                    <a:pt x="526" y="0"/>
                  </a:lnTo>
                  <a:lnTo>
                    <a:pt x="1026" y="886"/>
                  </a:lnTo>
                  <a:lnTo>
                    <a:pt x="0" y="872"/>
                  </a:lnTo>
                  <a:close/>
                </a:path>
              </a:pathLst>
            </a:custGeom>
            <a:solidFill>
              <a:srgbClr val="5DA28D"/>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0" name="Freeform 63"/>
            <p:cNvSpPr/>
            <p:nvPr/>
          </p:nvSpPr>
          <p:spPr bwMode="auto">
            <a:xfrm>
              <a:off x="4057651" y="4067175"/>
              <a:ext cx="739775" cy="1447800"/>
            </a:xfrm>
            <a:custGeom>
              <a:avLst/>
              <a:gdLst>
                <a:gd name="T0" fmla="*/ 0 w 197"/>
                <a:gd name="T1" fmla="*/ 0 h 384"/>
                <a:gd name="T2" fmla="*/ 162 w 197"/>
                <a:gd name="T3" fmla="*/ 376 h 384"/>
                <a:gd name="T4" fmla="*/ 197 w 197"/>
                <a:gd name="T5" fmla="*/ 254 h 384"/>
                <a:gd name="T6" fmla="*/ 0 w 197"/>
                <a:gd name="T7" fmla="*/ 0 h 384"/>
              </a:gdLst>
              <a:ahLst/>
              <a:cxnLst>
                <a:cxn ang="0">
                  <a:pos x="T0" y="T1"/>
                </a:cxn>
                <a:cxn ang="0">
                  <a:pos x="T2" y="T3"/>
                </a:cxn>
                <a:cxn ang="0">
                  <a:pos x="T4" y="T5"/>
                </a:cxn>
                <a:cxn ang="0">
                  <a:pos x="T6" y="T7"/>
                </a:cxn>
              </a:cxnLst>
              <a:rect l="0" t="0" r="r" b="b"/>
              <a:pathLst>
                <a:path w="197" h="384">
                  <a:moveTo>
                    <a:pt x="0" y="0"/>
                  </a:moveTo>
                  <a:cubicBezTo>
                    <a:pt x="0" y="0"/>
                    <a:pt x="161" y="368"/>
                    <a:pt x="162" y="376"/>
                  </a:cubicBezTo>
                  <a:cubicBezTo>
                    <a:pt x="164" y="384"/>
                    <a:pt x="197" y="254"/>
                    <a:pt x="197" y="254"/>
                  </a:cubicBezTo>
                  <a:lnTo>
                    <a:pt x="0" y="0"/>
                  </a:lnTo>
                  <a:close/>
                </a:path>
              </a:pathLst>
            </a:custGeom>
            <a:solidFill>
              <a:srgbClr val="222725"/>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1" name="Freeform 64"/>
            <p:cNvSpPr/>
            <p:nvPr/>
          </p:nvSpPr>
          <p:spPr bwMode="auto">
            <a:xfrm>
              <a:off x="5181601" y="4357688"/>
              <a:ext cx="409575" cy="1017588"/>
            </a:xfrm>
            <a:custGeom>
              <a:avLst/>
              <a:gdLst>
                <a:gd name="T0" fmla="*/ 0 w 258"/>
                <a:gd name="T1" fmla="*/ 0 h 641"/>
                <a:gd name="T2" fmla="*/ 258 w 258"/>
                <a:gd name="T3" fmla="*/ 406 h 641"/>
                <a:gd name="T4" fmla="*/ 121 w 258"/>
                <a:gd name="T5" fmla="*/ 641 h 641"/>
                <a:gd name="T6" fmla="*/ 0 w 258"/>
                <a:gd name="T7" fmla="*/ 0 h 641"/>
              </a:gdLst>
              <a:ahLst/>
              <a:cxnLst>
                <a:cxn ang="0">
                  <a:pos x="T0" y="T1"/>
                </a:cxn>
                <a:cxn ang="0">
                  <a:pos x="T2" y="T3"/>
                </a:cxn>
                <a:cxn ang="0">
                  <a:pos x="T4" y="T5"/>
                </a:cxn>
                <a:cxn ang="0">
                  <a:pos x="T6" y="T7"/>
                </a:cxn>
              </a:cxnLst>
              <a:rect l="0" t="0" r="r" b="b"/>
              <a:pathLst>
                <a:path w="258" h="641">
                  <a:moveTo>
                    <a:pt x="0" y="0"/>
                  </a:moveTo>
                  <a:lnTo>
                    <a:pt x="258" y="406"/>
                  </a:lnTo>
                  <a:lnTo>
                    <a:pt x="121" y="641"/>
                  </a:lnTo>
                  <a:lnTo>
                    <a:pt x="0" y="0"/>
                  </a:lnTo>
                  <a:close/>
                </a:path>
              </a:pathLst>
            </a:custGeom>
            <a:solidFill>
              <a:srgbClr val="222725"/>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2" name="Freeform 65"/>
            <p:cNvSpPr/>
            <p:nvPr/>
          </p:nvSpPr>
          <p:spPr bwMode="auto">
            <a:xfrm>
              <a:off x="6170613" y="4056063"/>
              <a:ext cx="387350" cy="1003300"/>
            </a:xfrm>
            <a:custGeom>
              <a:avLst/>
              <a:gdLst>
                <a:gd name="T0" fmla="*/ 0 w 244"/>
                <a:gd name="T1" fmla="*/ 0 h 632"/>
                <a:gd name="T2" fmla="*/ 244 w 244"/>
                <a:gd name="T3" fmla="*/ 432 h 632"/>
                <a:gd name="T4" fmla="*/ 126 w 244"/>
                <a:gd name="T5" fmla="*/ 632 h 632"/>
                <a:gd name="T6" fmla="*/ 0 w 244"/>
                <a:gd name="T7" fmla="*/ 0 h 632"/>
              </a:gdLst>
              <a:ahLst/>
              <a:cxnLst>
                <a:cxn ang="0">
                  <a:pos x="T0" y="T1"/>
                </a:cxn>
                <a:cxn ang="0">
                  <a:pos x="T2" y="T3"/>
                </a:cxn>
                <a:cxn ang="0">
                  <a:pos x="T4" y="T5"/>
                </a:cxn>
                <a:cxn ang="0">
                  <a:pos x="T6" y="T7"/>
                </a:cxn>
              </a:cxnLst>
              <a:rect l="0" t="0" r="r" b="b"/>
              <a:pathLst>
                <a:path w="244" h="632">
                  <a:moveTo>
                    <a:pt x="0" y="0"/>
                  </a:moveTo>
                  <a:lnTo>
                    <a:pt x="244" y="432"/>
                  </a:lnTo>
                  <a:lnTo>
                    <a:pt x="126" y="632"/>
                  </a:lnTo>
                  <a:lnTo>
                    <a:pt x="0" y="0"/>
                  </a:lnTo>
                  <a:close/>
                </a:path>
              </a:pathLst>
            </a:custGeom>
            <a:solidFill>
              <a:srgbClr val="222725"/>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3" name="Freeform 66"/>
            <p:cNvSpPr/>
            <p:nvPr/>
          </p:nvSpPr>
          <p:spPr bwMode="auto">
            <a:xfrm>
              <a:off x="6667501" y="4576763"/>
              <a:ext cx="341313" cy="946150"/>
            </a:xfrm>
            <a:custGeom>
              <a:avLst/>
              <a:gdLst>
                <a:gd name="T0" fmla="*/ 215 w 215"/>
                <a:gd name="T1" fmla="*/ 508 h 596"/>
                <a:gd name="T2" fmla="*/ 0 w 215"/>
                <a:gd name="T3" fmla="*/ 0 h 596"/>
                <a:gd name="T4" fmla="*/ 71 w 215"/>
                <a:gd name="T5" fmla="*/ 596 h 596"/>
                <a:gd name="T6" fmla="*/ 211 w 215"/>
                <a:gd name="T7" fmla="*/ 572 h 596"/>
                <a:gd name="T8" fmla="*/ 215 w 215"/>
                <a:gd name="T9" fmla="*/ 508 h 596"/>
              </a:gdLst>
              <a:ahLst/>
              <a:cxnLst>
                <a:cxn ang="0">
                  <a:pos x="T0" y="T1"/>
                </a:cxn>
                <a:cxn ang="0">
                  <a:pos x="T2" y="T3"/>
                </a:cxn>
                <a:cxn ang="0">
                  <a:pos x="T4" y="T5"/>
                </a:cxn>
                <a:cxn ang="0">
                  <a:pos x="T6" y="T7"/>
                </a:cxn>
                <a:cxn ang="0">
                  <a:pos x="T8" y="T9"/>
                </a:cxn>
              </a:cxnLst>
              <a:rect l="0" t="0" r="r" b="b"/>
              <a:pathLst>
                <a:path w="215" h="596">
                  <a:moveTo>
                    <a:pt x="215" y="508"/>
                  </a:moveTo>
                  <a:lnTo>
                    <a:pt x="0" y="0"/>
                  </a:lnTo>
                  <a:lnTo>
                    <a:pt x="71" y="596"/>
                  </a:lnTo>
                  <a:lnTo>
                    <a:pt x="211" y="572"/>
                  </a:lnTo>
                  <a:lnTo>
                    <a:pt x="215" y="508"/>
                  </a:lnTo>
                  <a:close/>
                </a:path>
              </a:pathLst>
            </a:custGeom>
            <a:solidFill>
              <a:srgbClr val="222725"/>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4" name="Freeform 67"/>
            <p:cNvSpPr/>
            <p:nvPr/>
          </p:nvSpPr>
          <p:spPr bwMode="auto">
            <a:xfrm>
              <a:off x="3895726" y="4217988"/>
              <a:ext cx="431800" cy="320675"/>
            </a:xfrm>
            <a:custGeom>
              <a:avLst/>
              <a:gdLst>
                <a:gd name="T0" fmla="*/ 0 w 272"/>
                <a:gd name="T1" fmla="*/ 168 h 202"/>
                <a:gd name="T2" fmla="*/ 78 w 272"/>
                <a:gd name="T3" fmla="*/ 119 h 202"/>
                <a:gd name="T4" fmla="*/ 135 w 272"/>
                <a:gd name="T5" fmla="*/ 202 h 202"/>
                <a:gd name="T6" fmla="*/ 154 w 272"/>
                <a:gd name="T7" fmla="*/ 111 h 202"/>
                <a:gd name="T8" fmla="*/ 227 w 272"/>
                <a:gd name="T9" fmla="*/ 195 h 202"/>
                <a:gd name="T10" fmla="*/ 208 w 272"/>
                <a:gd name="T11" fmla="*/ 66 h 202"/>
                <a:gd name="T12" fmla="*/ 272 w 272"/>
                <a:gd name="T13" fmla="*/ 119 h 202"/>
                <a:gd name="T14" fmla="*/ 177 w 272"/>
                <a:gd name="T15" fmla="*/ 0 h 202"/>
                <a:gd name="T16" fmla="*/ 189 w 272"/>
                <a:gd name="T17" fmla="*/ 85 h 202"/>
                <a:gd name="T18" fmla="*/ 132 w 272"/>
                <a:gd name="T19" fmla="*/ 54 h 202"/>
                <a:gd name="T20" fmla="*/ 118 w 272"/>
                <a:gd name="T21" fmla="*/ 116 h 202"/>
                <a:gd name="T22" fmla="*/ 80 w 272"/>
                <a:gd name="T23" fmla="*/ 45 h 202"/>
                <a:gd name="T24" fmla="*/ 42 w 272"/>
                <a:gd name="T25" fmla="*/ 104 h 202"/>
                <a:gd name="T26" fmla="*/ 52 w 272"/>
                <a:gd name="T27" fmla="*/ 28 h 202"/>
                <a:gd name="T28" fmla="*/ 0 w 272"/>
                <a:gd name="T29" fmla="*/ 168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72" h="202">
                  <a:moveTo>
                    <a:pt x="0" y="168"/>
                  </a:moveTo>
                  <a:lnTo>
                    <a:pt x="78" y="119"/>
                  </a:lnTo>
                  <a:lnTo>
                    <a:pt x="135" y="202"/>
                  </a:lnTo>
                  <a:lnTo>
                    <a:pt x="154" y="111"/>
                  </a:lnTo>
                  <a:lnTo>
                    <a:pt x="227" y="195"/>
                  </a:lnTo>
                  <a:lnTo>
                    <a:pt x="208" y="66"/>
                  </a:lnTo>
                  <a:lnTo>
                    <a:pt x="272" y="119"/>
                  </a:lnTo>
                  <a:lnTo>
                    <a:pt x="177" y="0"/>
                  </a:lnTo>
                  <a:lnTo>
                    <a:pt x="189" y="85"/>
                  </a:lnTo>
                  <a:lnTo>
                    <a:pt x="132" y="54"/>
                  </a:lnTo>
                  <a:lnTo>
                    <a:pt x="118" y="116"/>
                  </a:lnTo>
                  <a:lnTo>
                    <a:pt x="80" y="45"/>
                  </a:lnTo>
                  <a:lnTo>
                    <a:pt x="42" y="104"/>
                  </a:lnTo>
                  <a:lnTo>
                    <a:pt x="52" y="28"/>
                  </a:lnTo>
                  <a:lnTo>
                    <a:pt x="0" y="168"/>
                  </a:lnTo>
                  <a:close/>
                </a:path>
              </a:pathLst>
            </a:custGeom>
            <a:solidFill>
              <a:srgbClr val="FFFFEF"/>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5" name="Freeform 68"/>
            <p:cNvSpPr/>
            <p:nvPr/>
          </p:nvSpPr>
          <p:spPr bwMode="auto">
            <a:xfrm>
              <a:off x="5008563" y="4443413"/>
              <a:ext cx="360363" cy="339725"/>
            </a:xfrm>
            <a:custGeom>
              <a:avLst/>
              <a:gdLst>
                <a:gd name="T0" fmla="*/ 0 w 227"/>
                <a:gd name="T1" fmla="*/ 114 h 214"/>
                <a:gd name="T2" fmla="*/ 47 w 227"/>
                <a:gd name="T3" fmla="*/ 93 h 214"/>
                <a:gd name="T4" fmla="*/ 47 w 227"/>
                <a:gd name="T5" fmla="*/ 157 h 214"/>
                <a:gd name="T6" fmla="*/ 109 w 227"/>
                <a:gd name="T7" fmla="*/ 91 h 214"/>
                <a:gd name="T8" fmla="*/ 114 w 227"/>
                <a:gd name="T9" fmla="*/ 214 h 214"/>
                <a:gd name="T10" fmla="*/ 140 w 227"/>
                <a:gd name="T11" fmla="*/ 110 h 214"/>
                <a:gd name="T12" fmla="*/ 197 w 227"/>
                <a:gd name="T13" fmla="*/ 171 h 214"/>
                <a:gd name="T14" fmla="*/ 175 w 227"/>
                <a:gd name="T15" fmla="*/ 95 h 214"/>
                <a:gd name="T16" fmla="*/ 227 w 227"/>
                <a:gd name="T17" fmla="*/ 129 h 214"/>
                <a:gd name="T18" fmla="*/ 159 w 227"/>
                <a:gd name="T19" fmla="*/ 17 h 214"/>
                <a:gd name="T20" fmla="*/ 190 w 227"/>
                <a:gd name="T21" fmla="*/ 81 h 214"/>
                <a:gd name="T22" fmla="*/ 147 w 227"/>
                <a:gd name="T23" fmla="*/ 55 h 214"/>
                <a:gd name="T24" fmla="*/ 147 w 227"/>
                <a:gd name="T25" fmla="*/ 84 h 214"/>
                <a:gd name="T26" fmla="*/ 121 w 227"/>
                <a:gd name="T27" fmla="*/ 41 h 214"/>
                <a:gd name="T28" fmla="*/ 83 w 227"/>
                <a:gd name="T29" fmla="*/ 74 h 214"/>
                <a:gd name="T30" fmla="*/ 73 w 227"/>
                <a:gd name="T31" fmla="*/ 0 h 214"/>
                <a:gd name="T32" fmla="*/ 0 w 227"/>
                <a:gd name="T33" fmla="*/ 114 h 2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27" h="214">
                  <a:moveTo>
                    <a:pt x="0" y="114"/>
                  </a:moveTo>
                  <a:lnTo>
                    <a:pt x="47" y="93"/>
                  </a:lnTo>
                  <a:lnTo>
                    <a:pt x="47" y="157"/>
                  </a:lnTo>
                  <a:lnTo>
                    <a:pt x="109" y="91"/>
                  </a:lnTo>
                  <a:lnTo>
                    <a:pt x="114" y="214"/>
                  </a:lnTo>
                  <a:lnTo>
                    <a:pt x="140" y="110"/>
                  </a:lnTo>
                  <a:lnTo>
                    <a:pt x="197" y="171"/>
                  </a:lnTo>
                  <a:lnTo>
                    <a:pt x="175" y="95"/>
                  </a:lnTo>
                  <a:lnTo>
                    <a:pt x="227" y="129"/>
                  </a:lnTo>
                  <a:lnTo>
                    <a:pt x="159" y="17"/>
                  </a:lnTo>
                  <a:lnTo>
                    <a:pt x="190" y="81"/>
                  </a:lnTo>
                  <a:lnTo>
                    <a:pt x="147" y="55"/>
                  </a:lnTo>
                  <a:lnTo>
                    <a:pt x="147" y="84"/>
                  </a:lnTo>
                  <a:lnTo>
                    <a:pt x="121" y="41"/>
                  </a:lnTo>
                  <a:lnTo>
                    <a:pt x="83" y="74"/>
                  </a:lnTo>
                  <a:lnTo>
                    <a:pt x="73" y="0"/>
                  </a:lnTo>
                  <a:lnTo>
                    <a:pt x="0" y="114"/>
                  </a:lnTo>
                  <a:close/>
                </a:path>
              </a:pathLst>
            </a:custGeom>
            <a:solidFill>
              <a:srgbClr val="FFFFEF"/>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6" name="Freeform 69"/>
            <p:cNvSpPr/>
            <p:nvPr/>
          </p:nvSpPr>
          <p:spPr bwMode="auto">
            <a:xfrm>
              <a:off x="5956301" y="4157663"/>
              <a:ext cx="458788" cy="381000"/>
            </a:xfrm>
            <a:custGeom>
              <a:avLst/>
              <a:gdLst>
                <a:gd name="T0" fmla="*/ 230 w 289"/>
                <a:gd name="T1" fmla="*/ 109 h 240"/>
                <a:gd name="T2" fmla="*/ 289 w 289"/>
                <a:gd name="T3" fmla="*/ 209 h 240"/>
                <a:gd name="T4" fmla="*/ 173 w 289"/>
                <a:gd name="T5" fmla="*/ 133 h 240"/>
                <a:gd name="T6" fmla="*/ 142 w 289"/>
                <a:gd name="T7" fmla="*/ 240 h 240"/>
                <a:gd name="T8" fmla="*/ 118 w 289"/>
                <a:gd name="T9" fmla="*/ 133 h 240"/>
                <a:gd name="T10" fmla="*/ 55 w 289"/>
                <a:gd name="T11" fmla="*/ 214 h 240"/>
                <a:gd name="T12" fmla="*/ 90 w 289"/>
                <a:gd name="T13" fmla="*/ 54 h 240"/>
                <a:gd name="T14" fmla="*/ 0 w 289"/>
                <a:gd name="T15" fmla="*/ 152 h 240"/>
                <a:gd name="T16" fmla="*/ 92 w 289"/>
                <a:gd name="T17" fmla="*/ 0 h 240"/>
                <a:gd name="T18" fmla="*/ 111 w 289"/>
                <a:gd name="T19" fmla="*/ 62 h 240"/>
                <a:gd name="T20" fmla="*/ 142 w 289"/>
                <a:gd name="T21" fmla="*/ 52 h 240"/>
                <a:gd name="T22" fmla="*/ 152 w 289"/>
                <a:gd name="T23" fmla="*/ 149 h 240"/>
                <a:gd name="T24" fmla="*/ 156 w 289"/>
                <a:gd name="T25" fmla="*/ 52 h 240"/>
                <a:gd name="T26" fmla="*/ 237 w 289"/>
                <a:gd name="T27" fmla="*/ 138 h 240"/>
                <a:gd name="T28" fmla="*/ 230 w 289"/>
                <a:gd name="T29" fmla="*/ 109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89" h="240">
                  <a:moveTo>
                    <a:pt x="230" y="109"/>
                  </a:moveTo>
                  <a:lnTo>
                    <a:pt x="289" y="209"/>
                  </a:lnTo>
                  <a:lnTo>
                    <a:pt x="173" y="133"/>
                  </a:lnTo>
                  <a:lnTo>
                    <a:pt x="142" y="240"/>
                  </a:lnTo>
                  <a:lnTo>
                    <a:pt x="118" y="133"/>
                  </a:lnTo>
                  <a:lnTo>
                    <a:pt x="55" y="214"/>
                  </a:lnTo>
                  <a:lnTo>
                    <a:pt x="90" y="54"/>
                  </a:lnTo>
                  <a:lnTo>
                    <a:pt x="0" y="152"/>
                  </a:lnTo>
                  <a:lnTo>
                    <a:pt x="92" y="0"/>
                  </a:lnTo>
                  <a:lnTo>
                    <a:pt x="111" y="62"/>
                  </a:lnTo>
                  <a:lnTo>
                    <a:pt x="142" y="52"/>
                  </a:lnTo>
                  <a:lnTo>
                    <a:pt x="152" y="149"/>
                  </a:lnTo>
                  <a:lnTo>
                    <a:pt x="156" y="52"/>
                  </a:lnTo>
                  <a:lnTo>
                    <a:pt x="237" y="138"/>
                  </a:lnTo>
                  <a:lnTo>
                    <a:pt x="230" y="109"/>
                  </a:lnTo>
                  <a:close/>
                </a:path>
              </a:pathLst>
            </a:custGeom>
            <a:solidFill>
              <a:srgbClr val="FFFFEF"/>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7" name="Freeform 70"/>
            <p:cNvSpPr/>
            <p:nvPr/>
          </p:nvSpPr>
          <p:spPr bwMode="auto">
            <a:xfrm>
              <a:off x="6524626" y="4678363"/>
              <a:ext cx="280988" cy="233363"/>
            </a:xfrm>
            <a:custGeom>
              <a:avLst/>
              <a:gdLst>
                <a:gd name="T0" fmla="*/ 47 w 177"/>
                <a:gd name="T1" fmla="*/ 0 h 147"/>
                <a:gd name="T2" fmla="*/ 0 w 177"/>
                <a:gd name="T3" fmla="*/ 76 h 147"/>
                <a:gd name="T4" fmla="*/ 57 w 177"/>
                <a:gd name="T5" fmla="*/ 59 h 147"/>
                <a:gd name="T6" fmla="*/ 71 w 177"/>
                <a:gd name="T7" fmla="*/ 147 h 147"/>
                <a:gd name="T8" fmla="*/ 104 w 177"/>
                <a:gd name="T9" fmla="*/ 66 h 147"/>
                <a:gd name="T10" fmla="*/ 177 w 177"/>
                <a:gd name="T11" fmla="*/ 142 h 147"/>
                <a:gd name="T12" fmla="*/ 130 w 177"/>
                <a:gd name="T13" fmla="*/ 31 h 147"/>
                <a:gd name="T14" fmla="*/ 123 w 177"/>
                <a:gd name="T15" fmla="*/ 61 h 147"/>
                <a:gd name="T16" fmla="*/ 95 w 177"/>
                <a:gd name="T17" fmla="*/ 0 h 147"/>
                <a:gd name="T18" fmla="*/ 76 w 177"/>
                <a:gd name="T19" fmla="*/ 50 h 147"/>
                <a:gd name="T20" fmla="*/ 47 w 177"/>
                <a:gd name="T21" fmla="*/ 0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7" h="147">
                  <a:moveTo>
                    <a:pt x="47" y="0"/>
                  </a:moveTo>
                  <a:lnTo>
                    <a:pt x="0" y="76"/>
                  </a:lnTo>
                  <a:lnTo>
                    <a:pt x="57" y="59"/>
                  </a:lnTo>
                  <a:lnTo>
                    <a:pt x="71" y="147"/>
                  </a:lnTo>
                  <a:lnTo>
                    <a:pt x="104" y="66"/>
                  </a:lnTo>
                  <a:lnTo>
                    <a:pt x="177" y="142"/>
                  </a:lnTo>
                  <a:lnTo>
                    <a:pt x="130" y="31"/>
                  </a:lnTo>
                  <a:lnTo>
                    <a:pt x="123" y="61"/>
                  </a:lnTo>
                  <a:lnTo>
                    <a:pt x="95" y="0"/>
                  </a:lnTo>
                  <a:lnTo>
                    <a:pt x="76" y="50"/>
                  </a:lnTo>
                  <a:lnTo>
                    <a:pt x="47" y="0"/>
                  </a:lnTo>
                  <a:close/>
                </a:path>
              </a:pathLst>
            </a:custGeom>
            <a:solidFill>
              <a:srgbClr val="FFFFEF"/>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grpSp>
      <p:sp>
        <p:nvSpPr>
          <p:cNvPr id="18" name="矩形 17"/>
          <p:cNvSpPr/>
          <p:nvPr/>
        </p:nvSpPr>
        <p:spPr>
          <a:xfrm>
            <a:off x="0" y="6344238"/>
            <a:ext cx="12192000" cy="513761"/>
          </a:xfrm>
          <a:prstGeom prst="rect">
            <a:avLst/>
          </a:prstGeom>
          <a:solidFill>
            <a:srgbClr val="ABD46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grpSp>
        <p:nvGrpSpPr>
          <p:cNvPr id="19" name="组合 18"/>
          <p:cNvGrpSpPr/>
          <p:nvPr/>
        </p:nvGrpSpPr>
        <p:grpSpPr>
          <a:xfrm>
            <a:off x="761026" y="5443114"/>
            <a:ext cx="3791899" cy="1124469"/>
            <a:chOff x="384175" y="5132388"/>
            <a:chExt cx="4962526" cy="1471613"/>
          </a:xfrm>
        </p:grpSpPr>
        <p:sp>
          <p:nvSpPr>
            <p:cNvPr id="20" name="Freeform 47"/>
            <p:cNvSpPr/>
            <p:nvPr/>
          </p:nvSpPr>
          <p:spPr bwMode="auto">
            <a:xfrm>
              <a:off x="774700" y="6148388"/>
              <a:ext cx="96838" cy="442913"/>
            </a:xfrm>
            <a:custGeom>
              <a:avLst/>
              <a:gdLst>
                <a:gd name="T0" fmla="*/ 41 w 41"/>
                <a:gd name="T1" fmla="*/ 178 h 187"/>
                <a:gd name="T2" fmla="*/ 21 w 41"/>
                <a:gd name="T3" fmla="*/ 187 h 187"/>
                <a:gd name="T4" fmla="*/ 21 w 41"/>
                <a:gd name="T5" fmla="*/ 187 h 187"/>
                <a:gd name="T6" fmla="*/ 0 w 41"/>
                <a:gd name="T7" fmla="*/ 178 h 187"/>
                <a:gd name="T8" fmla="*/ 0 w 41"/>
                <a:gd name="T9" fmla="*/ 8 h 187"/>
                <a:gd name="T10" fmla="*/ 21 w 41"/>
                <a:gd name="T11" fmla="*/ 0 h 187"/>
                <a:gd name="T12" fmla="*/ 21 w 41"/>
                <a:gd name="T13" fmla="*/ 0 h 187"/>
                <a:gd name="T14" fmla="*/ 41 w 41"/>
                <a:gd name="T15" fmla="*/ 8 h 187"/>
                <a:gd name="T16" fmla="*/ 41 w 41"/>
                <a:gd name="T17" fmla="*/ 178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1" h="187">
                  <a:moveTo>
                    <a:pt x="41" y="178"/>
                  </a:moveTo>
                  <a:cubicBezTo>
                    <a:pt x="41" y="183"/>
                    <a:pt x="32" y="187"/>
                    <a:pt x="21" y="187"/>
                  </a:cubicBezTo>
                  <a:cubicBezTo>
                    <a:pt x="21" y="187"/>
                    <a:pt x="21" y="187"/>
                    <a:pt x="21" y="187"/>
                  </a:cubicBezTo>
                  <a:cubicBezTo>
                    <a:pt x="9" y="187"/>
                    <a:pt x="0" y="183"/>
                    <a:pt x="0" y="178"/>
                  </a:cubicBezTo>
                  <a:cubicBezTo>
                    <a:pt x="0" y="8"/>
                    <a:pt x="0" y="8"/>
                    <a:pt x="0" y="8"/>
                  </a:cubicBezTo>
                  <a:cubicBezTo>
                    <a:pt x="0" y="4"/>
                    <a:pt x="9" y="0"/>
                    <a:pt x="21" y="0"/>
                  </a:cubicBezTo>
                  <a:cubicBezTo>
                    <a:pt x="21" y="0"/>
                    <a:pt x="21" y="0"/>
                    <a:pt x="21" y="0"/>
                  </a:cubicBezTo>
                  <a:cubicBezTo>
                    <a:pt x="32" y="0"/>
                    <a:pt x="41" y="4"/>
                    <a:pt x="41" y="8"/>
                  </a:cubicBezTo>
                  <a:lnTo>
                    <a:pt x="41" y="178"/>
                  </a:lnTo>
                  <a:close/>
                </a:path>
              </a:pathLst>
            </a:custGeom>
            <a:solidFill>
              <a:srgbClr val="69994A"/>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21" name="Freeform 48"/>
            <p:cNvSpPr/>
            <p:nvPr/>
          </p:nvSpPr>
          <p:spPr bwMode="auto">
            <a:xfrm>
              <a:off x="384175" y="5356225"/>
              <a:ext cx="876300" cy="1014413"/>
            </a:xfrm>
            <a:custGeom>
              <a:avLst/>
              <a:gdLst>
                <a:gd name="T0" fmla="*/ 261 w 371"/>
                <a:gd name="T1" fmla="*/ 304 h 429"/>
                <a:gd name="T2" fmla="*/ 353 w 371"/>
                <a:gd name="T3" fmla="*/ 288 h 429"/>
                <a:gd name="T4" fmla="*/ 246 w 371"/>
                <a:gd name="T5" fmla="*/ 207 h 429"/>
                <a:gd name="T6" fmla="*/ 327 w 371"/>
                <a:gd name="T7" fmla="*/ 184 h 429"/>
                <a:gd name="T8" fmla="*/ 233 w 371"/>
                <a:gd name="T9" fmla="*/ 120 h 429"/>
                <a:gd name="T10" fmla="*/ 272 w 371"/>
                <a:gd name="T11" fmla="*/ 104 h 429"/>
                <a:gd name="T12" fmla="*/ 187 w 371"/>
                <a:gd name="T13" fmla="*/ 0 h 429"/>
                <a:gd name="T14" fmla="*/ 89 w 371"/>
                <a:gd name="T15" fmla="*/ 103 h 429"/>
                <a:gd name="T16" fmla="*/ 137 w 371"/>
                <a:gd name="T17" fmla="*/ 121 h 429"/>
                <a:gd name="T18" fmla="*/ 44 w 371"/>
                <a:gd name="T19" fmla="*/ 184 h 429"/>
                <a:gd name="T20" fmla="*/ 125 w 371"/>
                <a:gd name="T21" fmla="*/ 207 h 429"/>
                <a:gd name="T22" fmla="*/ 18 w 371"/>
                <a:gd name="T23" fmla="*/ 288 h 429"/>
                <a:gd name="T24" fmla="*/ 110 w 371"/>
                <a:gd name="T25" fmla="*/ 304 h 429"/>
                <a:gd name="T26" fmla="*/ 0 w 371"/>
                <a:gd name="T27" fmla="*/ 397 h 429"/>
                <a:gd name="T28" fmla="*/ 186 w 371"/>
                <a:gd name="T29" fmla="*/ 429 h 429"/>
                <a:gd name="T30" fmla="*/ 371 w 371"/>
                <a:gd name="T31" fmla="*/ 397 h 429"/>
                <a:gd name="T32" fmla="*/ 261 w 371"/>
                <a:gd name="T33" fmla="*/ 304 h 4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71" h="429">
                  <a:moveTo>
                    <a:pt x="261" y="304"/>
                  </a:moveTo>
                  <a:cubicBezTo>
                    <a:pt x="289" y="305"/>
                    <a:pt x="332" y="302"/>
                    <a:pt x="353" y="288"/>
                  </a:cubicBezTo>
                  <a:cubicBezTo>
                    <a:pt x="312" y="272"/>
                    <a:pt x="268" y="235"/>
                    <a:pt x="246" y="207"/>
                  </a:cubicBezTo>
                  <a:cubicBezTo>
                    <a:pt x="281" y="203"/>
                    <a:pt x="299" y="203"/>
                    <a:pt x="327" y="184"/>
                  </a:cubicBezTo>
                  <a:cubicBezTo>
                    <a:pt x="289" y="176"/>
                    <a:pt x="248" y="141"/>
                    <a:pt x="233" y="120"/>
                  </a:cubicBezTo>
                  <a:cubicBezTo>
                    <a:pt x="253" y="114"/>
                    <a:pt x="254" y="113"/>
                    <a:pt x="272" y="104"/>
                  </a:cubicBezTo>
                  <a:cubicBezTo>
                    <a:pt x="226" y="78"/>
                    <a:pt x="195" y="34"/>
                    <a:pt x="187" y="0"/>
                  </a:cubicBezTo>
                  <a:cubicBezTo>
                    <a:pt x="168" y="54"/>
                    <a:pt x="140" y="84"/>
                    <a:pt x="89" y="103"/>
                  </a:cubicBezTo>
                  <a:cubicBezTo>
                    <a:pt x="105" y="113"/>
                    <a:pt x="119" y="118"/>
                    <a:pt x="137" y="121"/>
                  </a:cubicBezTo>
                  <a:cubicBezTo>
                    <a:pt x="122" y="142"/>
                    <a:pt x="82" y="176"/>
                    <a:pt x="44" y="184"/>
                  </a:cubicBezTo>
                  <a:cubicBezTo>
                    <a:pt x="72" y="203"/>
                    <a:pt x="90" y="203"/>
                    <a:pt x="125" y="207"/>
                  </a:cubicBezTo>
                  <a:cubicBezTo>
                    <a:pt x="103" y="235"/>
                    <a:pt x="59" y="272"/>
                    <a:pt x="18" y="288"/>
                  </a:cubicBezTo>
                  <a:cubicBezTo>
                    <a:pt x="39" y="302"/>
                    <a:pt x="82" y="305"/>
                    <a:pt x="110" y="304"/>
                  </a:cubicBezTo>
                  <a:cubicBezTo>
                    <a:pt x="95" y="333"/>
                    <a:pt x="31" y="383"/>
                    <a:pt x="0" y="397"/>
                  </a:cubicBezTo>
                  <a:cubicBezTo>
                    <a:pt x="66" y="426"/>
                    <a:pt x="133" y="429"/>
                    <a:pt x="186" y="429"/>
                  </a:cubicBezTo>
                  <a:cubicBezTo>
                    <a:pt x="239" y="429"/>
                    <a:pt x="305" y="426"/>
                    <a:pt x="371" y="397"/>
                  </a:cubicBezTo>
                  <a:cubicBezTo>
                    <a:pt x="340" y="383"/>
                    <a:pt x="276" y="333"/>
                    <a:pt x="261" y="304"/>
                  </a:cubicBezTo>
                  <a:close/>
                </a:path>
              </a:pathLst>
            </a:custGeom>
            <a:solidFill>
              <a:srgbClr val="69994A"/>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22" name="Freeform 49"/>
            <p:cNvSpPr/>
            <p:nvPr/>
          </p:nvSpPr>
          <p:spPr bwMode="auto">
            <a:xfrm>
              <a:off x="1235075" y="6075363"/>
              <a:ext cx="111125" cy="509588"/>
            </a:xfrm>
            <a:custGeom>
              <a:avLst/>
              <a:gdLst>
                <a:gd name="T0" fmla="*/ 47 w 47"/>
                <a:gd name="T1" fmla="*/ 205 h 215"/>
                <a:gd name="T2" fmla="*/ 23 w 47"/>
                <a:gd name="T3" fmla="*/ 215 h 215"/>
                <a:gd name="T4" fmla="*/ 23 w 47"/>
                <a:gd name="T5" fmla="*/ 215 h 215"/>
                <a:gd name="T6" fmla="*/ 0 w 47"/>
                <a:gd name="T7" fmla="*/ 205 h 215"/>
                <a:gd name="T8" fmla="*/ 0 w 47"/>
                <a:gd name="T9" fmla="*/ 9 h 215"/>
                <a:gd name="T10" fmla="*/ 23 w 47"/>
                <a:gd name="T11" fmla="*/ 0 h 215"/>
                <a:gd name="T12" fmla="*/ 23 w 47"/>
                <a:gd name="T13" fmla="*/ 0 h 215"/>
                <a:gd name="T14" fmla="*/ 47 w 47"/>
                <a:gd name="T15" fmla="*/ 9 h 215"/>
                <a:gd name="T16" fmla="*/ 47 w 47"/>
                <a:gd name="T17" fmla="*/ 205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7" h="215">
                  <a:moveTo>
                    <a:pt x="47" y="205"/>
                  </a:moveTo>
                  <a:cubicBezTo>
                    <a:pt x="47" y="211"/>
                    <a:pt x="36" y="215"/>
                    <a:pt x="23" y="215"/>
                  </a:cubicBezTo>
                  <a:cubicBezTo>
                    <a:pt x="23" y="215"/>
                    <a:pt x="23" y="215"/>
                    <a:pt x="23" y="215"/>
                  </a:cubicBezTo>
                  <a:cubicBezTo>
                    <a:pt x="11" y="215"/>
                    <a:pt x="0" y="211"/>
                    <a:pt x="0" y="205"/>
                  </a:cubicBezTo>
                  <a:cubicBezTo>
                    <a:pt x="0" y="9"/>
                    <a:pt x="0" y="9"/>
                    <a:pt x="0" y="9"/>
                  </a:cubicBezTo>
                  <a:cubicBezTo>
                    <a:pt x="0" y="4"/>
                    <a:pt x="11" y="0"/>
                    <a:pt x="23" y="0"/>
                  </a:cubicBezTo>
                  <a:cubicBezTo>
                    <a:pt x="23" y="0"/>
                    <a:pt x="23" y="0"/>
                    <a:pt x="23" y="0"/>
                  </a:cubicBezTo>
                  <a:cubicBezTo>
                    <a:pt x="36" y="0"/>
                    <a:pt x="47" y="4"/>
                    <a:pt x="47" y="9"/>
                  </a:cubicBezTo>
                  <a:lnTo>
                    <a:pt x="47" y="205"/>
                  </a:lnTo>
                  <a:close/>
                </a:path>
              </a:pathLst>
            </a:custGeom>
            <a:solidFill>
              <a:srgbClr val="8DBD57"/>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23" name="Freeform 50"/>
            <p:cNvSpPr/>
            <p:nvPr/>
          </p:nvSpPr>
          <p:spPr bwMode="auto">
            <a:xfrm>
              <a:off x="785813" y="5159375"/>
              <a:ext cx="1008063" cy="1171575"/>
            </a:xfrm>
            <a:custGeom>
              <a:avLst/>
              <a:gdLst>
                <a:gd name="T0" fmla="*/ 300 w 427"/>
                <a:gd name="T1" fmla="*/ 351 h 495"/>
                <a:gd name="T2" fmla="*/ 407 w 427"/>
                <a:gd name="T3" fmla="*/ 332 h 495"/>
                <a:gd name="T4" fmla="*/ 284 w 427"/>
                <a:gd name="T5" fmla="*/ 239 h 495"/>
                <a:gd name="T6" fmla="*/ 377 w 427"/>
                <a:gd name="T7" fmla="*/ 212 h 495"/>
                <a:gd name="T8" fmla="*/ 269 w 427"/>
                <a:gd name="T9" fmla="*/ 139 h 495"/>
                <a:gd name="T10" fmla="*/ 313 w 427"/>
                <a:gd name="T11" fmla="*/ 120 h 495"/>
                <a:gd name="T12" fmla="*/ 215 w 427"/>
                <a:gd name="T13" fmla="*/ 0 h 495"/>
                <a:gd name="T14" fmla="*/ 102 w 427"/>
                <a:gd name="T15" fmla="*/ 119 h 495"/>
                <a:gd name="T16" fmla="*/ 157 w 427"/>
                <a:gd name="T17" fmla="*/ 140 h 495"/>
                <a:gd name="T18" fmla="*/ 50 w 427"/>
                <a:gd name="T19" fmla="*/ 212 h 495"/>
                <a:gd name="T20" fmla="*/ 143 w 427"/>
                <a:gd name="T21" fmla="*/ 239 h 495"/>
                <a:gd name="T22" fmla="*/ 20 w 427"/>
                <a:gd name="T23" fmla="*/ 332 h 495"/>
                <a:gd name="T24" fmla="*/ 127 w 427"/>
                <a:gd name="T25" fmla="*/ 351 h 495"/>
                <a:gd name="T26" fmla="*/ 0 w 427"/>
                <a:gd name="T27" fmla="*/ 458 h 495"/>
                <a:gd name="T28" fmla="*/ 214 w 427"/>
                <a:gd name="T29" fmla="*/ 495 h 495"/>
                <a:gd name="T30" fmla="*/ 427 w 427"/>
                <a:gd name="T31" fmla="*/ 458 h 495"/>
                <a:gd name="T32" fmla="*/ 300 w 427"/>
                <a:gd name="T33" fmla="*/ 351 h 4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27" h="495">
                  <a:moveTo>
                    <a:pt x="300" y="351"/>
                  </a:moveTo>
                  <a:cubicBezTo>
                    <a:pt x="333" y="352"/>
                    <a:pt x="382" y="348"/>
                    <a:pt x="407" y="332"/>
                  </a:cubicBezTo>
                  <a:cubicBezTo>
                    <a:pt x="360" y="314"/>
                    <a:pt x="309" y="271"/>
                    <a:pt x="284" y="239"/>
                  </a:cubicBezTo>
                  <a:cubicBezTo>
                    <a:pt x="324" y="234"/>
                    <a:pt x="344" y="234"/>
                    <a:pt x="377" y="212"/>
                  </a:cubicBezTo>
                  <a:cubicBezTo>
                    <a:pt x="333" y="203"/>
                    <a:pt x="286" y="162"/>
                    <a:pt x="269" y="139"/>
                  </a:cubicBezTo>
                  <a:cubicBezTo>
                    <a:pt x="292" y="132"/>
                    <a:pt x="293" y="131"/>
                    <a:pt x="313" y="120"/>
                  </a:cubicBezTo>
                  <a:cubicBezTo>
                    <a:pt x="261" y="90"/>
                    <a:pt x="225" y="39"/>
                    <a:pt x="215" y="0"/>
                  </a:cubicBezTo>
                  <a:cubicBezTo>
                    <a:pt x="194" y="62"/>
                    <a:pt x="161" y="97"/>
                    <a:pt x="102" y="119"/>
                  </a:cubicBezTo>
                  <a:cubicBezTo>
                    <a:pt x="121" y="131"/>
                    <a:pt x="137" y="136"/>
                    <a:pt x="157" y="140"/>
                  </a:cubicBezTo>
                  <a:cubicBezTo>
                    <a:pt x="140" y="164"/>
                    <a:pt x="94" y="203"/>
                    <a:pt x="50" y="212"/>
                  </a:cubicBezTo>
                  <a:cubicBezTo>
                    <a:pt x="82" y="234"/>
                    <a:pt x="103" y="234"/>
                    <a:pt x="143" y="239"/>
                  </a:cubicBezTo>
                  <a:cubicBezTo>
                    <a:pt x="118" y="271"/>
                    <a:pt x="67" y="314"/>
                    <a:pt x="20" y="332"/>
                  </a:cubicBezTo>
                  <a:cubicBezTo>
                    <a:pt x="45" y="348"/>
                    <a:pt x="94" y="352"/>
                    <a:pt x="127" y="351"/>
                  </a:cubicBezTo>
                  <a:cubicBezTo>
                    <a:pt x="110" y="385"/>
                    <a:pt x="35" y="442"/>
                    <a:pt x="0" y="458"/>
                  </a:cubicBezTo>
                  <a:cubicBezTo>
                    <a:pt x="76" y="491"/>
                    <a:pt x="153" y="495"/>
                    <a:pt x="214" y="495"/>
                  </a:cubicBezTo>
                  <a:cubicBezTo>
                    <a:pt x="276" y="495"/>
                    <a:pt x="351" y="491"/>
                    <a:pt x="427" y="458"/>
                  </a:cubicBezTo>
                  <a:cubicBezTo>
                    <a:pt x="392" y="442"/>
                    <a:pt x="317" y="385"/>
                    <a:pt x="300" y="351"/>
                  </a:cubicBezTo>
                  <a:close/>
                </a:path>
              </a:pathLst>
            </a:custGeom>
            <a:solidFill>
              <a:srgbClr val="8DBD57"/>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24" name="Freeform 51"/>
            <p:cNvSpPr/>
            <p:nvPr/>
          </p:nvSpPr>
          <p:spPr bwMode="auto">
            <a:xfrm>
              <a:off x="2041525" y="6091238"/>
              <a:ext cx="85725" cy="395288"/>
            </a:xfrm>
            <a:custGeom>
              <a:avLst/>
              <a:gdLst>
                <a:gd name="T0" fmla="*/ 36 w 36"/>
                <a:gd name="T1" fmla="*/ 160 h 167"/>
                <a:gd name="T2" fmla="*/ 18 w 36"/>
                <a:gd name="T3" fmla="*/ 167 h 167"/>
                <a:gd name="T4" fmla="*/ 18 w 36"/>
                <a:gd name="T5" fmla="*/ 167 h 167"/>
                <a:gd name="T6" fmla="*/ 0 w 36"/>
                <a:gd name="T7" fmla="*/ 160 h 167"/>
                <a:gd name="T8" fmla="*/ 0 w 36"/>
                <a:gd name="T9" fmla="*/ 8 h 167"/>
                <a:gd name="T10" fmla="*/ 18 w 36"/>
                <a:gd name="T11" fmla="*/ 0 h 167"/>
                <a:gd name="T12" fmla="*/ 18 w 36"/>
                <a:gd name="T13" fmla="*/ 0 h 167"/>
                <a:gd name="T14" fmla="*/ 36 w 36"/>
                <a:gd name="T15" fmla="*/ 8 h 167"/>
                <a:gd name="T16" fmla="*/ 36 w 36"/>
                <a:gd name="T17" fmla="*/ 160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6" h="167">
                  <a:moveTo>
                    <a:pt x="36" y="160"/>
                  </a:moveTo>
                  <a:cubicBezTo>
                    <a:pt x="36" y="164"/>
                    <a:pt x="28" y="167"/>
                    <a:pt x="18" y="167"/>
                  </a:cubicBezTo>
                  <a:cubicBezTo>
                    <a:pt x="18" y="167"/>
                    <a:pt x="18" y="167"/>
                    <a:pt x="18" y="167"/>
                  </a:cubicBezTo>
                  <a:cubicBezTo>
                    <a:pt x="8" y="167"/>
                    <a:pt x="0" y="164"/>
                    <a:pt x="0" y="160"/>
                  </a:cubicBezTo>
                  <a:cubicBezTo>
                    <a:pt x="0" y="8"/>
                    <a:pt x="0" y="8"/>
                    <a:pt x="0" y="8"/>
                  </a:cubicBezTo>
                  <a:cubicBezTo>
                    <a:pt x="0" y="3"/>
                    <a:pt x="8" y="0"/>
                    <a:pt x="18" y="0"/>
                  </a:cubicBezTo>
                  <a:cubicBezTo>
                    <a:pt x="18" y="0"/>
                    <a:pt x="18" y="0"/>
                    <a:pt x="18" y="0"/>
                  </a:cubicBezTo>
                  <a:cubicBezTo>
                    <a:pt x="28" y="0"/>
                    <a:pt x="36" y="3"/>
                    <a:pt x="36" y="8"/>
                  </a:cubicBezTo>
                  <a:lnTo>
                    <a:pt x="36" y="160"/>
                  </a:lnTo>
                  <a:close/>
                </a:path>
              </a:pathLst>
            </a:custGeom>
            <a:solidFill>
              <a:srgbClr val="4F8547"/>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25" name="Freeform 52"/>
            <p:cNvSpPr/>
            <p:nvPr/>
          </p:nvSpPr>
          <p:spPr bwMode="auto">
            <a:xfrm>
              <a:off x="1692275" y="5383213"/>
              <a:ext cx="784225" cy="908050"/>
            </a:xfrm>
            <a:custGeom>
              <a:avLst/>
              <a:gdLst>
                <a:gd name="T0" fmla="*/ 233 w 332"/>
                <a:gd name="T1" fmla="*/ 272 h 383"/>
                <a:gd name="T2" fmla="*/ 316 w 332"/>
                <a:gd name="T3" fmla="*/ 257 h 383"/>
                <a:gd name="T4" fmla="*/ 220 w 332"/>
                <a:gd name="T5" fmla="*/ 185 h 383"/>
                <a:gd name="T6" fmla="*/ 292 w 332"/>
                <a:gd name="T7" fmla="*/ 164 h 383"/>
                <a:gd name="T8" fmla="*/ 209 w 332"/>
                <a:gd name="T9" fmla="*/ 107 h 383"/>
                <a:gd name="T10" fmla="*/ 243 w 332"/>
                <a:gd name="T11" fmla="*/ 93 h 383"/>
                <a:gd name="T12" fmla="*/ 167 w 332"/>
                <a:gd name="T13" fmla="*/ 0 h 383"/>
                <a:gd name="T14" fmla="*/ 80 w 332"/>
                <a:gd name="T15" fmla="*/ 92 h 383"/>
                <a:gd name="T16" fmla="*/ 122 w 332"/>
                <a:gd name="T17" fmla="*/ 108 h 383"/>
                <a:gd name="T18" fmla="*/ 40 w 332"/>
                <a:gd name="T19" fmla="*/ 164 h 383"/>
                <a:gd name="T20" fmla="*/ 112 w 332"/>
                <a:gd name="T21" fmla="*/ 185 h 383"/>
                <a:gd name="T22" fmla="*/ 16 w 332"/>
                <a:gd name="T23" fmla="*/ 257 h 383"/>
                <a:gd name="T24" fmla="*/ 99 w 332"/>
                <a:gd name="T25" fmla="*/ 272 h 383"/>
                <a:gd name="T26" fmla="*/ 0 w 332"/>
                <a:gd name="T27" fmla="*/ 354 h 383"/>
                <a:gd name="T28" fmla="*/ 167 w 332"/>
                <a:gd name="T29" fmla="*/ 383 h 383"/>
                <a:gd name="T30" fmla="*/ 332 w 332"/>
                <a:gd name="T31" fmla="*/ 354 h 383"/>
                <a:gd name="T32" fmla="*/ 233 w 332"/>
                <a:gd name="T33" fmla="*/ 272 h 3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32" h="383">
                  <a:moveTo>
                    <a:pt x="233" y="272"/>
                  </a:moveTo>
                  <a:cubicBezTo>
                    <a:pt x="258" y="272"/>
                    <a:pt x="297" y="270"/>
                    <a:pt x="316" y="257"/>
                  </a:cubicBezTo>
                  <a:cubicBezTo>
                    <a:pt x="279" y="243"/>
                    <a:pt x="240" y="210"/>
                    <a:pt x="220" y="185"/>
                  </a:cubicBezTo>
                  <a:cubicBezTo>
                    <a:pt x="252" y="181"/>
                    <a:pt x="267" y="181"/>
                    <a:pt x="292" y="164"/>
                  </a:cubicBezTo>
                  <a:cubicBezTo>
                    <a:pt x="258" y="158"/>
                    <a:pt x="222" y="126"/>
                    <a:pt x="209" y="107"/>
                  </a:cubicBezTo>
                  <a:cubicBezTo>
                    <a:pt x="226" y="102"/>
                    <a:pt x="227" y="101"/>
                    <a:pt x="243" y="93"/>
                  </a:cubicBezTo>
                  <a:cubicBezTo>
                    <a:pt x="202" y="70"/>
                    <a:pt x="175" y="30"/>
                    <a:pt x="167" y="0"/>
                  </a:cubicBezTo>
                  <a:cubicBezTo>
                    <a:pt x="151" y="48"/>
                    <a:pt x="126" y="75"/>
                    <a:pt x="80" y="92"/>
                  </a:cubicBezTo>
                  <a:cubicBezTo>
                    <a:pt x="94" y="101"/>
                    <a:pt x="107" y="105"/>
                    <a:pt x="122" y="108"/>
                  </a:cubicBezTo>
                  <a:cubicBezTo>
                    <a:pt x="109" y="127"/>
                    <a:pt x="74" y="158"/>
                    <a:pt x="40" y="164"/>
                  </a:cubicBezTo>
                  <a:cubicBezTo>
                    <a:pt x="65" y="181"/>
                    <a:pt x="80" y="181"/>
                    <a:pt x="112" y="185"/>
                  </a:cubicBezTo>
                  <a:cubicBezTo>
                    <a:pt x="92" y="210"/>
                    <a:pt x="53" y="243"/>
                    <a:pt x="16" y="257"/>
                  </a:cubicBezTo>
                  <a:cubicBezTo>
                    <a:pt x="35" y="270"/>
                    <a:pt x="73" y="272"/>
                    <a:pt x="99" y="272"/>
                  </a:cubicBezTo>
                  <a:cubicBezTo>
                    <a:pt x="86" y="298"/>
                    <a:pt x="28" y="342"/>
                    <a:pt x="0" y="354"/>
                  </a:cubicBezTo>
                  <a:cubicBezTo>
                    <a:pt x="59" y="380"/>
                    <a:pt x="119" y="383"/>
                    <a:pt x="167" y="383"/>
                  </a:cubicBezTo>
                  <a:cubicBezTo>
                    <a:pt x="214" y="383"/>
                    <a:pt x="273" y="380"/>
                    <a:pt x="332" y="354"/>
                  </a:cubicBezTo>
                  <a:cubicBezTo>
                    <a:pt x="304" y="342"/>
                    <a:pt x="246" y="298"/>
                    <a:pt x="233" y="272"/>
                  </a:cubicBezTo>
                  <a:close/>
                </a:path>
              </a:pathLst>
            </a:custGeom>
            <a:solidFill>
              <a:srgbClr val="4F8547"/>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26" name="Freeform 53"/>
            <p:cNvSpPr/>
            <p:nvPr/>
          </p:nvSpPr>
          <p:spPr bwMode="auto">
            <a:xfrm>
              <a:off x="2427288" y="6056313"/>
              <a:ext cx="111125" cy="514350"/>
            </a:xfrm>
            <a:custGeom>
              <a:avLst/>
              <a:gdLst>
                <a:gd name="T0" fmla="*/ 47 w 47"/>
                <a:gd name="T1" fmla="*/ 208 h 217"/>
                <a:gd name="T2" fmla="*/ 24 w 47"/>
                <a:gd name="T3" fmla="*/ 217 h 217"/>
                <a:gd name="T4" fmla="*/ 24 w 47"/>
                <a:gd name="T5" fmla="*/ 217 h 217"/>
                <a:gd name="T6" fmla="*/ 0 w 47"/>
                <a:gd name="T7" fmla="*/ 208 h 217"/>
                <a:gd name="T8" fmla="*/ 0 w 47"/>
                <a:gd name="T9" fmla="*/ 9 h 217"/>
                <a:gd name="T10" fmla="*/ 24 w 47"/>
                <a:gd name="T11" fmla="*/ 0 h 217"/>
                <a:gd name="T12" fmla="*/ 24 w 47"/>
                <a:gd name="T13" fmla="*/ 0 h 217"/>
                <a:gd name="T14" fmla="*/ 47 w 47"/>
                <a:gd name="T15" fmla="*/ 9 h 217"/>
                <a:gd name="T16" fmla="*/ 47 w 47"/>
                <a:gd name="T17" fmla="*/ 208 h 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7" h="217">
                  <a:moveTo>
                    <a:pt x="47" y="208"/>
                  </a:moveTo>
                  <a:cubicBezTo>
                    <a:pt x="47" y="213"/>
                    <a:pt x="37" y="217"/>
                    <a:pt x="24" y="217"/>
                  </a:cubicBezTo>
                  <a:cubicBezTo>
                    <a:pt x="24" y="217"/>
                    <a:pt x="24" y="217"/>
                    <a:pt x="24" y="217"/>
                  </a:cubicBezTo>
                  <a:cubicBezTo>
                    <a:pt x="11" y="217"/>
                    <a:pt x="0" y="213"/>
                    <a:pt x="0" y="208"/>
                  </a:cubicBezTo>
                  <a:cubicBezTo>
                    <a:pt x="0" y="9"/>
                    <a:pt x="0" y="9"/>
                    <a:pt x="0" y="9"/>
                  </a:cubicBezTo>
                  <a:cubicBezTo>
                    <a:pt x="0" y="4"/>
                    <a:pt x="11" y="0"/>
                    <a:pt x="24" y="0"/>
                  </a:cubicBezTo>
                  <a:cubicBezTo>
                    <a:pt x="24" y="0"/>
                    <a:pt x="24" y="0"/>
                    <a:pt x="24" y="0"/>
                  </a:cubicBezTo>
                  <a:cubicBezTo>
                    <a:pt x="37" y="0"/>
                    <a:pt x="47" y="4"/>
                    <a:pt x="47" y="9"/>
                  </a:cubicBezTo>
                  <a:lnTo>
                    <a:pt x="47" y="208"/>
                  </a:lnTo>
                  <a:close/>
                </a:path>
              </a:pathLst>
            </a:custGeom>
            <a:solidFill>
              <a:srgbClr val="69994A"/>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27" name="Freeform 54"/>
            <p:cNvSpPr/>
            <p:nvPr/>
          </p:nvSpPr>
          <p:spPr bwMode="auto">
            <a:xfrm>
              <a:off x="1973263" y="5132388"/>
              <a:ext cx="1020763" cy="1184275"/>
            </a:xfrm>
            <a:custGeom>
              <a:avLst/>
              <a:gdLst>
                <a:gd name="T0" fmla="*/ 304 w 432"/>
                <a:gd name="T1" fmla="*/ 354 h 500"/>
                <a:gd name="T2" fmla="*/ 411 w 432"/>
                <a:gd name="T3" fmla="*/ 335 h 500"/>
                <a:gd name="T4" fmla="*/ 287 w 432"/>
                <a:gd name="T5" fmla="*/ 241 h 500"/>
                <a:gd name="T6" fmla="*/ 381 w 432"/>
                <a:gd name="T7" fmla="*/ 213 h 500"/>
                <a:gd name="T8" fmla="*/ 272 w 432"/>
                <a:gd name="T9" fmla="*/ 139 h 500"/>
                <a:gd name="T10" fmla="*/ 316 w 432"/>
                <a:gd name="T11" fmla="*/ 120 h 500"/>
                <a:gd name="T12" fmla="*/ 217 w 432"/>
                <a:gd name="T13" fmla="*/ 0 h 500"/>
                <a:gd name="T14" fmla="*/ 104 w 432"/>
                <a:gd name="T15" fmla="*/ 119 h 500"/>
                <a:gd name="T16" fmla="*/ 159 w 432"/>
                <a:gd name="T17" fmla="*/ 141 h 500"/>
                <a:gd name="T18" fmla="*/ 51 w 432"/>
                <a:gd name="T19" fmla="*/ 213 h 500"/>
                <a:gd name="T20" fmla="*/ 145 w 432"/>
                <a:gd name="T21" fmla="*/ 241 h 500"/>
                <a:gd name="T22" fmla="*/ 20 w 432"/>
                <a:gd name="T23" fmla="*/ 335 h 500"/>
                <a:gd name="T24" fmla="*/ 128 w 432"/>
                <a:gd name="T25" fmla="*/ 354 h 500"/>
                <a:gd name="T26" fmla="*/ 0 w 432"/>
                <a:gd name="T27" fmla="*/ 461 h 500"/>
                <a:gd name="T28" fmla="*/ 217 w 432"/>
                <a:gd name="T29" fmla="*/ 500 h 500"/>
                <a:gd name="T30" fmla="*/ 432 w 432"/>
                <a:gd name="T31" fmla="*/ 461 h 500"/>
                <a:gd name="T32" fmla="*/ 304 w 432"/>
                <a:gd name="T33" fmla="*/ 354 h 5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32" h="500">
                  <a:moveTo>
                    <a:pt x="304" y="354"/>
                  </a:moveTo>
                  <a:cubicBezTo>
                    <a:pt x="337" y="355"/>
                    <a:pt x="386" y="351"/>
                    <a:pt x="411" y="335"/>
                  </a:cubicBezTo>
                  <a:cubicBezTo>
                    <a:pt x="364" y="316"/>
                    <a:pt x="312" y="273"/>
                    <a:pt x="287" y="241"/>
                  </a:cubicBezTo>
                  <a:cubicBezTo>
                    <a:pt x="328" y="236"/>
                    <a:pt x="348" y="236"/>
                    <a:pt x="381" y="213"/>
                  </a:cubicBezTo>
                  <a:cubicBezTo>
                    <a:pt x="336" y="205"/>
                    <a:pt x="289" y="163"/>
                    <a:pt x="272" y="139"/>
                  </a:cubicBezTo>
                  <a:cubicBezTo>
                    <a:pt x="295" y="133"/>
                    <a:pt x="296" y="131"/>
                    <a:pt x="316" y="120"/>
                  </a:cubicBezTo>
                  <a:cubicBezTo>
                    <a:pt x="264" y="91"/>
                    <a:pt x="227" y="39"/>
                    <a:pt x="217" y="0"/>
                  </a:cubicBezTo>
                  <a:cubicBezTo>
                    <a:pt x="196" y="62"/>
                    <a:pt x="163" y="97"/>
                    <a:pt x="104" y="119"/>
                  </a:cubicBezTo>
                  <a:cubicBezTo>
                    <a:pt x="123" y="131"/>
                    <a:pt x="139" y="137"/>
                    <a:pt x="159" y="141"/>
                  </a:cubicBezTo>
                  <a:cubicBezTo>
                    <a:pt x="142" y="165"/>
                    <a:pt x="96" y="205"/>
                    <a:pt x="51" y="213"/>
                  </a:cubicBezTo>
                  <a:cubicBezTo>
                    <a:pt x="84" y="236"/>
                    <a:pt x="104" y="236"/>
                    <a:pt x="145" y="241"/>
                  </a:cubicBezTo>
                  <a:cubicBezTo>
                    <a:pt x="120" y="273"/>
                    <a:pt x="68" y="316"/>
                    <a:pt x="20" y="335"/>
                  </a:cubicBezTo>
                  <a:cubicBezTo>
                    <a:pt x="45" y="351"/>
                    <a:pt x="95" y="355"/>
                    <a:pt x="128" y="354"/>
                  </a:cubicBezTo>
                  <a:cubicBezTo>
                    <a:pt x="111" y="388"/>
                    <a:pt x="36" y="446"/>
                    <a:pt x="0" y="461"/>
                  </a:cubicBezTo>
                  <a:cubicBezTo>
                    <a:pt x="77" y="496"/>
                    <a:pt x="155" y="500"/>
                    <a:pt x="217" y="500"/>
                  </a:cubicBezTo>
                  <a:cubicBezTo>
                    <a:pt x="279" y="500"/>
                    <a:pt x="355" y="496"/>
                    <a:pt x="432" y="461"/>
                  </a:cubicBezTo>
                  <a:cubicBezTo>
                    <a:pt x="396" y="446"/>
                    <a:pt x="321" y="388"/>
                    <a:pt x="304" y="354"/>
                  </a:cubicBezTo>
                  <a:close/>
                </a:path>
              </a:pathLst>
            </a:custGeom>
            <a:solidFill>
              <a:srgbClr val="69994A"/>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28" name="Freeform 55"/>
            <p:cNvSpPr/>
            <p:nvPr/>
          </p:nvSpPr>
          <p:spPr bwMode="auto">
            <a:xfrm>
              <a:off x="3373438" y="6137275"/>
              <a:ext cx="96838" cy="439738"/>
            </a:xfrm>
            <a:custGeom>
              <a:avLst/>
              <a:gdLst>
                <a:gd name="T0" fmla="*/ 41 w 41"/>
                <a:gd name="T1" fmla="*/ 178 h 186"/>
                <a:gd name="T2" fmla="*/ 21 w 41"/>
                <a:gd name="T3" fmla="*/ 186 h 186"/>
                <a:gd name="T4" fmla="*/ 21 w 41"/>
                <a:gd name="T5" fmla="*/ 186 h 186"/>
                <a:gd name="T6" fmla="*/ 0 w 41"/>
                <a:gd name="T7" fmla="*/ 178 h 186"/>
                <a:gd name="T8" fmla="*/ 0 w 41"/>
                <a:gd name="T9" fmla="*/ 8 h 186"/>
                <a:gd name="T10" fmla="*/ 21 w 41"/>
                <a:gd name="T11" fmla="*/ 0 h 186"/>
                <a:gd name="T12" fmla="*/ 21 w 41"/>
                <a:gd name="T13" fmla="*/ 0 h 186"/>
                <a:gd name="T14" fmla="*/ 41 w 41"/>
                <a:gd name="T15" fmla="*/ 8 h 186"/>
                <a:gd name="T16" fmla="*/ 41 w 41"/>
                <a:gd name="T17" fmla="*/ 178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1" h="186">
                  <a:moveTo>
                    <a:pt x="41" y="178"/>
                  </a:moveTo>
                  <a:cubicBezTo>
                    <a:pt x="41" y="183"/>
                    <a:pt x="32" y="186"/>
                    <a:pt x="21" y="186"/>
                  </a:cubicBezTo>
                  <a:cubicBezTo>
                    <a:pt x="21" y="186"/>
                    <a:pt x="21" y="186"/>
                    <a:pt x="21" y="186"/>
                  </a:cubicBezTo>
                  <a:cubicBezTo>
                    <a:pt x="9" y="186"/>
                    <a:pt x="0" y="183"/>
                    <a:pt x="0" y="178"/>
                  </a:cubicBezTo>
                  <a:cubicBezTo>
                    <a:pt x="0" y="8"/>
                    <a:pt x="0" y="8"/>
                    <a:pt x="0" y="8"/>
                  </a:cubicBezTo>
                  <a:cubicBezTo>
                    <a:pt x="0" y="3"/>
                    <a:pt x="9" y="0"/>
                    <a:pt x="21" y="0"/>
                  </a:cubicBezTo>
                  <a:cubicBezTo>
                    <a:pt x="21" y="0"/>
                    <a:pt x="21" y="0"/>
                    <a:pt x="21" y="0"/>
                  </a:cubicBezTo>
                  <a:cubicBezTo>
                    <a:pt x="32" y="0"/>
                    <a:pt x="41" y="3"/>
                    <a:pt x="41" y="8"/>
                  </a:cubicBezTo>
                  <a:lnTo>
                    <a:pt x="41" y="178"/>
                  </a:lnTo>
                  <a:close/>
                </a:path>
              </a:pathLst>
            </a:custGeom>
            <a:solidFill>
              <a:srgbClr val="69994A"/>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29" name="Freeform 56"/>
            <p:cNvSpPr/>
            <p:nvPr/>
          </p:nvSpPr>
          <p:spPr bwMode="auto">
            <a:xfrm>
              <a:off x="2984500" y="5346700"/>
              <a:ext cx="876300" cy="1012825"/>
            </a:xfrm>
            <a:custGeom>
              <a:avLst/>
              <a:gdLst>
                <a:gd name="T0" fmla="*/ 261 w 371"/>
                <a:gd name="T1" fmla="*/ 303 h 428"/>
                <a:gd name="T2" fmla="*/ 353 w 371"/>
                <a:gd name="T3" fmla="*/ 287 h 428"/>
                <a:gd name="T4" fmla="*/ 246 w 371"/>
                <a:gd name="T5" fmla="*/ 206 h 428"/>
                <a:gd name="T6" fmla="*/ 327 w 371"/>
                <a:gd name="T7" fmla="*/ 183 h 428"/>
                <a:gd name="T8" fmla="*/ 233 w 371"/>
                <a:gd name="T9" fmla="*/ 119 h 428"/>
                <a:gd name="T10" fmla="*/ 272 w 371"/>
                <a:gd name="T11" fmla="*/ 103 h 428"/>
                <a:gd name="T12" fmla="*/ 187 w 371"/>
                <a:gd name="T13" fmla="*/ 0 h 428"/>
                <a:gd name="T14" fmla="*/ 89 w 371"/>
                <a:gd name="T15" fmla="*/ 102 h 428"/>
                <a:gd name="T16" fmla="*/ 137 w 371"/>
                <a:gd name="T17" fmla="*/ 120 h 428"/>
                <a:gd name="T18" fmla="*/ 44 w 371"/>
                <a:gd name="T19" fmla="*/ 183 h 428"/>
                <a:gd name="T20" fmla="*/ 125 w 371"/>
                <a:gd name="T21" fmla="*/ 206 h 428"/>
                <a:gd name="T22" fmla="*/ 18 w 371"/>
                <a:gd name="T23" fmla="*/ 287 h 428"/>
                <a:gd name="T24" fmla="*/ 110 w 371"/>
                <a:gd name="T25" fmla="*/ 303 h 428"/>
                <a:gd name="T26" fmla="*/ 0 w 371"/>
                <a:gd name="T27" fmla="*/ 395 h 428"/>
                <a:gd name="T28" fmla="*/ 186 w 371"/>
                <a:gd name="T29" fmla="*/ 428 h 428"/>
                <a:gd name="T30" fmla="*/ 371 w 371"/>
                <a:gd name="T31" fmla="*/ 395 h 428"/>
                <a:gd name="T32" fmla="*/ 261 w 371"/>
                <a:gd name="T33" fmla="*/ 303 h 4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71" h="428">
                  <a:moveTo>
                    <a:pt x="261" y="303"/>
                  </a:moveTo>
                  <a:cubicBezTo>
                    <a:pt x="289" y="304"/>
                    <a:pt x="332" y="301"/>
                    <a:pt x="353" y="287"/>
                  </a:cubicBezTo>
                  <a:cubicBezTo>
                    <a:pt x="312" y="271"/>
                    <a:pt x="268" y="234"/>
                    <a:pt x="246" y="206"/>
                  </a:cubicBezTo>
                  <a:cubicBezTo>
                    <a:pt x="281" y="202"/>
                    <a:pt x="299" y="202"/>
                    <a:pt x="327" y="183"/>
                  </a:cubicBezTo>
                  <a:cubicBezTo>
                    <a:pt x="289" y="175"/>
                    <a:pt x="248" y="140"/>
                    <a:pt x="233" y="119"/>
                  </a:cubicBezTo>
                  <a:cubicBezTo>
                    <a:pt x="253" y="113"/>
                    <a:pt x="254" y="112"/>
                    <a:pt x="272" y="103"/>
                  </a:cubicBezTo>
                  <a:cubicBezTo>
                    <a:pt x="226" y="77"/>
                    <a:pt x="195" y="33"/>
                    <a:pt x="187" y="0"/>
                  </a:cubicBezTo>
                  <a:cubicBezTo>
                    <a:pt x="168" y="53"/>
                    <a:pt x="140" y="83"/>
                    <a:pt x="89" y="102"/>
                  </a:cubicBezTo>
                  <a:cubicBezTo>
                    <a:pt x="106" y="112"/>
                    <a:pt x="119" y="117"/>
                    <a:pt x="137" y="120"/>
                  </a:cubicBezTo>
                  <a:cubicBezTo>
                    <a:pt x="122" y="141"/>
                    <a:pt x="82" y="175"/>
                    <a:pt x="44" y="183"/>
                  </a:cubicBezTo>
                  <a:cubicBezTo>
                    <a:pt x="72" y="202"/>
                    <a:pt x="90" y="202"/>
                    <a:pt x="125" y="206"/>
                  </a:cubicBezTo>
                  <a:cubicBezTo>
                    <a:pt x="103" y="234"/>
                    <a:pt x="59" y="271"/>
                    <a:pt x="18" y="287"/>
                  </a:cubicBezTo>
                  <a:cubicBezTo>
                    <a:pt x="39" y="301"/>
                    <a:pt x="82" y="304"/>
                    <a:pt x="110" y="303"/>
                  </a:cubicBezTo>
                  <a:cubicBezTo>
                    <a:pt x="96" y="332"/>
                    <a:pt x="31" y="382"/>
                    <a:pt x="0" y="395"/>
                  </a:cubicBezTo>
                  <a:cubicBezTo>
                    <a:pt x="66" y="425"/>
                    <a:pt x="133" y="428"/>
                    <a:pt x="186" y="428"/>
                  </a:cubicBezTo>
                  <a:cubicBezTo>
                    <a:pt x="239" y="428"/>
                    <a:pt x="305" y="425"/>
                    <a:pt x="371" y="395"/>
                  </a:cubicBezTo>
                  <a:cubicBezTo>
                    <a:pt x="340" y="382"/>
                    <a:pt x="275" y="332"/>
                    <a:pt x="261" y="303"/>
                  </a:cubicBezTo>
                  <a:close/>
                </a:path>
              </a:pathLst>
            </a:custGeom>
            <a:solidFill>
              <a:srgbClr val="69994A"/>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30" name="Freeform 57"/>
            <p:cNvSpPr/>
            <p:nvPr/>
          </p:nvSpPr>
          <p:spPr bwMode="auto">
            <a:xfrm>
              <a:off x="2936875" y="6122988"/>
              <a:ext cx="101600" cy="471488"/>
            </a:xfrm>
            <a:custGeom>
              <a:avLst/>
              <a:gdLst>
                <a:gd name="T0" fmla="*/ 43 w 43"/>
                <a:gd name="T1" fmla="*/ 190 h 199"/>
                <a:gd name="T2" fmla="*/ 22 w 43"/>
                <a:gd name="T3" fmla="*/ 199 h 199"/>
                <a:gd name="T4" fmla="*/ 22 w 43"/>
                <a:gd name="T5" fmla="*/ 199 h 199"/>
                <a:gd name="T6" fmla="*/ 0 w 43"/>
                <a:gd name="T7" fmla="*/ 190 h 199"/>
                <a:gd name="T8" fmla="*/ 0 w 43"/>
                <a:gd name="T9" fmla="*/ 9 h 199"/>
                <a:gd name="T10" fmla="*/ 22 w 43"/>
                <a:gd name="T11" fmla="*/ 0 h 199"/>
                <a:gd name="T12" fmla="*/ 22 w 43"/>
                <a:gd name="T13" fmla="*/ 0 h 199"/>
                <a:gd name="T14" fmla="*/ 43 w 43"/>
                <a:gd name="T15" fmla="*/ 9 h 199"/>
                <a:gd name="T16" fmla="*/ 43 w 43"/>
                <a:gd name="T17" fmla="*/ 190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199">
                  <a:moveTo>
                    <a:pt x="43" y="190"/>
                  </a:moveTo>
                  <a:cubicBezTo>
                    <a:pt x="43" y="195"/>
                    <a:pt x="34" y="199"/>
                    <a:pt x="22" y="199"/>
                  </a:cubicBezTo>
                  <a:cubicBezTo>
                    <a:pt x="22" y="199"/>
                    <a:pt x="22" y="199"/>
                    <a:pt x="22" y="199"/>
                  </a:cubicBezTo>
                  <a:cubicBezTo>
                    <a:pt x="10" y="199"/>
                    <a:pt x="0" y="195"/>
                    <a:pt x="0" y="190"/>
                  </a:cubicBezTo>
                  <a:cubicBezTo>
                    <a:pt x="0" y="9"/>
                    <a:pt x="0" y="9"/>
                    <a:pt x="0" y="9"/>
                  </a:cubicBezTo>
                  <a:cubicBezTo>
                    <a:pt x="0" y="4"/>
                    <a:pt x="10" y="0"/>
                    <a:pt x="22" y="0"/>
                  </a:cubicBezTo>
                  <a:cubicBezTo>
                    <a:pt x="22" y="0"/>
                    <a:pt x="22" y="0"/>
                    <a:pt x="22" y="0"/>
                  </a:cubicBezTo>
                  <a:cubicBezTo>
                    <a:pt x="34" y="0"/>
                    <a:pt x="43" y="4"/>
                    <a:pt x="43" y="9"/>
                  </a:cubicBezTo>
                  <a:lnTo>
                    <a:pt x="43" y="190"/>
                  </a:lnTo>
                  <a:close/>
                </a:path>
              </a:pathLst>
            </a:custGeom>
            <a:solidFill>
              <a:srgbClr val="8DBD57"/>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31" name="Freeform 58"/>
            <p:cNvSpPr/>
            <p:nvPr/>
          </p:nvSpPr>
          <p:spPr bwMode="auto">
            <a:xfrm>
              <a:off x="2520950" y="5276850"/>
              <a:ext cx="933450" cy="1084263"/>
            </a:xfrm>
            <a:custGeom>
              <a:avLst/>
              <a:gdLst>
                <a:gd name="T0" fmla="*/ 278 w 395"/>
                <a:gd name="T1" fmla="*/ 324 h 458"/>
                <a:gd name="T2" fmla="*/ 377 w 395"/>
                <a:gd name="T3" fmla="*/ 307 h 458"/>
                <a:gd name="T4" fmla="*/ 262 w 395"/>
                <a:gd name="T5" fmla="*/ 221 h 458"/>
                <a:gd name="T6" fmla="*/ 348 w 395"/>
                <a:gd name="T7" fmla="*/ 196 h 458"/>
                <a:gd name="T8" fmla="*/ 249 w 395"/>
                <a:gd name="T9" fmla="*/ 128 h 458"/>
                <a:gd name="T10" fmla="*/ 290 w 395"/>
                <a:gd name="T11" fmla="*/ 111 h 458"/>
                <a:gd name="T12" fmla="*/ 199 w 395"/>
                <a:gd name="T13" fmla="*/ 0 h 458"/>
                <a:gd name="T14" fmla="*/ 95 w 395"/>
                <a:gd name="T15" fmla="*/ 109 h 458"/>
                <a:gd name="T16" fmla="*/ 146 w 395"/>
                <a:gd name="T17" fmla="*/ 129 h 458"/>
                <a:gd name="T18" fmla="*/ 47 w 395"/>
                <a:gd name="T19" fmla="*/ 196 h 458"/>
                <a:gd name="T20" fmla="*/ 133 w 395"/>
                <a:gd name="T21" fmla="*/ 221 h 458"/>
                <a:gd name="T22" fmla="*/ 19 w 395"/>
                <a:gd name="T23" fmla="*/ 307 h 458"/>
                <a:gd name="T24" fmla="*/ 117 w 395"/>
                <a:gd name="T25" fmla="*/ 324 h 458"/>
                <a:gd name="T26" fmla="*/ 0 w 395"/>
                <a:gd name="T27" fmla="*/ 423 h 458"/>
                <a:gd name="T28" fmla="*/ 198 w 395"/>
                <a:gd name="T29" fmla="*/ 458 h 458"/>
                <a:gd name="T30" fmla="*/ 395 w 395"/>
                <a:gd name="T31" fmla="*/ 423 h 458"/>
                <a:gd name="T32" fmla="*/ 278 w 395"/>
                <a:gd name="T33" fmla="*/ 324 h 4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95" h="458">
                  <a:moveTo>
                    <a:pt x="278" y="324"/>
                  </a:moveTo>
                  <a:cubicBezTo>
                    <a:pt x="308" y="325"/>
                    <a:pt x="354" y="322"/>
                    <a:pt x="377" y="307"/>
                  </a:cubicBezTo>
                  <a:cubicBezTo>
                    <a:pt x="333" y="290"/>
                    <a:pt x="285" y="251"/>
                    <a:pt x="262" y="221"/>
                  </a:cubicBezTo>
                  <a:cubicBezTo>
                    <a:pt x="300" y="216"/>
                    <a:pt x="319" y="216"/>
                    <a:pt x="348" y="196"/>
                  </a:cubicBezTo>
                  <a:cubicBezTo>
                    <a:pt x="308" y="188"/>
                    <a:pt x="264" y="150"/>
                    <a:pt x="249" y="128"/>
                  </a:cubicBezTo>
                  <a:cubicBezTo>
                    <a:pt x="270" y="122"/>
                    <a:pt x="271" y="121"/>
                    <a:pt x="290" y="111"/>
                  </a:cubicBezTo>
                  <a:cubicBezTo>
                    <a:pt x="241" y="83"/>
                    <a:pt x="208" y="36"/>
                    <a:pt x="199" y="0"/>
                  </a:cubicBezTo>
                  <a:cubicBezTo>
                    <a:pt x="179" y="57"/>
                    <a:pt x="149" y="90"/>
                    <a:pt x="95" y="109"/>
                  </a:cubicBezTo>
                  <a:cubicBezTo>
                    <a:pt x="112" y="121"/>
                    <a:pt x="127" y="126"/>
                    <a:pt x="146" y="129"/>
                  </a:cubicBezTo>
                  <a:cubicBezTo>
                    <a:pt x="130" y="151"/>
                    <a:pt x="88" y="188"/>
                    <a:pt x="47" y="196"/>
                  </a:cubicBezTo>
                  <a:cubicBezTo>
                    <a:pt x="77" y="216"/>
                    <a:pt x="95" y="216"/>
                    <a:pt x="133" y="221"/>
                  </a:cubicBezTo>
                  <a:cubicBezTo>
                    <a:pt x="110" y="251"/>
                    <a:pt x="62" y="290"/>
                    <a:pt x="19" y="307"/>
                  </a:cubicBezTo>
                  <a:cubicBezTo>
                    <a:pt x="42" y="322"/>
                    <a:pt x="87" y="325"/>
                    <a:pt x="117" y="324"/>
                  </a:cubicBezTo>
                  <a:cubicBezTo>
                    <a:pt x="102" y="355"/>
                    <a:pt x="33" y="409"/>
                    <a:pt x="0" y="423"/>
                  </a:cubicBezTo>
                  <a:cubicBezTo>
                    <a:pt x="70" y="454"/>
                    <a:pt x="142" y="458"/>
                    <a:pt x="198" y="458"/>
                  </a:cubicBezTo>
                  <a:cubicBezTo>
                    <a:pt x="255" y="458"/>
                    <a:pt x="325" y="454"/>
                    <a:pt x="395" y="423"/>
                  </a:cubicBezTo>
                  <a:cubicBezTo>
                    <a:pt x="362" y="409"/>
                    <a:pt x="294" y="355"/>
                    <a:pt x="278" y="324"/>
                  </a:cubicBezTo>
                  <a:close/>
                </a:path>
              </a:pathLst>
            </a:custGeom>
            <a:solidFill>
              <a:srgbClr val="8DBD57"/>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32" name="Freeform 59"/>
            <p:cNvSpPr/>
            <p:nvPr/>
          </p:nvSpPr>
          <p:spPr bwMode="auto">
            <a:xfrm>
              <a:off x="3814763" y="6056313"/>
              <a:ext cx="111125" cy="514350"/>
            </a:xfrm>
            <a:custGeom>
              <a:avLst/>
              <a:gdLst>
                <a:gd name="T0" fmla="*/ 47 w 47"/>
                <a:gd name="T1" fmla="*/ 208 h 217"/>
                <a:gd name="T2" fmla="*/ 24 w 47"/>
                <a:gd name="T3" fmla="*/ 217 h 217"/>
                <a:gd name="T4" fmla="*/ 24 w 47"/>
                <a:gd name="T5" fmla="*/ 217 h 217"/>
                <a:gd name="T6" fmla="*/ 0 w 47"/>
                <a:gd name="T7" fmla="*/ 208 h 217"/>
                <a:gd name="T8" fmla="*/ 0 w 47"/>
                <a:gd name="T9" fmla="*/ 9 h 217"/>
                <a:gd name="T10" fmla="*/ 24 w 47"/>
                <a:gd name="T11" fmla="*/ 0 h 217"/>
                <a:gd name="T12" fmla="*/ 24 w 47"/>
                <a:gd name="T13" fmla="*/ 0 h 217"/>
                <a:gd name="T14" fmla="*/ 47 w 47"/>
                <a:gd name="T15" fmla="*/ 9 h 217"/>
                <a:gd name="T16" fmla="*/ 47 w 47"/>
                <a:gd name="T17" fmla="*/ 208 h 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7" h="217">
                  <a:moveTo>
                    <a:pt x="47" y="208"/>
                  </a:moveTo>
                  <a:cubicBezTo>
                    <a:pt x="47" y="213"/>
                    <a:pt x="37" y="217"/>
                    <a:pt x="24" y="217"/>
                  </a:cubicBezTo>
                  <a:cubicBezTo>
                    <a:pt x="24" y="217"/>
                    <a:pt x="24" y="217"/>
                    <a:pt x="24" y="217"/>
                  </a:cubicBezTo>
                  <a:cubicBezTo>
                    <a:pt x="11" y="217"/>
                    <a:pt x="0" y="213"/>
                    <a:pt x="0" y="208"/>
                  </a:cubicBezTo>
                  <a:cubicBezTo>
                    <a:pt x="0" y="9"/>
                    <a:pt x="0" y="9"/>
                    <a:pt x="0" y="9"/>
                  </a:cubicBezTo>
                  <a:cubicBezTo>
                    <a:pt x="0" y="4"/>
                    <a:pt x="11" y="0"/>
                    <a:pt x="24" y="0"/>
                  </a:cubicBezTo>
                  <a:cubicBezTo>
                    <a:pt x="24" y="0"/>
                    <a:pt x="24" y="0"/>
                    <a:pt x="24" y="0"/>
                  </a:cubicBezTo>
                  <a:cubicBezTo>
                    <a:pt x="37" y="0"/>
                    <a:pt x="47" y="4"/>
                    <a:pt x="47" y="9"/>
                  </a:cubicBezTo>
                  <a:lnTo>
                    <a:pt x="47" y="208"/>
                  </a:lnTo>
                  <a:close/>
                </a:path>
              </a:pathLst>
            </a:custGeom>
            <a:solidFill>
              <a:srgbClr val="8DBD57"/>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33" name="Freeform 60"/>
            <p:cNvSpPr/>
            <p:nvPr/>
          </p:nvSpPr>
          <p:spPr bwMode="auto">
            <a:xfrm>
              <a:off x="3362325" y="5132388"/>
              <a:ext cx="1019175" cy="1184275"/>
            </a:xfrm>
            <a:custGeom>
              <a:avLst/>
              <a:gdLst>
                <a:gd name="T0" fmla="*/ 304 w 432"/>
                <a:gd name="T1" fmla="*/ 354 h 500"/>
                <a:gd name="T2" fmla="*/ 412 w 432"/>
                <a:gd name="T3" fmla="*/ 335 h 500"/>
                <a:gd name="T4" fmla="*/ 287 w 432"/>
                <a:gd name="T5" fmla="*/ 241 h 500"/>
                <a:gd name="T6" fmla="*/ 381 w 432"/>
                <a:gd name="T7" fmla="*/ 213 h 500"/>
                <a:gd name="T8" fmla="*/ 272 w 432"/>
                <a:gd name="T9" fmla="*/ 139 h 500"/>
                <a:gd name="T10" fmla="*/ 316 w 432"/>
                <a:gd name="T11" fmla="*/ 120 h 500"/>
                <a:gd name="T12" fmla="*/ 217 w 432"/>
                <a:gd name="T13" fmla="*/ 0 h 500"/>
                <a:gd name="T14" fmla="*/ 104 w 432"/>
                <a:gd name="T15" fmla="*/ 119 h 500"/>
                <a:gd name="T16" fmla="*/ 159 w 432"/>
                <a:gd name="T17" fmla="*/ 141 h 500"/>
                <a:gd name="T18" fmla="*/ 51 w 432"/>
                <a:gd name="T19" fmla="*/ 213 h 500"/>
                <a:gd name="T20" fmla="*/ 145 w 432"/>
                <a:gd name="T21" fmla="*/ 241 h 500"/>
                <a:gd name="T22" fmla="*/ 20 w 432"/>
                <a:gd name="T23" fmla="*/ 335 h 500"/>
                <a:gd name="T24" fmla="*/ 128 w 432"/>
                <a:gd name="T25" fmla="*/ 354 h 500"/>
                <a:gd name="T26" fmla="*/ 0 w 432"/>
                <a:gd name="T27" fmla="*/ 461 h 500"/>
                <a:gd name="T28" fmla="*/ 217 w 432"/>
                <a:gd name="T29" fmla="*/ 500 h 500"/>
                <a:gd name="T30" fmla="*/ 432 w 432"/>
                <a:gd name="T31" fmla="*/ 461 h 500"/>
                <a:gd name="T32" fmla="*/ 304 w 432"/>
                <a:gd name="T33" fmla="*/ 354 h 5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32" h="500">
                  <a:moveTo>
                    <a:pt x="304" y="354"/>
                  </a:moveTo>
                  <a:cubicBezTo>
                    <a:pt x="337" y="355"/>
                    <a:pt x="386" y="351"/>
                    <a:pt x="412" y="335"/>
                  </a:cubicBezTo>
                  <a:cubicBezTo>
                    <a:pt x="364" y="316"/>
                    <a:pt x="312" y="273"/>
                    <a:pt x="287" y="241"/>
                  </a:cubicBezTo>
                  <a:cubicBezTo>
                    <a:pt x="328" y="236"/>
                    <a:pt x="348" y="236"/>
                    <a:pt x="381" y="213"/>
                  </a:cubicBezTo>
                  <a:cubicBezTo>
                    <a:pt x="336" y="205"/>
                    <a:pt x="289" y="163"/>
                    <a:pt x="272" y="139"/>
                  </a:cubicBezTo>
                  <a:cubicBezTo>
                    <a:pt x="295" y="133"/>
                    <a:pt x="296" y="131"/>
                    <a:pt x="316" y="120"/>
                  </a:cubicBezTo>
                  <a:cubicBezTo>
                    <a:pt x="264" y="91"/>
                    <a:pt x="227" y="39"/>
                    <a:pt x="217" y="0"/>
                  </a:cubicBezTo>
                  <a:cubicBezTo>
                    <a:pt x="196" y="62"/>
                    <a:pt x="163" y="97"/>
                    <a:pt x="104" y="119"/>
                  </a:cubicBezTo>
                  <a:cubicBezTo>
                    <a:pt x="123" y="131"/>
                    <a:pt x="139" y="137"/>
                    <a:pt x="159" y="141"/>
                  </a:cubicBezTo>
                  <a:cubicBezTo>
                    <a:pt x="142" y="165"/>
                    <a:pt x="96" y="205"/>
                    <a:pt x="51" y="213"/>
                  </a:cubicBezTo>
                  <a:cubicBezTo>
                    <a:pt x="84" y="236"/>
                    <a:pt x="104" y="236"/>
                    <a:pt x="145" y="241"/>
                  </a:cubicBezTo>
                  <a:cubicBezTo>
                    <a:pt x="120" y="273"/>
                    <a:pt x="68" y="316"/>
                    <a:pt x="20" y="335"/>
                  </a:cubicBezTo>
                  <a:cubicBezTo>
                    <a:pt x="45" y="351"/>
                    <a:pt x="95" y="355"/>
                    <a:pt x="128" y="354"/>
                  </a:cubicBezTo>
                  <a:cubicBezTo>
                    <a:pt x="111" y="388"/>
                    <a:pt x="36" y="446"/>
                    <a:pt x="0" y="461"/>
                  </a:cubicBezTo>
                  <a:cubicBezTo>
                    <a:pt x="77" y="496"/>
                    <a:pt x="155" y="500"/>
                    <a:pt x="217" y="500"/>
                  </a:cubicBezTo>
                  <a:cubicBezTo>
                    <a:pt x="279" y="500"/>
                    <a:pt x="355" y="496"/>
                    <a:pt x="432" y="461"/>
                  </a:cubicBezTo>
                  <a:cubicBezTo>
                    <a:pt x="396" y="446"/>
                    <a:pt x="321" y="388"/>
                    <a:pt x="304" y="354"/>
                  </a:cubicBezTo>
                  <a:close/>
                </a:path>
              </a:pathLst>
            </a:custGeom>
            <a:solidFill>
              <a:srgbClr val="8DBD57"/>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34" name="Freeform 61"/>
            <p:cNvSpPr/>
            <p:nvPr/>
          </p:nvSpPr>
          <p:spPr bwMode="auto">
            <a:xfrm>
              <a:off x="4360863" y="6137275"/>
              <a:ext cx="93663" cy="439738"/>
            </a:xfrm>
            <a:custGeom>
              <a:avLst/>
              <a:gdLst>
                <a:gd name="T0" fmla="*/ 40 w 40"/>
                <a:gd name="T1" fmla="*/ 178 h 186"/>
                <a:gd name="T2" fmla="*/ 20 w 40"/>
                <a:gd name="T3" fmla="*/ 186 h 186"/>
                <a:gd name="T4" fmla="*/ 20 w 40"/>
                <a:gd name="T5" fmla="*/ 186 h 186"/>
                <a:gd name="T6" fmla="*/ 0 w 40"/>
                <a:gd name="T7" fmla="*/ 178 h 186"/>
                <a:gd name="T8" fmla="*/ 0 w 40"/>
                <a:gd name="T9" fmla="*/ 8 h 186"/>
                <a:gd name="T10" fmla="*/ 20 w 40"/>
                <a:gd name="T11" fmla="*/ 0 h 186"/>
                <a:gd name="T12" fmla="*/ 20 w 40"/>
                <a:gd name="T13" fmla="*/ 0 h 186"/>
                <a:gd name="T14" fmla="*/ 40 w 40"/>
                <a:gd name="T15" fmla="*/ 8 h 186"/>
                <a:gd name="T16" fmla="*/ 40 w 40"/>
                <a:gd name="T17" fmla="*/ 178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 h="186">
                  <a:moveTo>
                    <a:pt x="40" y="178"/>
                  </a:moveTo>
                  <a:cubicBezTo>
                    <a:pt x="40" y="183"/>
                    <a:pt x="31" y="186"/>
                    <a:pt x="20" y="186"/>
                  </a:cubicBezTo>
                  <a:cubicBezTo>
                    <a:pt x="20" y="186"/>
                    <a:pt x="20" y="186"/>
                    <a:pt x="20" y="186"/>
                  </a:cubicBezTo>
                  <a:cubicBezTo>
                    <a:pt x="9" y="186"/>
                    <a:pt x="0" y="183"/>
                    <a:pt x="0" y="178"/>
                  </a:cubicBezTo>
                  <a:cubicBezTo>
                    <a:pt x="0" y="8"/>
                    <a:pt x="0" y="8"/>
                    <a:pt x="0" y="8"/>
                  </a:cubicBezTo>
                  <a:cubicBezTo>
                    <a:pt x="0" y="3"/>
                    <a:pt x="9" y="0"/>
                    <a:pt x="20" y="0"/>
                  </a:cubicBezTo>
                  <a:cubicBezTo>
                    <a:pt x="20" y="0"/>
                    <a:pt x="20" y="0"/>
                    <a:pt x="20" y="0"/>
                  </a:cubicBezTo>
                  <a:cubicBezTo>
                    <a:pt x="31" y="0"/>
                    <a:pt x="40" y="3"/>
                    <a:pt x="40" y="8"/>
                  </a:cubicBezTo>
                  <a:lnTo>
                    <a:pt x="40" y="178"/>
                  </a:lnTo>
                  <a:close/>
                </a:path>
              </a:pathLst>
            </a:custGeom>
            <a:solidFill>
              <a:srgbClr val="69994A"/>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35" name="Freeform 62"/>
            <p:cNvSpPr/>
            <p:nvPr/>
          </p:nvSpPr>
          <p:spPr bwMode="auto">
            <a:xfrm>
              <a:off x="3970338" y="5346700"/>
              <a:ext cx="876300" cy="1012825"/>
            </a:xfrm>
            <a:custGeom>
              <a:avLst/>
              <a:gdLst>
                <a:gd name="T0" fmla="*/ 261 w 371"/>
                <a:gd name="T1" fmla="*/ 303 h 428"/>
                <a:gd name="T2" fmla="*/ 353 w 371"/>
                <a:gd name="T3" fmla="*/ 287 h 428"/>
                <a:gd name="T4" fmla="*/ 246 w 371"/>
                <a:gd name="T5" fmla="*/ 206 h 428"/>
                <a:gd name="T6" fmla="*/ 327 w 371"/>
                <a:gd name="T7" fmla="*/ 183 h 428"/>
                <a:gd name="T8" fmla="*/ 233 w 371"/>
                <a:gd name="T9" fmla="*/ 119 h 428"/>
                <a:gd name="T10" fmla="*/ 271 w 371"/>
                <a:gd name="T11" fmla="*/ 103 h 428"/>
                <a:gd name="T12" fmla="*/ 187 w 371"/>
                <a:gd name="T13" fmla="*/ 0 h 428"/>
                <a:gd name="T14" fmla="*/ 89 w 371"/>
                <a:gd name="T15" fmla="*/ 102 h 428"/>
                <a:gd name="T16" fmla="*/ 137 w 371"/>
                <a:gd name="T17" fmla="*/ 120 h 428"/>
                <a:gd name="T18" fmla="*/ 44 w 371"/>
                <a:gd name="T19" fmla="*/ 183 h 428"/>
                <a:gd name="T20" fmla="*/ 125 w 371"/>
                <a:gd name="T21" fmla="*/ 206 h 428"/>
                <a:gd name="T22" fmla="*/ 18 w 371"/>
                <a:gd name="T23" fmla="*/ 287 h 428"/>
                <a:gd name="T24" fmla="*/ 110 w 371"/>
                <a:gd name="T25" fmla="*/ 303 h 428"/>
                <a:gd name="T26" fmla="*/ 0 w 371"/>
                <a:gd name="T27" fmla="*/ 395 h 428"/>
                <a:gd name="T28" fmla="*/ 186 w 371"/>
                <a:gd name="T29" fmla="*/ 428 h 428"/>
                <a:gd name="T30" fmla="*/ 371 w 371"/>
                <a:gd name="T31" fmla="*/ 395 h 428"/>
                <a:gd name="T32" fmla="*/ 261 w 371"/>
                <a:gd name="T33" fmla="*/ 303 h 4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71" h="428">
                  <a:moveTo>
                    <a:pt x="261" y="303"/>
                  </a:moveTo>
                  <a:cubicBezTo>
                    <a:pt x="289" y="304"/>
                    <a:pt x="331" y="301"/>
                    <a:pt x="353" y="287"/>
                  </a:cubicBezTo>
                  <a:cubicBezTo>
                    <a:pt x="312" y="271"/>
                    <a:pt x="268" y="234"/>
                    <a:pt x="246" y="206"/>
                  </a:cubicBezTo>
                  <a:cubicBezTo>
                    <a:pt x="281" y="202"/>
                    <a:pt x="299" y="202"/>
                    <a:pt x="327" y="183"/>
                  </a:cubicBezTo>
                  <a:cubicBezTo>
                    <a:pt x="288" y="175"/>
                    <a:pt x="248" y="140"/>
                    <a:pt x="233" y="119"/>
                  </a:cubicBezTo>
                  <a:cubicBezTo>
                    <a:pt x="253" y="113"/>
                    <a:pt x="254" y="112"/>
                    <a:pt x="271" y="103"/>
                  </a:cubicBezTo>
                  <a:cubicBezTo>
                    <a:pt x="226" y="77"/>
                    <a:pt x="195" y="33"/>
                    <a:pt x="187" y="0"/>
                  </a:cubicBezTo>
                  <a:cubicBezTo>
                    <a:pt x="168" y="53"/>
                    <a:pt x="140" y="83"/>
                    <a:pt x="89" y="102"/>
                  </a:cubicBezTo>
                  <a:cubicBezTo>
                    <a:pt x="105" y="112"/>
                    <a:pt x="119" y="117"/>
                    <a:pt x="137" y="120"/>
                  </a:cubicBezTo>
                  <a:cubicBezTo>
                    <a:pt x="122" y="141"/>
                    <a:pt x="82" y="175"/>
                    <a:pt x="44" y="183"/>
                  </a:cubicBezTo>
                  <a:cubicBezTo>
                    <a:pt x="72" y="202"/>
                    <a:pt x="90" y="202"/>
                    <a:pt x="125" y="206"/>
                  </a:cubicBezTo>
                  <a:cubicBezTo>
                    <a:pt x="103" y="234"/>
                    <a:pt x="59" y="271"/>
                    <a:pt x="18" y="287"/>
                  </a:cubicBezTo>
                  <a:cubicBezTo>
                    <a:pt x="39" y="301"/>
                    <a:pt x="82" y="304"/>
                    <a:pt x="110" y="303"/>
                  </a:cubicBezTo>
                  <a:cubicBezTo>
                    <a:pt x="95" y="332"/>
                    <a:pt x="31" y="382"/>
                    <a:pt x="0" y="395"/>
                  </a:cubicBezTo>
                  <a:cubicBezTo>
                    <a:pt x="66" y="425"/>
                    <a:pt x="133" y="428"/>
                    <a:pt x="186" y="428"/>
                  </a:cubicBezTo>
                  <a:cubicBezTo>
                    <a:pt x="239" y="428"/>
                    <a:pt x="305" y="425"/>
                    <a:pt x="371" y="395"/>
                  </a:cubicBezTo>
                  <a:cubicBezTo>
                    <a:pt x="340" y="382"/>
                    <a:pt x="275" y="332"/>
                    <a:pt x="261" y="303"/>
                  </a:cubicBezTo>
                  <a:close/>
                </a:path>
              </a:pathLst>
            </a:custGeom>
            <a:solidFill>
              <a:srgbClr val="69994A"/>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36" name="Freeform 63"/>
            <p:cNvSpPr/>
            <p:nvPr/>
          </p:nvSpPr>
          <p:spPr bwMode="auto">
            <a:xfrm>
              <a:off x="3895725" y="6230938"/>
              <a:ext cx="79375" cy="373063"/>
            </a:xfrm>
            <a:custGeom>
              <a:avLst/>
              <a:gdLst>
                <a:gd name="T0" fmla="*/ 34 w 34"/>
                <a:gd name="T1" fmla="*/ 150 h 157"/>
                <a:gd name="T2" fmla="*/ 17 w 34"/>
                <a:gd name="T3" fmla="*/ 157 h 157"/>
                <a:gd name="T4" fmla="*/ 17 w 34"/>
                <a:gd name="T5" fmla="*/ 157 h 157"/>
                <a:gd name="T6" fmla="*/ 0 w 34"/>
                <a:gd name="T7" fmla="*/ 150 h 157"/>
                <a:gd name="T8" fmla="*/ 0 w 34"/>
                <a:gd name="T9" fmla="*/ 7 h 157"/>
                <a:gd name="T10" fmla="*/ 17 w 34"/>
                <a:gd name="T11" fmla="*/ 0 h 157"/>
                <a:gd name="T12" fmla="*/ 17 w 34"/>
                <a:gd name="T13" fmla="*/ 0 h 157"/>
                <a:gd name="T14" fmla="*/ 34 w 34"/>
                <a:gd name="T15" fmla="*/ 7 h 157"/>
                <a:gd name="T16" fmla="*/ 34 w 34"/>
                <a:gd name="T17" fmla="*/ 150 h 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 h="157">
                  <a:moveTo>
                    <a:pt x="34" y="150"/>
                  </a:moveTo>
                  <a:cubicBezTo>
                    <a:pt x="34" y="154"/>
                    <a:pt x="26" y="157"/>
                    <a:pt x="17" y="157"/>
                  </a:cubicBezTo>
                  <a:cubicBezTo>
                    <a:pt x="17" y="157"/>
                    <a:pt x="17" y="157"/>
                    <a:pt x="17" y="157"/>
                  </a:cubicBezTo>
                  <a:cubicBezTo>
                    <a:pt x="7" y="157"/>
                    <a:pt x="0" y="154"/>
                    <a:pt x="0" y="150"/>
                  </a:cubicBezTo>
                  <a:cubicBezTo>
                    <a:pt x="0" y="7"/>
                    <a:pt x="0" y="7"/>
                    <a:pt x="0" y="7"/>
                  </a:cubicBezTo>
                  <a:cubicBezTo>
                    <a:pt x="0" y="3"/>
                    <a:pt x="7" y="0"/>
                    <a:pt x="17" y="0"/>
                  </a:cubicBezTo>
                  <a:cubicBezTo>
                    <a:pt x="17" y="0"/>
                    <a:pt x="17" y="0"/>
                    <a:pt x="17" y="0"/>
                  </a:cubicBezTo>
                  <a:cubicBezTo>
                    <a:pt x="26" y="0"/>
                    <a:pt x="34" y="3"/>
                    <a:pt x="34" y="7"/>
                  </a:cubicBezTo>
                  <a:lnTo>
                    <a:pt x="34" y="150"/>
                  </a:lnTo>
                  <a:close/>
                </a:path>
              </a:pathLst>
            </a:custGeom>
            <a:solidFill>
              <a:srgbClr val="8DBD57"/>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37" name="Freeform 64"/>
            <p:cNvSpPr/>
            <p:nvPr/>
          </p:nvSpPr>
          <p:spPr bwMode="auto">
            <a:xfrm>
              <a:off x="3565525" y="5561013"/>
              <a:ext cx="738188" cy="857250"/>
            </a:xfrm>
            <a:custGeom>
              <a:avLst/>
              <a:gdLst>
                <a:gd name="T0" fmla="*/ 221 w 313"/>
                <a:gd name="T1" fmla="*/ 257 h 362"/>
                <a:gd name="T2" fmla="*/ 298 w 313"/>
                <a:gd name="T3" fmla="*/ 243 h 362"/>
                <a:gd name="T4" fmla="*/ 208 w 313"/>
                <a:gd name="T5" fmla="*/ 175 h 362"/>
                <a:gd name="T6" fmla="*/ 276 w 313"/>
                <a:gd name="T7" fmla="*/ 155 h 362"/>
                <a:gd name="T8" fmla="*/ 197 w 313"/>
                <a:gd name="T9" fmla="*/ 101 h 362"/>
                <a:gd name="T10" fmla="*/ 230 w 313"/>
                <a:gd name="T11" fmla="*/ 88 h 362"/>
                <a:gd name="T12" fmla="*/ 158 w 313"/>
                <a:gd name="T13" fmla="*/ 0 h 362"/>
                <a:gd name="T14" fmla="*/ 76 w 313"/>
                <a:gd name="T15" fmla="*/ 87 h 362"/>
                <a:gd name="T16" fmla="*/ 116 w 313"/>
                <a:gd name="T17" fmla="*/ 102 h 362"/>
                <a:gd name="T18" fmla="*/ 38 w 313"/>
                <a:gd name="T19" fmla="*/ 155 h 362"/>
                <a:gd name="T20" fmla="*/ 106 w 313"/>
                <a:gd name="T21" fmla="*/ 175 h 362"/>
                <a:gd name="T22" fmla="*/ 15 w 313"/>
                <a:gd name="T23" fmla="*/ 243 h 362"/>
                <a:gd name="T24" fmla="*/ 93 w 313"/>
                <a:gd name="T25" fmla="*/ 257 h 362"/>
                <a:gd name="T26" fmla="*/ 0 w 313"/>
                <a:gd name="T27" fmla="*/ 335 h 362"/>
                <a:gd name="T28" fmla="*/ 157 w 313"/>
                <a:gd name="T29" fmla="*/ 362 h 362"/>
                <a:gd name="T30" fmla="*/ 313 w 313"/>
                <a:gd name="T31" fmla="*/ 335 h 362"/>
                <a:gd name="T32" fmla="*/ 221 w 313"/>
                <a:gd name="T33" fmla="*/ 257 h 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13" h="362">
                  <a:moveTo>
                    <a:pt x="221" y="257"/>
                  </a:moveTo>
                  <a:cubicBezTo>
                    <a:pt x="244" y="257"/>
                    <a:pt x="280" y="255"/>
                    <a:pt x="298" y="243"/>
                  </a:cubicBezTo>
                  <a:cubicBezTo>
                    <a:pt x="264" y="229"/>
                    <a:pt x="226" y="199"/>
                    <a:pt x="208" y="175"/>
                  </a:cubicBezTo>
                  <a:cubicBezTo>
                    <a:pt x="238" y="171"/>
                    <a:pt x="253" y="171"/>
                    <a:pt x="276" y="155"/>
                  </a:cubicBezTo>
                  <a:cubicBezTo>
                    <a:pt x="244" y="149"/>
                    <a:pt x="210" y="119"/>
                    <a:pt x="197" y="101"/>
                  </a:cubicBezTo>
                  <a:cubicBezTo>
                    <a:pt x="214" y="97"/>
                    <a:pt x="215" y="96"/>
                    <a:pt x="230" y="88"/>
                  </a:cubicBezTo>
                  <a:cubicBezTo>
                    <a:pt x="191" y="66"/>
                    <a:pt x="165" y="29"/>
                    <a:pt x="158" y="0"/>
                  </a:cubicBezTo>
                  <a:cubicBezTo>
                    <a:pt x="142" y="45"/>
                    <a:pt x="119" y="71"/>
                    <a:pt x="76" y="87"/>
                  </a:cubicBezTo>
                  <a:cubicBezTo>
                    <a:pt x="89" y="96"/>
                    <a:pt x="101" y="99"/>
                    <a:pt x="116" y="102"/>
                  </a:cubicBezTo>
                  <a:cubicBezTo>
                    <a:pt x="103" y="120"/>
                    <a:pt x="70" y="149"/>
                    <a:pt x="38" y="155"/>
                  </a:cubicBezTo>
                  <a:cubicBezTo>
                    <a:pt x="61" y="171"/>
                    <a:pt x="76" y="171"/>
                    <a:pt x="106" y="175"/>
                  </a:cubicBezTo>
                  <a:cubicBezTo>
                    <a:pt x="87" y="199"/>
                    <a:pt x="50" y="229"/>
                    <a:pt x="15" y="243"/>
                  </a:cubicBezTo>
                  <a:cubicBezTo>
                    <a:pt x="33" y="255"/>
                    <a:pt x="69" y="257"/>
                    <a:pt x="93" y="257"/>
                  </a:cubicBezTo>
                  <a:cubicBezTo>
                    <a:pt x="81" y="281"/>
                    <a:pt x="27" y="324"/>
                    <a:pt x="0" y="335"/>
                  </a:cubicBezTo>
                  <a:cubicBezTo>
                    <a:pt x="56" y="359"/>
                    <a:pt x="113" y="362"/>
                    <a:pt x="157" y="362"/>
                  </a:cubicBezTo>
                  <a:cubicBezTo>
                    <a:pt x="202" y="362"/>
                    <a:pt x="258" y="359"/>
                    <a:pt x="313" y="335"/>
                  </a:cubicBezTo>
                  <a:cubicBezTo>
                    <a:pt x="287" y="324"/>
                    <a:pt x="233" y="281"/>
                    <a:pt x="221" y="257"/>
                  </a:cubicBezTo>
                  <a:close/>
                </a:path>
              </a:pathLst>
            </a:custGeom>
            <a:solidFill>
              <a:srgbClr val="8DBD57"/>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38" name="Freeform 65"/>
            <p:cNvSpPr/>
            <p:nvPr/>
          </p:nvSpPr>
          <p:spPr bwMode="auto">
            <a:xfrm>
              <a:off x="4808538" y="6103938"/>
              <a:ext cx="106363" cy="487363"/>
            </a:xfrm>
            <a:custGeom>
              <a:avLst/>
              <a:gdLst>
                <a:gd name="T0" fmla="*/ 45 w 45"/>
                <a:gd name="T1" fmla="*/ 197 h 206"/>
                <a:gd name="T2" fmla="*/ 22 w 45"/>
                <a:gd name="T3" fmla="*/ 206 h 206"/>
                <a:gd name="T4" fmla="*/ 22 w 45"/>
                <a:gd name="T5" fmla="*/ 206 h 206"/>
                <a:gd name="T6" fmla="*/ 0 w 45"/>
                <a:gd name="T7" fmla="*/ 197 h 206"/>
                <a:gd name="T8" fmla="*/ 0 w 45"/>
                <a:gd name="T9" fmla="*/ 9 h 206"/>
                <a:gd name="T10" fmla="*/ 22 w 45"/>
                <a:gd name="T11" fmla="*/ 0 h 206"/>
                <a:gd name="T12" fmla="*/ 22 w 45"/>
                <a:gd name="T13" fmla="*/ 0 h 206"/>
                <a:gd name="T14" fmla="*/ 45 w 45"/>
                <a:gd name="T15" fmla="*/ 9 h 206"/>
                <a:gd name="T16" fmla="*/ 45 w 45"/>
                <a:gd name="T17" fmla="*/ 197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 h="206">
                  <a:moveTo>
                    <a:pt x="45" y="197"/>
                  </a:moveTo>
                  <a:cubicBezTo>
                    <a:pt x="45" y="202"/>
                    <a:pt x="35" y="206"/>
                    <a:pt x="22" y="206"/>
                  </a:cubicBezTo>
                  <a:cubicBezTo>
                    <a:pt x="22" y="206"/>
                    <a:pt x="22" y="206"/>
                    <a:pt x="22" y="206"/>
                  </a:cubicBezTo>
                  <a:cubicBezTo>
                    <a:pt x="10" y="206"/>
                    <a:pt x="0" y="202"/>
                    <a:pt x="0" y="197"/>
                  </a:cubicBezTo>
                  <a:cubicBezTo>
                    <a:pt x="0" y="9"/>
                    <a:pt x="0" y="9"/>
                    <a:pt x="0" y="9"/>
                  </a:cubicBezTo>
                  <a:cubicBezTo>
                    <a:pt x="0" y="4"/>
                    <a:pt x="10" y="0"/>
                    <a:pt x="22" y="0"/>
                  </a:cubicBezTo>
                  <a:cubicBezTo>
                    <a:pt x="22" y="0"/>
                    <a:pt x="22" y="0"/>
                    <a:pt x="22" y="0"/>
                  </a:cubicBezTo>
                  <a:cubicBezTo>
                    <a:pt x="35" y="0"/>
                    <a:pt x="45" y="4"/>
                    <a:pt x="45" y="9"/>
                  </a:cubicBezTo>
                  <a:lnTo>
                    <a:pt x="45" y="197"/>
                  </a:lnTo>
                  <a:close/>
                </a:path>
              </a:pathLst>
            </a:custGeom>
            <a:solidFill>
              <a:srgbClr val="8DBD57"/>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39" name="Freeform 66"/>
            <p:cNvSpPr/>
            <p:nvPr/>
          </p:nvSpPr>
          <p:spPr bwMode="auto">
            <a:xfrm>
              <a:off x="4376738" y="5226050"/>
              <a:ext cx="969963" cy="1123950"/>
            </a:xfrm>
            <a:custGeom>
              <a:avLst/>
              <a:gdLst>
                <a:gd name="T0" fmla="*/ 289 w 411"/>
                <a:gd name="T1" fmla="*/ 336 h 475"/>
                <a:gd name="T2" fmla="*/ 391 w 411"/>
                <a:gd name="T3" fmla="*/ 319 h 475"/>
                <a:gd name="T4" fmla="*/ 273 w 411"/>
                <a:gd name="T5" fmla="*/ 229 h 475"/>
                <a:gd name="T6" fmla="*/ 362 w 411"/>
                <a:gd name="T7" fmla="*/ 203 h 475"/>
                <a:gd name="T8" fmla="*/ 258 w 411"/>
                <a:gd name="T9" fmla="*/ 133 h 475"/>
                <a:gd name="T10" fmla="*/ 301 w 411"/>
                <a:gd name="T11" fmla="*/ 115 h 475"/>
                <a:gd name="T12" fmla="*/ 207 w 411"/>
                <a:gd name="T13" fmla="*/ 0 h 475"/>
                <a:gd name="T14" fmla="*/ 99 w 411"/>
                <a:gd name="T15" fmla="*/ 113 h 475"/>
                <a:gd name="T16" fmla="*/ 151 w 411"/>
                <a:gd name="T17" fmla="*/ 134 h 475"/>
                <a:gd name="T18" fmla="*/ 49 w 411"/>
                <a:gd name="T19" fmla="*/ 203 h 475"/>
                <a:gd name="T20" fmla="*/ 138 w 411"/>
                <a:gd name="T21" fmla="*/ 229 h 475"/>
                <a:gd name="T22" fmla="*/ 19 w 411"/>
                <a:gd name="T23" fmla="*/ 319 h 475"/>
                <a:gd name="T24" fmla="*/ 122 w 411"/>
                <a:gd name="T25" fmla="*/ 336 h 475"/>
                <a:gd name="T26" fmla="*/ 0 w 411"/>
                <a:gd name="T27" fmla="*/ 439 h 475"/>
                <a:gd name="T28" fmla="*/ 206 w 411"/>
                <a:gd name="T29" fmla="*/ 475 h 475"/>
                <a:gd name="T30" fmla="*/ 411 w 411"/>
                <a:gd name="T31" fmla="*/ 439 h 475"/>
                <a:gd name="T32" fmla="*/ 289 w 411"/>
                <a:gd name="T33" fmla="*/ 336 h 4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11" h="475">
                  <a:moveTo>
                    <a:pt x="289" y="336"/>
                  </a:moveTo>
                  <a:cubicBezTo>
                    <a:pt x="320" y="337"/>
                    <a:pt x="367" y="334"/>
                    <a:pt x="391" y="319"/>
                  </a:cubicBezTo>
                  <a:cubicBezTo>
                    <a:pt x="346" y="301"/>
                    <a:pt x="297" y="260"/>
                    <a:pt x="273" y="229"/>
                  </a:cubicBezTo>
                  <a:cubicBezTo>
                    <a:pt x="312" y="224"/>
                    <a:pt x="331" y="224"/>
                    <a:pt x="362" y="203"/>
                  </a:cubicBezTo>
                  <a:cubicBezTo>
                    <a:pt x="320" y="195"/>
                    <a:pt x="275" y="155"/>
                    <a:pt x="258" y="133"/>
                  </a:cubicBezTo>
                  <a:cubicBezTo>
                    <a:pt x="280" y="126"/>
                    <a:pt x="282" y="125"/>
                    <a:pt x="301" y="115"/>
                  </a:cubicBezTo>
                  <a:cubicBezTo>
                    <a:pt x="251" y="86"/>
                    <a:pt x="216" y="37"/>
                    <a:pt x="207" y="0"/>
                  </a:cubicBezTo>
                  <a:cubicBezTo>
                    <a:pt x="186" y="59"/>
                    <a:pt x="155" y="93"/>
                    <a:pt x="99" y="113"/>
                  </a:cubicBezTo>
                  <a:cubicBezTo>
                    <a:pt x="117" y="125"/>
                    <a:pt x="132" y="130"/>
                    <a:pt x="151" y="134"/>
                  </a:cubicBezTo>
                  <a:cubicBezTo>
                    <a:pt x="135" y="157"/>
                    <a:pt x="91" y="195"/>
                    <a:pt x="49" y="203"/>
                  </a:cubicBezTo>
                  <a:cubicBezTo>
                    <a:pt x="80" y="224"/>
                    <a:pt x="99" y="224"/>
                    <a:pt x="138" y="229"/>
                  </a:cubicBezTo>
                  <a:cubicBezTo>
                    <a:pt x="114" y="260"/>
                    <a:pt x="65" y="301"/>
                    <a:pt x="19" y="319"/>
                  </a:cubicBezTo>
                  <a:cubicBezTo>
                    <a:pt x="43" y="334"/>
                    <a:pt x="91" y="337"/>
                    <a:pt x="122" y="336"/>
                  </a:cubicBezTo>
                  <a:cubicBezTo>
                    <a:pt x="106" y="369"/>
                    <a:pt x="34" y="424"/>
                    <a:pt x="0" y="439"/>
                  </a:cubicBezTo>
                  <a:cubicBezTo>
                    <a:pt x="73" y="471"/>
                    <a:pt x="147" y="475"/>
                    <a:pt x="206" y="475"/>
                  </a:cubicBezTo>
                  <a:cubicBezTo>
                    <a:pt x="265" y="475"/>
                    <a:pt x="338" y="471"/>
                    <a:pt x="411" y="439"/>
                  </a:cubicBezTo>
                  <a:cubicBezTo>
                    <a:pt x="376" y="424"/>
                    <a:pt x="305" y="369"/>
                    <a:pt x="289" y="336"/>
                  </a:cubicBezTo>
                  <a:close/>
                </a:path>
              </a:pathLst>
            </a:custGeom>
            <a:solidFill>
              <a:srgbClr val="8DBD57"/>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grpSp>
      <p:grpSp>
        <p:nvGrpSpPr>
          <p:cNvPr id="40" name="组合 39"/>
          <p:cNvGrpSpPr/>
          <p:nvPr/>
        </p:nvGrpSpPr>
        <p:grpSpPr>
          <a:xfrm>
            <a:off x="6984712" y="5532970"/>
            <a:ext cx="4090988" cy="1123950"/>
            <a:chOff x="4489451" y="5481638"/>
            <a:chExt cx="4090988" cy="1123950"/>
          </a:xfrm>
        </p:grpSpPr>
        <p:sp>
          <p:nvSpPr>
            <p:cNvPr id="41" name="Freeform 70"/>
            <p:cNvSpPr/>
            <p:nvPr/>
          </p:nvSpPr>
          <p:spPr bwMode="auto">
            <a:xfrm>
              <a:off x="4786313" y="6257925"/>
              <a:ext cx="73025" cy="338138"/>
            </a:xfrm>
            <a:custGeom>
              <a:avLst/>
              <a:gdLst>
                <a:gd name="T0" fmla="*/ 40 w 40"/>
                <a:gd name="T1" fmla="*/ 178 h 187"/>
                <a:gd name="T2" fmla="*/ 20 w 40"/>
                <a:gd name="T3" fmla="*/ 187 h 187"/>
                <a:gd name="T4" fmla="*/ 20 w 40"/>
                <a:gd name="T5" fmla="*/ 187 h 187"/>
                <a:gd name="T6" fmla="*/ 0 w 40"/>
                <a:gd name="T7" fmla="*/ 178 h 187"/>
                <a:gd name="T8" fmla="*/ 0 w 40"/>
                <a:gd name="T9" fmla="*/ 8 h 187"/>
                <a:gd name="T10" fmla="*/ 20 w 40"/>
                <a:gd name="T11" fmla="*/ 0 h 187"/>
                <a:gd name="T12" fmla="*/ 20 w 40"/>
                <a:gd name="T13" fmla="*/ 0 h 187"/>
                <a:gd name="T14" fmla="*/ 40 w 40"/>
                <a:gd name="T15" fmla="*/ 8 h 187"/>
                <a:gd name="T16" fmla="*/ 40 w 40"/>
                <a:gd name="T17" fmla="*/ 178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 h="187">
                  <a:moveTo>
                    <a:pt x="40" y="178"/>
                  </a:moveTo>
                  <a:cubicBezTo>
                    <a:pt x="40" y="183"/>
                    <a:pt x="31" y="187"/>
                    <a:pt x="20" y="187"/>
                  </a:cubicBezTo>
                  <a:cubicBezTo>
                    <a:pt x="20" y="187"/>
                    <a:pt x="20" y="187"/>
                    <a:pt x="20" y="187"/>
                  </a:cubicBezTo>
                  <a:cubicBezTo>
                    <a:pt x="9" y="187"/>
                    <a:pt x="0" y="183"/>
                    <a:pt x="0" y="178"/>
                  </a:cubicBezTo>
                  <a:cubicBezTo>
                    <a:pt x="0" y="8"/>
                    <a:pt x="0" y="8"/>
                    <a:pt x="0" y="8"/>
                  </a:cubicBezTo>
                  <a:cubicBezTo>
                    <a:pt x="0" y="4"/>
                    <a:pt x="9" y="0"/>
                    <a:pt x="20" y="0"/>
                  </a:cubicBezTo>
                  <a:cubicBezTo>
                    <a:pt x="20" y="0"/>
                    <a:pt x="20" y="0"/>
                    <a:pt x="20" y="0"/>
                  </a:cubicBezTo>
                  <a:cubicBezTo>
                    <a:pt x="31" y="0"/>
                    <a:pt x="40" y="4"/>
                    <a:pt x="40" y="8"/>
                  </a:cubicBezTo>
                  <a:lnTo>
                    <a:pt x="40" y="178"/>
                  </a:lnTo>
                  <a:close/>
                </a:path>
              </a:pathLst>
            </a:custGeom>
            <a:solidFill>
              <a:srgbClr val="8DBD57"/>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42" name="Freeform 71"/>
            <p:cNvSpPr/>
            <p:nvPr/>
          </p:nvSpPr>
          <p:spPr bwMode="auto">
            <a:xfrm>
              <a:off x="4489451" y="5651500"/>
              <a:ext cx="666750" cy="776288"/>
            </a:xfrm>
            <a:custGeom>
              <a:avLst/>
              <a:gdLst>
                <a:gd name="T0" fmla="*/ 260 w 370"/>
                <a:gd name="T1" fmla="*/ 304 h 429"/>
                <a:gd name="T2" fmla="*/ 353 w 370"/>
                <a:gd name="T3" fmla="*/ 288 h 429"/>
                <a:gd name="T4" fmla="*/ 246 w 370"/>
                <a:gd name="T5" fmla="*/ 207 h 429"/>
                <a:gd name="T6" fmla="*/ 326 w 370"/>
                <a:gd name="T7" fmla="*/ 184 h 429"/>
                <a:gd name="T8" fmla="*/ 233 w 370"/>
                <a:gd name="T9" fmla="*/ 120 h 429"/>
                <a:gd name="T10" fmla="*/ 271 w 370"/>
                <a:gd name="T11" fmla="*/ 104 h 429"/>
                <a:gd name="T12" fmla="*/ 186 w 370"/>
                <a:gd name="T13" fmla="*/ 0 h 429"/>
                <a:gd name="T14" fmla="*/ 89 w 370"/>
                <a:gd name="T15" fmla="*/ 103 h 429"/>
                <a:gd name="T16" fmla="*/ 136 w 370"/>
                <a:gd name="T17" fmla="*/ 121 h 429"/>
                <a:gd name="T18" fmla="*/ 44 w 370"/>
                <a:gd name="T19" fmla="*/ 184 h 429"/>
                <a:gd name="T20" fmla="*/ 124 w 370"/>
                <a:gd name="T21" fmla="*/ 207 h 429"/>
                <a:gd name="T22" fmla="*/ 17 w 370"/>
                <a:gd name="T23" fmla="*/ 288 h 429"/>
                <a:gd name="T24" fmla="*/ 110 w 370"/>
                <a:gd name="T25" fmla="*/ 304 h 429"/>
                <a:gd name="T26" fmla="*/ 0 w 370"/>
                <a:gd name="T27" fmla="*/ 397 h 429"/>
                <a:gd name="T28" fmla="*/ 186 w 370"/>
                <a:gd name="T29" fmla="*/ 429 h 429"/>
                <a:gd name="T30" fmla="*/ 370 w 370"/>
                <a:gd name="T31" fmla="*/ 397 h 429"/>
                <a:gd name="T32" fmla="*/ 260 w 370"/>
                <a:gd name="T33" fmla="*/ 304 h 4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70" h="429">
                  <a:moveTo>
                    <a:pt x="260" y="304"/>
                  </a:moveTo>
                  <a:cubicBezTo>
                    <a:pt x="289" y="305"/>
                    <a:pt x="331" y="302"/>
                    <a:pt x="353" y="288"/>
                  </a:cubicBezTo>
                  <a:cubicBezTo>
                    <a:pt x="312" y="272"/>
                    <a:pt x="267" y="235"/>
                    <a:pt x="246" y="207"/>
                  </a:cubicBezTo>
                  <a:cubicBezTo>
                    <a:pt x="281" y="203"/>
                    <a:pt x="299" y="203"/>
                    <a:pt x="326" y="184"/>
                  </a:cubicBezTo>
                  <a:cubicBezTo>
                    <a:pt x="288" y="176"/>
                    <a:pt x="248" y="141"/>
                    <a:pt x="233" y="120"/>
                  </a:cubicBezTo>
                  <a:cubicBezTo>
                    <a:pt x="253" y="114"/>
                    <a:pt x="254" y="113"/>
                    <a:pt x="271" y="104"/>
                  </a:cubicBezTo>
                  <a:cubicBezTo>
                    <a:pt x="226" y="78"/>
                    <a:pt x="195" y="34"/>
                    <a:pt x="186" y="0"/>
                  </a:cubicBezTo>
                  <a:cubicBezTo>
                    <a:pt x="168" y="54"/>
                    <a:pt x="140" y="84"/>
                    <a:pt x="89" y="103"/>
                  </a:cubicBezTo>
                  <a:cubicBezTo>
                    <a:pt x="105" y="113"/>
                    <a:pt x="119" y="118"/>
                    <a:pt x="136" y="121"/>
                  </a:cubicBezTo>
                  <a:cubicBezTo>
                    <a:pt x="122" y="142"/>
                    <a:pt x="82" y="176"/>
                    <a:pt x="44" y="184"/>
                  </a:cubicBezTo>
                  <a:cubicBezTo>
                    <a:pt x="71" y="203"/>
                    <a:pt x="89" y="203"/>
                    <a:pt x="124" y="207"/>
                  </a:cubicBezTo>
                  <a:cubicBezTo>
                    <a:pt x="103" y="235"/>
                    <a:pt x="58" y="272"/>
                    <a:pt x="17" y="288"/>
                  </a:cubicBezTo>
                  <a:cubicBezTo>
                    <a:pt x="39" y="302"/>
                    <a:pt x="81" y="305"/>
                    <a:pt x="110" y="304"/>
                  </a:cubicBezTo>
                  <a:cubicBezTo>
                    <a:pt x="95" y="333"/>
                    <a:pt x="31" y="383"/>
                    <a:pt x="0" y="397"/>
                  </a:cubicBezTo>
                  <a:cubicBezTo>
                    <a:pt x="66" y="426"/>
                    <a:pt x="133" y="429"/>
                    <a:pt x="186" y="429"/>
                  </a:cubicBezTo>
                  <a:cubicBezTo>
                    <a:pt x="239" y="429"/>
                    <a:pt x="304" y="426"/>
                    <a:pt x="370" y="397"/>
                  </a:cubicBezTo>
                  <a:cubicBezTo>
                    <a:pt x="339" y="383"/>
                    <a:pt x="275" y="333"/>
                    <a:pt x="260" y="304"/>
                  </a:cubicBezTo>
                  <a:close/>
                </a:path>
              </a:pathLst>
            </a:custGeom>
            <a:solidFill>
              <a:srgbClr val="8DBD57"/>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43" name="Freeform 72"/>
            <p:cNvSpPr/>
            <p:nvPr/>
          </p:nvSpPr>
          <p:spPr bwMode="auto">
            <a:xfrm>
              <a:off x="5195888" y="6202363"/>
              <a:ext cx="82550" cy="388938"/>
            </a:xfrm>
            <a:custGeom>
              <a:avLst/>
              <a:gdLst>
                <a:gd name="T0" fmla="*/ 46 w 46"/>
                <a:gd name="T1" fmla="*/ 205 h 215"/>
                <a:gd name="T2" fmla="*/ 23 w 46"/>
                <a:gd name="T3" fmla="*/ 215 h 215"/>
                <a:gd name="T4" fmla="*/ 23 w 46"/>
                <a:gd name="T5" fmla="*/ 215 h 215"/>
                <a:gd name="T6" fmla="*/ 0 w 46"/>
                <a:gd name="T7" fmla="*/ 205 h 215"/>
                <a:gd name="T8" fmla="*/ 0 w 46"/>
                <a:gd name="T9" fmla="*/ 9 h 215"/>
                <a:gd name="T10" fmla="*/ 23 w 46"/>
                <a:gd name="T11" fmla="*/ 0 h 215"/>
                <a:gd name="T12" fmla="*/ 23 w 46"/>
                <a:gd name="T13" fmla="*/ 0 h 215"/>
                <a:gd name="T14" fmla="*/ 46 w 46"/>
                <a:gd name="T15" fmla="*/ 9 h 215"/>
                <a:gd name="T16" fmla="*/ 46 w 46"/>
                <a:gd name="T17" fmla="*/ 205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6" h="215">
                  <a:moveTo>
                    <a:pt x="46" y="205"/>
                  </a:moveTo>
                  <a:cubicBezTo>
                    <a:pt x="46" y="211"/>
                    <a:pt x="36" y="215"/>
                    <a:pt x="23" y="215"/>
                  </a:cubicBezTo>
                  <a:cubicBezTo>
                    <a:pt x="23" y="215"/>
                    <a:pt x="23" y="215"/>
                    <a:pt x="23" y="215"/>
                  </a:cubicBezTo>
                  <a:cubicBezTo>
                    <a:pt x="10" y="215"/>
                    <a:pt x="0" y="211"/>
                    <a:pt x="0" y="205"/>
                  </a:cubicBezTo>
                  <a:cubicBezTo>
                    <a:pt x="0" y="9"/>
                    <a:pt x="0" y="9"/>
                    <a:pt x="0" y="9"/>
                  </a:cubicBezTo>
                  <a:cubicBezTo>
                    <a:pt x="0" y="4"/>
                    <a:pt x="10" y="0"/>
                    <a:pt x="23" y="0"/>
                  </a:cubicBezTo>
                  <a:cubicBezTo>
                    <a:pt x="23" y="0"/>
                    <a:pt x="23" y="0"/>
                    <a:pt x="23" y="0"/>
                  </a:cubicBezTo>
                  <a:cubicBezTo>
                    <a:pt x="36" y="0"/>
                    <a:pt x="46" y="4"/>
                    <a:pt x="46" y="9"/>
                  </a:cubicBezTo>
                  <a:lnTo>
                    <a:pt x="46" y="205"/>
                  </a:lnTo>
                  <a:close/>
                </a:path>
              </a:pathLst>
            </a:custGeom>
            <a:solidFill>
              <a:srgbClr val="8DBD57"/>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44" name="Freeform 73"/>
            <p:cNvSpPr/>
            <p:nvPr/>
          </p:nvSpPr>
          <p:spPr bwMode="auto">
            <a:xfrm>
              <a:off x="4851401" y="5502275"/>
              <a:ext cx="771525" cy="895350"/>
            </a:xfrm>
            <a:custGeom>
              <a:avLst/>
              <a:gdLst>
                <a:gd name="T0" fmla="*/ 301 w 428"/>
                <a:gd name="T1" fmla="*/ 351 h 495"/>
                <a:gd name="T2" fmla="*/ 408 w 428"/>
                <a:gd name="T3" fmla="*/ 332 h 495"/>
                <a:gd name="T4" fmla="*/ 284 w 428"/>
                <a:gd name="T5" fmla="*/ 239 h 495"/>
                <a:gd name="T6" fmla="*/ 377 w 428"/>
                <a:gd name="T7" fmla="*/ 212 h 495"/>
                <a:gd name="T8" fmla="*/ 269 w 428"/>
                <a:gd name="T9" fmla="*/ 139 h 495"/>
                <a:gd name="T10" fmla="*/ 314 w 428"/>
                <a:gd name="T11" fmla="*/ 120 h 495"/>
                <a:gd name="T12" fmla="*/ 216 w 428"/>
                <a:gd name="T13" fmla="*/ 0 h 495"/>
                <a:gd name="T14" fmla="*/ 103 w 428"/>
                <a:gd name="T15" fmla="*/ 119 h 495"/>
                <a:gd name="T16" fmla="*/ 158 w 428"/>
                <a:gd name="T17" fmla="*/ 140 h 495"/>
                <a:gd name="T18" fmla="*/ 51 w 428"/>
                <a:gd name="T19" fmla="*/ 212 h 495"/>
                <a:gd name="T20" fmla="*/ 144 w 428"/>
                <a:gd name="T21" fmla="*/ 239 h 495"/>
                <a:gd name="T22" fmla="*/ 20 w 428"/>
                <a:gd name="T23" fmla="*/ 332 h 495"/>
                <a:gd name="T24" fmla="*/ 127 w 428"/>
                <a:gd name="T25" fmla="*/ 351 h 495"/>
                <a:gd name="T26" fmla="*/ 0 w 428"/>
                <a:gd name="T27" fmla="*/ 458 h 495"/>
                <a:gd name="T28" fmla="*/ 215 w 428"/>
                <a:gd name="T29" fmla="*/ 495 h 495"/>
                <a:gd name="T30" fmla="*/ 428 w 428"/>
                <a:gd name="T31" fmla="*/ 458 h 495"/>
                <a:gd name="T32" fmla="*/ 301 w 428"/>
                <a:gd name="T33" fmla="*/ 351 h 4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28" h="495">
                  <a:moveTo>
                    <a:pt x="301" y="351"/>
                  </a:moveTo>
                  <a:cubicBezTo>
                    <a:pt x="334" y="352"/>
                    <a:pt x="383" y="348"/>
                    <a:pt x="408" y="332"/>
                  </a:cubicBezTo>
                  <a:cubicBezTo>
                    <a:pt x="360" y="314"/>
                    <a:pt x="309" y="271"/>
                    <a:pt x="284" y="239"/>
                  </a:cubicBezTo>
                  <a:cubicBezTo>
                    <a:pt x="325" y="234"/>
                    <a:pt x="345" y="234"/>
                    <a:pt x="377" y="212"/>
                  </a:cubicBezTo>
                  <a:cubicBezTo>
                    <a:pt x="333" y="203"/>
                    <a:pt x="286" y="162"/>
                    <a:pt x="269" y="139"/>
                  </a:cubicBezTo>
                  <a:cubicBezTo>
                    <a:pt x="292" y="132"/>
                    <a:pt x="293" y="131"/>
                    <a:pt x="314" y="120"/>
                  </a:cubicBezTo>
                  <a:cubicBezTo>
                    <a:pt x="261" y="90"/>
                    <a:pt x="225" y="39"/>
                    <a:pt x="216" y="0"/>
                  </a:cubicBezTo>
                  <a:cubicBezTo>
                    <a:pt x="194" y="62"/>
                    <a:pt x="162" y="97"/>
                    <a:pt x="103" y="119"/>
                  </a:cubicBezTo>
                  <a:cubicBezTo>
                    <a:pt x="122" y="131"/>
                    <a:pt x="138" y="136"/>
                    <a:pt x="158" y="140"/>
                  </a:cubicBezTo>
                  <a:cubicBezTo>
                    <a:pt x="141" y="164"/>
                    <a:pt x="95" y="203"/>
                    <a:pt x="51" y="212"/>
                  </a:cubicBezTo>
                  <a:cubicBezTo>
                    <a:pt x="83" y="234"/>
                    <a:pt x="103" y="234"/>
                    <a:pt x="144" y="239"/>
                  </a:cubicBezTo>
                  <a:cubicBezTo>
                    <a:pt x="119" y="271"/>
                    <a:pt x="68" y="314"/>
                    <a:pt x="20" y="332"/>
                  </a:cubicBezTo>
                  <a:cubicBezTo>
                    <a:pt x="45" y="348"/>
                    <a:pt x="94" y="352"/>
                    <a:pt x="127" y="351"/>
                  </a:cubicBezTo>
                  <a:cubicBezTo>
                    <a:pt x="110" y="385"/>
                    <a:pt x="36" y="442"/>
                    <a:pt x="0" y="458"/>
                  </a:cubicBezTo>
                  <a:cubicBezTo>
                    <a:pt x="76" y="491"/>
                    <a:pt x="153" y="495"/>
                    <a:pt x="215" y="495"/>
                  </a:cubicBezTo>
                  <a:cubicBezTo>
                    <a:pt x="276" y="495"/>
                    <a:pt x="352" y="491"/>
                    <a:pt x="428" y="458"/>
                  </a:cubicBezTo>
                  <a:cubicBezTo>
                    <a:pt x="392" y="442"/>
                    <a:pt x="318" y="385"/>
                    <a:pt x="301" y="351"/>
                  </a:cubicBezTo>
                  <a:close/>
                </a:path>
              </a:pathLst>
            </a:custGeom>
            <a:solidFill>
              <a:srgbClr val="8DBD57"/>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45" name="Freeform 74"/>
            <p:cNvSpPr/>
            <p:nvPr/>
          </p:nvSpPr>
          <p:spPr bwMode="auto">
            <a:xfrm>
              <a:off x="6034088" y="6297613"/>
              <a:ext cx="65088" cy="303213"/>
            </a:xfrm>
            <a:custGeom>
              <a:avLst/>
              <a:gdLst>
                <a:gd name="T0" fmla="*/ 36 w 36"/>
                <a:gd name="T1" fmla="*/ 159 h 167"/>
                <a:gd name="T2" fmla="*/ 18 w 36"/>
                <a:gd name="T3" fmla="*/ 167 h 167"/>
                <a:gd name="T4" fmla="*/ 18 w 36"/>
                <a:gd name="T5" fmla="*/ 167 h 167"/>
                <a:gd name="T6" fmla="*/ 0 w 36"/>
                <a:gd name="T7" fmla="*/ 159 h 167"/>
                <a:gd name="T8" fmla="*/ 0 w 36"/>
                <a:gd name="T9" fmla="*/ 7 h 167"/>
                <a:gd name="T10" fmla="*/ 18 w 36"/>
                <a:gd name="T11" fmla="*/ 0 h 167"/>
                <a:gd name="T12" fmla="*/ 18 w 36"/>
                <a:gd name="T13" fmla="*/ 0 h 167"/>
                <a:gd name="T14" fmla="*/ 36 w 36"/>
                <a:gd name="T15" fmla="*/ 7 h 167"/>
                <a:gd name="T16" fmla="*/ 36 w 36"/>
                <a:gd name="T17" fmla="*/ 159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6" h="167">
                  <a:moveTo>
                    <a:pt x="36" y="159"/>
                  </a:moveTo>
                  <a:cubicBezTo>
                    <a:pt x="36" y="163"/>
                    <a:pt x="28" y="167"/>
                    <a:pt x="18" y="167"/>
                  </a:cubicBezTo>
                  <a:cubicBezTo>
                    <a:pt x="18" y="167"/>
                    <a:pt x="18" y="167"/>
                    <a:pt x="18" y="167"/>
                  </a:cubicBezTo>
                  <a:cubicBezTo>
                    <a:pt x="8" y="167"/>
                    <a:pt x="0" y="163"/>
                    <a:pt x="0" y="159"/>
                  </a:cubicBezTo>
                  <a:cubicBezTo>
                    <a:pt x="0" y="7"/>
                    <a:pt x="0" y="7"/>
                    <a:pt x="0" y="7"/>
                  </a:cubicBezTo>
                  <a:cubicBezTo>
                    <a:pt x="0" y="3"/>
                    <a:pt x="8" y="0"/>
                    <a:pt x="18" y="0"/>
                  </a:cubicBezTo>
                  <a:cubicBezTo>
                    <a:pt x="18" y="0"/>
                    <a:pt x="18" y="0"/>
                    <a:pt x="18" y="0"/>
                  </a:cubicBezTo>
                  <a:cubicBezTo>
                    <a:pt x="28" y="0"/>
                    <a:pt x="36" y="3"/>
                    <a:pt x="36" y="7"/>
                  </a:cubicBezTo>
                  <a:lnTo>
                    <a:pt x="36" y="159"/>
                  </a:lnTo>
                  <a:close/>
                </a:path>
              </a:pathLst>
            </a:custGeom>
            <a:solidFill>
              <a:srgbClr val="8DBD57"/>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46" name="Freeform 75"/>
            <p:cNvSpPr/>
            <p:nvPr/>
          </p:nvSpPr>
          <p:spPr bwMode="auto">
            <a:xfrm>
              <a:off x="5767388" y="5756275"/>
              <a:ext cx="598488" cy="693738"/>
            </a:xfrm>
            <a:custGeom>
              <a:avLst/>
              <a:gdLst>
                <a:gd name="T0" fmla="*/ 233 w 332"/>
                <a:gd name="T1" fmla="*/ 271 h 383"/>
                <a:gd name="T2" fmla="*/ 316 w 332"/>
                <a:gd name="T3" fmla="*/ 257 h 383"/>
                <a:gd name="T4" fmla="*/ 220 w 332"/>
                <a:gd name="T5" fmla="*/ 185 h 383"/>
                <a:gd name="T6" fmla="*/ 292 w 332"/>
                <a:gd name="T7" fmla="*/ 164 h 383"/>
                <a:gd name="T8" fmla="*/ 209 w 332"/>
                <a:gd name="T9" fmla="*/ 107 h 383"/>
                <a:gd name="T10" fmla="*/ 243 w 332"/>
                <a:gd name="T11" fmla="*/ 92 h 383"/>
                <a:gd name="T12" fmla="*/ 167 w 332"/>
                <a:gd name="T13" fmla="*/ 0 h 383"/>
                <a:gd name="T14" fmla="*/ 80 w 332"/>
                <a:gd name="T15" fmla="*/ 91 h 383"/>
                <a:gd name="T16" fmla="*/ 122 w 332"/>
                <a:gd name="T17" fmla="*/ 108 h 383"/>
                <a:gd name="T18" fmla="*/ 40 w 332"/>
                <a:gd name="T19" fmla="*/ 164 h 383"/>
                <a:gd name="T20" fmla="*/ 112 w 332"/>
                <a:gd name="T21" fmla="*/ 185 h 383"/>
                <a:gd name="T22" fmla="*/ 16 w 332"/>
                <a:gd name="T23" fmla="*/ 257 h 383"/>
                <a:gd name="T24" fmla="*/ 99 w 332"/>
                <a:gd name="T25" fmla="*/ 271 h 383"/>
                <a:gd name="T26" fmla="*/ 0 w 332"/>
                <a:gd name="T27" fmla="*/ 354 h 383"/>
                <a:gd name="T28" fmla="*/ 166 w 332"/>
                <a:gd name="T29" fmla="*/ 383 h 383"/>
                <a:gd name="T30" fmla="*/ 332 w 332"/>
                <a:gd name="T31" fmla="*/ 354 h 383"/>
                <a:gd name="T32" fmla="*/ 233 w 332"/>
                <a:gd name="T33" fmla="*/ 271 h 3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32" h="383">
                  <a:moveTo>
                    <a:pt x="233" y="271"/>
                  </a:moveTo>
                  <a:cubicBezTo>
                    <a:pt x="258" y="272"/>
                    <a:pt x="297" y="269"/>
                    <a:pt x="316" y="257"/>
                  </a:cubicBezTo>
                  <a:cubicBezTo>
                    <a:pt x="279" y="242"/>
                    <a:pt x="239" y="210"/>
                    <a:pt x="220" y="185"/>
                  </a:cubicBezTo>
                  <a:cubicBezTo>
                    <a:pt x="252" y="181"/>
                    <a:pt x="267" y="181"/>
                    <a:pt x="292" y="164"/>
                  </a:cubicBezTo>
                  <a:cubicBezTo>
                    <a:pt x="258" y="157"/>
                    <a:pt x="222" y="125"/>
                    <a:pt x="209" y="107"/>
                  </a:cubicBezTo>
                  <a:cubicBezTo>
                    <a:pt x="226" y="102"/>
                    <a:pt x="227" y="101"/>
                    <a:pt x="243" y="92"/>
                  </a:cubicBezTo>
                  <a:cubicBezTo>
                    <a:pt x="202" y="70"/>
                    <a:pt x="175" y="30"/>
                    <a:pt x="167" y="0"/>
                  </a:cubicBezTo>
                  <a:cubicBezTo>
                    <a:pt x="151" y="48"/>
                    <a:pt x="126" y="75"/>
                    <a:pt x="80" y="91"/>
                  </a:cubicBezTo>
                  <a:cubicBezTo>
                    <a:pt x="94" y="101"/>
                    <a:pt x="107" y="105"/>
                    <a:pt x="122" y="108"/>
                  </a:cubicBezTo>
                  <a:cubicBezTo>
                    <a:pt x="109" y="126"/>
                    <a:pt x="74" y="157"/>
                    <a:pt x="40" y="164"/>
                  </a:cubicBezTo>
                  <a:cubicBezTo>
                    <a:pt x="64" y="181"/>
                    <a:pt x="80" y="181"/>
                    <a:pt x="112" y="185"/>
                  </a:cubicBezTo>
                  <a:cubicBezTo>
                    <a:pt x="92" y="210"/>
                    <a:pt x="53" y="242"/>
                    <a:pt x="16" y="257"/>
                  </a:cubicBezTo>
                  <a:cubicBezTo>
                    <a:pt x="35" y="269"/>
                    <a:pt x="73" y="272"/>
                    <a:pt x="99" y="271"/>
                  </a:cubicBezTo>
                  <a:cubicBezTo>
                    <a:pt x="85" y="297"/>
                    <a:pt x="28" y="342"/>
                    <a:pt x="0" y="354"/>
                  </a:cubicBezTo>
                  <a:cubicBezTo>
                    <a:pt x="59" y="380"/>
                    <a:pt x="119" y="383"/>
                    <a:pt x="166" y="383"/>
                  </a:cubicBezTo>
                  <a:cubicBezTo>
                    <a:pt x="214" y="383"/>
                    <a:pt x="273" y="380"/>
                    <a:pt x="332" y="354"/>
                  </a:cubicBezTo>
                  <a:cubicBezTo>
                    <a:pt x="304" y="342"/>
                    <a:pt x="246" y="297"/>
                    <a:pt x="233" y="271"/>
                  </a:cubicBezTo>
                  <a:close/>
                </a:path>
              </a:pathLst>
            </a:custGeom>
            <a:solidFill>
              <a:srgbClr val="8DBD57"/>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47" name="Freeform 76"/>
            <p:cNvSpPr/>
            <p:nvPr/>
          </p:nvSpPr>
          <p:spPr bwMode="auto">
            <a:xfrm>
              <a:off x="6351588" y="6188075"/>
              <a:ext cx="85725" cy="392113"/>
            </a:xfrm>
            <a:custGeom>
              <a:avLst/>
              <a:gdLst>
                <a:gd name="T0" fmla="*/ 47 w 47"/>
                <a:gd name="T1" fmla="*/ 208 h 217"/>
                <a:gd name="T2" fmla="*/ 23 w 47"/>
                <a:gd name="T3" fmla="*/ 217 h 217"/>
                <a:gd name="T4" fmla="*/ 23 w 47"/>
                <a:gd name="T5" fmla="*/ 217 h 217"/>
                <a:gd name="T6" fmla="*/ 0 w 47"/>
                <a:gd name="T7" fmla="*/ 208 h 217"/>
                <a:gd name="T8" fmla="*/ 0 w 47"/>
                <a:gd name="T9" fmla="*/ 9 h 217"/>
                <a:gd name="T10" fmla="*/ 23 w 47"/>
                <a:gd name="T11" fmla="*/ 0 h 217"/>
                <a:gd name="T12" fmla="*/ 23 w 47"/>
                <a:gd name="T13" fmla="*/ 0 h 217"/>
                <a:gd name="T14" fmla="*/ 47 w 47"/>
                <a:gd name="T15" fmla="*/ 9 h 217"/>
                <a:gd name="T16" fmla="*/ 47 w 47"/>
                <a:gd name="T17" fmla="*/ 208 h 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7" h="217">
                  <a:moveTo>
                    <a:pt x="47" y="208"/>
                  </a:moveTo>
                  <a:cubicBezTo>
                    <a:pt x="47" y="213"/>
                    <a:pt x="36" y="217"/>
                    <a:pt x="23" y="217"/>
                  </a:cubicBezTo>
                  <a:cubicBezTo>
                    <a:pt x="23" y="217"/>
                    <a:pt x="23" y="217"/>
                    <a:pt x="23" y="217"/>
                  </a:cubicBezTo>
                  <a:cubicBezTo>
                    <a:pt x="10" y="217"/>
                    <a:pt x="0" y="213"/>
                    <a:pt x="0" y="208"/>
                  </a:cubicBezTo>
                  <a:cubicBezTo>
                    <a:pt x="0" y="9"/>
                    <a:pt x="0" y="9"/>
                    <a:pt x="0" y="9"/>
                  </a:cubicBezTo>
                  <a:cubicBezTo>
                    <a:pt x="0" y="4"/>
                    <a:pt x="10" y="0"/>
                    <a:pt x="23" y="0"/>
                  </a:cubicBezTo>
                  <a:cubicBezTo>
                    <a:pt x="23" y="0"/>
                    <a:pt x="23" y="0"/>
                    <a:pt x="23" y="0"/>
                  </a:cubicBezTo>
                  <a:cubicBezTo>
                    <a:pt x="36" y="0"/>
                    <a:pt x="47" y="4"/>
                    <a:pt x="47" y="9"/>
                  </a:cubicBezTo>
                  <a:lnTo>
                    <a:pt x="47" y="208"/>
                  </a:lnTo>
                  <a:close/>
                </a:path>
              </a:pathLst>
            </a:custGeom>
            <a:solidFill>
              <a:srgbClr val="69994A"/>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48" name="Freeform 77"/>
            <p:cNvSpPr/>
            <p:nvPr/>
          </p:nvSpPr>
          <p:spPr bwMode="auto">
            <a:xfrm>
              <a:off x="6003926" y="5481638"/>
              <a:ext cx="779463" cy="904875"/>
            </a:xfrm>
            <a:custGeom>
              <a:avLst/>
              <a:gdLst>
                <a:gd name="T0" fmla="*/ 304 w 432"/>
                <a:gd name="T1" fmla="*/ 354 h 500"/>
                <a:gd name="T2" fmla="*/ 412 w 432"/>
                <a:gd name="T3" fmla="*/ 335 h 500"/>
                <a:gd name="T4" fmla="*/ 287 w 432"/>
                <a:gd name="T5" fmla="*/ 241 h 500"/>
                <a:gd name="T6" fmla="*/ 381 w 432"/>
                <a:gd name="T7" fmla="*/ 213 h 500"/>
                <a:gd name="T8" fmla="*/ 272 w 432"/>
                <a:gd name="T9" fmla="*/ 139 h 500"/>
                <a:gd name="T10" fmla="*/ 317 w 432"/>
                <a:gd name="T11" fmla="*/ 120 h 500"/>
                <a:gd name="T12" fmla="*/ 218 w 432"/>
                <a:gd name="T13" fmla="*/ 0 h 500"/>
                <a:gd name="T14" fmla="*/ 104 w 432"/>
                <a:gd name="T15" fmla="*/ 119 h 500"/>
                <a:gd name="T16" fmla="*/ 159 w 432"/>
                <a:gd name="T17" fmla="*/ 141 h 500"/>
                <a:gd name="T18" fmla="*/ 51 w 432"/>
                <a:gd name="T19" fmla="*/ 213 h 500"/>
                <a:gd name="T20" fmla="*/ 145 w 432"/>
                <a:gd name="T21" fmla="*/ 241 h 500"/>
                <a:gd name="T22" fmla="*/ 20 w 432"/>
                <a:gd name="T23" fmla="*/ 335 h 500"/>
                <a:gd name="T24" fmla="*/ 128 w 432"/>
                <a:gd name="T25" fmla="*/ 354 h 500"/>
                <a:gd name="T26" fmla="*/ 0 w 432"/>
                <a:gd name="T27" fmla="*/ 461 h 500"/>
                <a:gd name="T28" fmla="*/ 217 w 432"/>
                <a:gd name="T29" fmla="*/ 500 h 500"/>
                <a:gd name="T30" fmla="*/ 432 w 432"/>
                <a:gd name="T31" fmla="*/ 461 h 500"/>
                <a:gd name="T32" fmla="*/ 304 w 432"/>
                <a:gd name="T33" fmla="*/ 354 h 5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32" h="500">
                  <a:moveTo>
                    <a:pt x="304" y="354"/>
                  </a:moveTo>
                  <a:cubicBezTo>
                    <a:pt x="337" y="355"/>
                    <a:pt x="387" y="351"/>
                    <a:pt x="412" y="335"/>
                  </a:cubicBezTo>
                  <a:cubicBezTo>
                    <a:pt x="364" y="316"/>
                    <a:pt x="312" y="273"/>
                    <a:pt x="287" y="241"/>
                  </a:cubicBezTo>
                  <a:cubicBezTo>
                    <a:pt x="328" y="236"/>
                    <a:pt x="348" y="236"/>
                    <a:pt x="381" y="213"/>
                  </a:cubicBezTo>
                  <a:cubicBezTo>
                    <a:pt x="336" y="205"/>
                    <a:pt x="289" y="163"/>
                    <a:pt x="272" y="139"/>
                  </a:cubicBezTo>
                  <a:cubicBezTo>
                    <a:pt x="295" y="133"/>
                    <a:pt x="296" y="131"/>
                    <a:pt x="317" y="120"/>
                  </a:cubicBezTo>
                  <a:cubicBezTo>
                    <a:pt x="264" y="91"/>
                    <a:pt x="228" y="39"/>
                    <a:pt x="218" y="0"/>
                  </a:cubicBezTo>
                  <a:cubicBezTo>
                    <a:pt x="196" y="62"/>
                    <a:pt x="163" y="97"/>
                    <a:pt x="104" y="119"/>
                  </a:cubicBezTo>
                  <a:cubicBezTo>
                    <a:pt x="123" y="131"/>
                    <a:pt x="139" y="137"/>
                    <a:pt x="159" y="141"/>
                  </a:cubicBezTo>
                  <a:cubicBezTo>
                    <a:pt x="142" y="165"/>
                    <a:pt x="96" y="205"/>
                    <a:pt x="51" y="213"/>
                  </a:cubicBezTo>
                  <a:cubicBezTo>
                    <a:pt x="84" y="236"/>
                    <a:pt x="104" y="236"/>
                    <a:pt x="145" y="241"/>
                  </a:cubicBezTo>
                  <a:cubicBezTo>
                    <a:pt x="120" y="273"/>
                    <a:pt x="68" y="316"/>
                    <a:pt x="20" y="335"/>
                  </a:cubicBezTo>
                  <a:cubicBezTo>
                    <a:pt x="46" y="351"/>
                    <a:pt x="95" y="355"/>
                    <a:pt x="128" y="354"/>
                  </a:cubicBezTo>
                  <a:cubicBezTo>
                    <a:pt x="111" y="388"/>
                    <a:pt x="36" y="446"/>
                    <a:pt x="0" y="461"/>
                  </a:cubicBezTo>
                  <a:cubicBezTo>
                    <a:pt x="77" y="496"/>
                    <a:pt x="155" y="500"/>
                    <a:pt x="217" y="500"/>
                  </a:cubicBezTo>
                  <a:cubicBezTo>
                    <a:pt x="279" y="500"/>
                    <a:pt x="355" y="496"/>
                    <a:pt x="432" y="461"/>
                  </a:cubicBezTo>
                  <a:cubicBezTo>
                    <a:pt x="396" y="446"/>
                    <a:pt x="321" y="388"/>
                    <a:pt x="304" y="354"/>
                  </a:cubicBezTo>
                  <a:close/>
                </a:path>
              </a:pathLst>
            </a:custGeom>
            <a:solidFill>
              <a:srgbClr val="69994A"/>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49" name="Freeform 78"/>
            <p:cNvSpPr/>
            <p:nvPr/>
          </p:nvSpPr>
          <p:spPr bwMode="auto">
            <a:xfrm>
              <a:off x="7075488" y="6249988"/>
              <a:ext cx="71438" cy="336550"/>
            </a:xfrm>
            <a:custGeom>
              <a:avLst/>
              <a:gdLst>
                <a:gd name="T0" fmla="*/ 40 w 40"/>
                <a:gd name="T1" fmla="*/ 178 h 186"/>
                <a:gd name="T2" fmla="*/ 20 w 40"/>
                <a:gd name="T3" fmla="*/ 186 h 186"/>
                <a:gd name="T4" fmla="*/ 20 w 40"/>
                <a:gd name="T5" fmla="*/ 186 h 186"/>
                <a:gd name="T6" fmla="*/ 0 w 40"/>
                <a:gd name="T7" fmla="*/ 178 h 186"/>
                <a:gd name="T8" fmla="*/ 0 w 40"/>
                <a:gd name="T9" fmla="*/ 8 h 186"/>
                <a:gd name="T10" fmla="*/ 20 w 40"/>
                <a:gd name="T11" fmla="*/ 0 h 186"/>
                <a:gd name="T12" fmla="*/ 20 w 40"/>
                <a:gd name="T13" fmla="*/ 0 h 186"/>
                <a:gd name="T14" fmla="*/ 40 w 40"/>
                <a:gd name="T15" fmla="*/ 8 h 186"/>
                <a:gd name="T16" fmla="*/ 40 w 40"/>
                <a:gd name="T17" fmla="*/ 178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 h="186">
                  <a:moveTo>
                    <a:pt x="40" y="178"/>
                  </a:moveTo>
                  <a:cubicBezTo>
                    <a:pt x="40" y="183"/>
                    <a:pt x="31" y="186"/>
                    <a:pt x="20" y="186"/>
                  </a:cubicBezTo>
                  <a:cubicBezTo>
                    <a:pt x="20" y="186"/>
                    <a:pt x="20" y="186"/>
                    <a:pt x="20" y="186"/>
                  </a:cubicBezTo>
                  <a:cubicBezTo>
                    <a:pt x="9" y="186"/>
                    <a:pt x="0" y="183"/>
                    <a:pt x="0" y="178"/>
                  </a:cubicBezTo>
                  <a:cubicBezTo>
                    <a:pt x="0" y="8"/>
                    <a:pt x="0" y="8"/>
                    <a:pt x="0" y="8"/>
                  </a:cubicBezTo>
                  <a:cubicBezTo>
                    <a:pt x="0" y="3"/>
                    <a:pt x="9" y="0"/>
                    <a:pt x="20" y="0"/>
                  </a:cubicBezTo>
                  <a:cubicBezTo>
                    <a:pt x="20" y="0"/>
                    <a:pt x="20" y="0"/>
                    <a:pt x="20" y="0"/>
                  </a:cubicBezTo>
                  <a:cubicBezTo>
                    <a:pt x="31" y="0"/>
                    <a:pt x="40" y="3"/>
                    <a:pt x="40" y="8"/>
                  </a:cubicBezTo>
                  <a:lnTo>
                    <a:pt x="40" y="178"/>
                  </a:lnTo>
                  <a:close/>
                </a:path>
              </a:pathLst>
            </a:custGeom>
            <a:solidFill>
              <a:srgbClr val="4F8547"/>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50" name="Freeform 79"/>
            <p:cNvSpPr/>
            <p:nvPr/>
          </p:nvSpPr>
          <p:spPr bwMode="auto">
            <a:xfrm>
              <a:off x="6777038" y="5645150"/>
              <a:ext cx="666750" cy="774700"/>
            </a:xfrm>
            <a:custGeom>
              <a:avLst/>
              <a:gdLst>
                <a:gd name="T0" fmla="*/ 260 w 370"/>
                <a:gd name="T1" fmla="*/ 303 h 428"/>
                <a:gd name="T2" fmla="*/ 352 w 370"/>
                <a:gd name="T3" fmla="*/ 287 h 428"/>
                <a:gd name="T4" fmla="*/ 245 w 370"/>
                <a:gd name="T5" fmla="*/ 206 h 428"/>
                <a:gd name="T6" fmla="*/ 326 w 370"/>
                <a:gd name="T7" fmla="*/ 183 h 428"/>
                <a:gd name="T8" fmla="*/ 233 w 370"/>
                <a:gd name="T9" fmla="*/ 119 h 428"/>
                <a:gd name="T10" fmla="*/ 271 w 370"/>
                <a:gd name="T11" fmla="*/ 103 h 428"/>
                <a:gd name="T12" fmla="*/ 186 w 370"/>
                <a:gd name="T13" fmla="*/ 0 h 428"/>
                <a:gd name="T14" fmla="*/ 89 w 370"/>
                <a:gd name="T15" fmla="*/ 102 h 428"/>
                <a:gd name="T16" fmla="*/ 136 w 370"/>
                <a:gd name="T17" fmla="*/ 120 h 428"/>
                <a:gd name="T18" fmla="*/ 44 w 370"/>
                <a:gd name="T19" fmla="*/ 183 h 428"/>
                <a:gd name="T20" fmla="*/ 124 w 370"/>
                <a:gd name="T21" fmla="*/ 206 h 428"/>
                <a:gd name="T22" fmla="*/ 17 w 370"/>
                <a:gd name="T23" fmla="*/ 287 h 428"/>
                <a:gd name="T24" fmla="*/ 109 w 370"/>
                <a:gd name="T25" fmla="*/ 303 h 428"/>
                <a:gd name="T26" fmla="*/ 0 w 370"/>
                <a:gd name="T27" fmla="*/ 395 h 428"/>
                <a:gd name="T28" fmla="*/ 185 w 370"/>
                <a:gd name="T29" fmla="*/ 428 h 428"/>
                <a:gd name="T30" fmla="*/ 370 w 370"/>
                <a:gd name="T31" fmla="*/ 395 h 428"/>
                <a:gd name="T32" fmla="*/ 260 w 370"/>
                <a:gd name="T33" fmla="*/ 303 h 4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70" h="428">
                  <a:moveTo>
                    <a:pt x="260" y="303"/>
                  </a:moveTo>
                  <a:cubicBezTo>
                    <a:pt x="288" y="304"/>
                    <a:pt x="331" y="301"/>
                    <a:pt x="352" y="287"/>
                  </a:cubicBezTo>
                  <a:cubicBezTo>
                    <a:pt x="311" y="271"/>
                    <a:pt x="267" y="234"/>
                    <a:pt x="245" y="206"/>
                  </a:cubicBezTo>
                  <a:cubicBezTo>
                    <a:pt x="281" y="202"/>
                    <a:pt x="298" y="202"/>
                    <a:pt x="326" y="183"/>
                  </a:cubicBezTo>
                  <a:cubicBezTo>
                    <a:pt x="288" y="175"/>
                    <a:pt x="247" y="140"/>
                    <a:pt x="233" y="119"/>
                  </a:cubicBezTo>
                  <a:cubicBezTo>
                    <a:pt x="252" y="113"/>
                    <a:pt x="253" y="112"/>
                    <a:pt x="271" y="103"/>
                  </a:cubicBezTo>
                  <a:cubicBezTo>
                    <a:pt x="226" y="77"/>
                    <a:pt x="195" y="33"/>
                    <a:pt x="186" y="0"/>
                  </a:cubicBezTo>
                  <a:cubicBezTo>
                    <a:pt x="168" y="53"/>
                    <a:pt x="140" y="83"/>
                    <a:pt x="89" y="102"/>
                  </a:cubicBezTo>
                  <a:cubicBezTo>
                    <a:pt x="105" y="112"/>
                    <a:pt x="119" y="117"/>
                    <a:pt x="136" y="120"/>
                  </a:cubicBezTo>
                  <a:cubicBezTo>
                    <a:pt x="122" y="141"/>
                    <a:pt x="82" y="175"/>
                    <a:pt x="44" y="183"/>
                  </a:cubicBezTo>
                  <a:cubicBezTo>
                    <a:pt x="71" y="202"/>
                    <a:pt x="89" y="202"/>
                    <a:pt x="124" y="206"/>
                  </a:cubicBezTo>
                  <a:cubicBezTo>
                    <a:pt x="102" y="234"/>
                    <a:pt x="58" y="271"/>
                    <a:pt x="17" y="287"/>
                  </a:cubicBezTo>
                  <a:cubicBezTo>
                    <a:pt x="39" y="301"/>
                    <a:pt x="81" y="304"/>
                    <a:pt x="109" y="303"/>
                  </a:cubicBezTo>
                  <a:cubicBezTo>
                    <a:pt x="95" y="332"/>
                    <a:pt x="31" y="382"/>
                    <a:pt x="0" y="395"/>
                  </a:cubicBezTo>
                  <a:cubicBezTo>
                    <a:pt x="66" y="425"/>
                    <a:pt x="132" y="428"/>
                    <a:pt x="185" y="428"/>
                  </a:cubicBezTo>
                  <a:cubicBezTo>
                    <a:pt x="238" y="428"/>
                    <a:pt x="304" y="425"/>
                    <a:pt x="370" y="395"/>
                  </a:cubicBezTo>
                  <a:cubicBezTo>
                    <a:pt x="339" y="382"/>
                    <a:pt x="275" y="332"/>
                    <a:pt x="260" y="303"/>
                  </a:cubicBezTo>
                  <a:close/>
                </a:path>
              </a:pathLst>
            </a:custGeom>
            <a:solidFill>
              <a:srgbClr val="4F8547"/>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51" name="Freeform 80"/>
            <p:cNvSpPr/>
            <p:nvPr/>
          </p:nvSpPr>
          <p:spPr bwMode="auto">
            <a:xfrm>
              <a:off x="6738938" y="6238875"/>
              <a:ext cx="77788" cy="360363"/>
            </a:xfrm>
            <a:custGeom>
              <a:avLst/>
              <a:gdLst>
                <a:gd name="T0" fmla="*/ 43 w 43"/>
                <a:gd name="T1" fmla="*/ 190 h 199"/>
                <a:gd name="T2" fmla="*/ 22 w 43"/>
                <a:gd name="T3" fmla="*/ 199 h 199"/>
                <a:gd name="T4" fmla="*/ 22 w 43"/>
                <a:gd name="T5" fmla="*/ 199 h 199"/>
                <a:gd name="T6" fmla="*/ 0 w 43"/>
                <a:gd name="T7" fmla="*/ 190 h 199"/>
                <a:gd name="T8" fmla="*/ 0 w 43"/>
                <a:gd name="T9" fmla="*/ 9 h 199"/>
                <a:gd name="T10" fmla="*/ 22 w 43"/>
                <a:gd name="T11" fmla="*/ 0 h 199"/>
                <a:gd name="T12" fmla="*/ 22 w 43"/>
                <a:gd name="T13" fmla="*/ 0 h 199"/>
                <a:gd name="T14" fmla="*/ 43 w 43"/>
                <a:gd name="T15" fmla="*/ 9 h 199"/>
                <a:gd name="T16" fmla="*/ 43 w 43"/>
                <a:gd name="T17" fmla="*/ 190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199">
                  <a:moveTo>
                    <a:pt x="43" y="190"/>
                  </a:moveTo>
                  <a:cubicBezTo>
                    <a:pt x="43" y="195"/>
                    <a:pt x="34" y="199"/>
                    <a:pt x="22" y="199"/>
                  </a:cubicBezTo>
                  <a:cubicBezTo>
                    <a:pt x="22" y="199"/>
                    <a:pt x="22" y="199"/>
                    <a:pt x="22" y="199"/>
                  </a:cubicBezTo>
                  <a:cubicBezTo>
                    <a:pt x="10" y="199"/>
                    <a:pt x="0" y="195"/>
                    <a:pt x="0" y="190"/>
                  </a:cubicBezTo>
                  <a:cubicBezTo>
                    <a:pt x="0" y="9"/>
                    <a:pt x="0" y="9"/>
                    <a:pt x="0" y="9"/>
                  </a:cubicBezTo>
                  <a:cubicBezTo>
                    <a:pt x="0" y="4"/>
                    <a:pt x="10" y="0"/>
                    <a:pt x="22" y="0"/>
                  </a:cubicBezTo>
                  <a:cubicBezTo>
                    <a:pt x="22" y="0"/>
                    <a:pt x="22" y="0"/>
                    <a:pt x="22" y="0"/>
                  </a:cubicBezTo>
                  <a:cubicBezTo>
                    <a:pt x="34" y="0"/>
                    <a:pt x="43" y="4"/>
                    <a:pt x="43" y="9"/>
                  </a:cubicBezTo>
                  <a:lnTo>
                    <a:pt x="43" y="190"/>
                  </a:lnTo>
                  <a:close/>
                </a:path>
              </a:pathLst>
            </a:custGeom>
            <a:solidFill>
              <a:srgbClr val="8DBD57"/>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52" name="Freeform 81"/>
            <p:cNvSpPr/>
            <p:nvPr/>
          </p:nvSpPr>
          <p:spPr bwMode="auto">
            <a:xfrm>
              <a:off x="6421438" y="5592763"/>
              <a:ext cx="714375" cy="828675"/>
            </a:xfrm>
            <a:custGeom>
              <a:avLst/>
              <a:gdLst>
                <a:gd name="T0" fmla="*/ 278 w 396"/>
                <a:gd name="T1" fmla="*/ 324 h 458"/>
                <a:gd name="T2" fmla="*/ 377 w 396"/>
                <a:gd name="T3" fmla="*/ 307 h 458"/>
                <a:gd name="T4" fmla="*/ 263 w 396"/>
                <a:gd name="T5" fmla="*/ 221 h 458"/>
                <a:gd name="T6" fmla="*/ 349 w 396"/>
                <a:gd name="T7" fmla="*/ 196 h 458"/>
                <a:gd name="T8" fmla="*/ 249 w 396"/>
                <a:gd name="T9" fmla="*/ 128 h 458"/>
                <a:gd name="T10" fmla="*/ 290 w 396"/>
                <a:gd name="T11" fmla="*/ 111 h 458"/>
                <a:gd name="T12" fmla="*/ 199 w 396"/>
                <a:gd name="T13" fmla="*/ 0 h 458"/>
                <a:gd name="T14" fmla="*/ 95 w 396"/>
                <a:gd name="T15" fmla="*/ 109 h 458"/>
                <a:gd name="T16" fmla="*/ 146 w 396"/>
                <a:gd name="T17" fmla="*/ 129 h 458"/>
                <a:gd name="T18" fmla="*/ 47 w 396"/>
                <a:gd name="T19" fmla="*/ 196 h 458"/>
                <a:gd name="T20" fmla="*/ 133 w 396"/>
                <a:gd name="T21" fmla="*/ 221 h 458"/>
                <a:gd name="T22" fmla="*/ 19 w 396"/>
                <a:gd name="T23" fmla="*/ 307 h 458"/>
                <a:gd name="T24" fmla="*/ 118 w 396"/>
                <a:gd name="T25" fmla="*/ 324 h 458"/>
                <a:gd name="T26" fmla="*/ 0 w 396"/>
                <a:gd name="T27" fmla="*/ 423 h 458"/>
                <a:gd name="T28" fmla="*/ 199 w 396"/>
                <a:gd name="T29" fmla="*/ 458 h 458"/>
                <a:gd name="T30" fmla="*/ 396 w 396"/>
                <a:gd name="T31" fmla="*/ 423 h 458"/>
                <a:gd name="T32" fmla="*/ 278 w 396"/>
                <a:gd name="T33" fmla="*/ 324 h 4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96" h="458">
                  <a:moveTo>
                    <a:pt x="278" y="324"/>
                  </a:moveTo>
                  <a:cubicBezTo>
                    <a:pt x="308" y="325"/>
                    <a:pt x="354" y="322"/>
                    <a:pt x="377" y="307"/>
                  </a:cubicBezTo>
                  <a:cubicBezTo>
                    <a:pt x="333" y="290"/>
                    <a:pt x="286" y="251"/>
                    <a:pt x="263" y="221"/>
                  </a:cubicBezTo>
                  <a:cubicBezTo>
                    <a:pt x="300" y="216"/>
                    <a:pt x="319" y="216"/>
                    <a:pt x="349" y="196"/>
                  </a:cubicBezTo>
                  <a:cubicBezTo>
                    <a:pt x="308" y="188"/>
                    <a:pt x="265" y="150"/>
                    <a:pt x="249" y="128"/>
                  </a:cubicBezTo>
                  <a:cubicBezTo>
                    <a:pt x="270" y="122"/>
                    <a:pt x="271" y="121"/>
                    <a:pt x="290" y="111"/>
                  </a:cubicBezTo>
                  <a:cubicBezTo>
                    <a:pt x="241" y="83"/>
                    <a:pt x="208" y="36"/>
                    <a:pt x="199" y="0"/>
                  </a:cubicBezTo>
                  <a:cubicBezTo>
                    <a:pt x="180" y="57"/>
                    <a:pt x="150" y="90"/>
                    <a:pt x="95" y="109"/>
                  </a:cubicBezTo>
                  <a:cubicBezTo>
                    <a:pt x="112" y="121"/>
                    <a:pt x="127" y="126"/>
                    <a:pt x="146" y="129"/>
                  </a:cubicBezTo>
                  <a:cubicBezTo>
                    <a:pt x="130" y="151"/>
                    <a:pt x="88" y="188"/>
                    <a:pt x="47" y="196"/>
                  </a:cubicBezTo>
                  <a:cubicBezTo>
                    <a:pt x="77" y="216"/>
                    <a:pt x="96" y="216"/>
                    <a:pt x="133" y="221"/>
                  </a:cubicBezTo>
                  <a:cubicBezTo>
                    <a:pt x="110" y="251"/>
                    <a:pt x="63" y="290"/>
                    <a:pt x="19" y="307"/>
                  </a:cubicBezTo>
                  <a:cubicBezTo>
                    <a:pt x="42" y="322"/>
                    <a:pt x="87" y="325"/>
                    <a:pt x="118" y="324"/>
                  </a:cubicBezTo>
                  <a:cubicBezTo>
                    <a:pt x="102" y="355"/>
                    <a:pt x="33" y="409"/>
                    <a:pt x="0" y="423"/>
                  </a:cubicBezTo>
                  <a:cubicBezTo>
                    <a:pt x="71" y="454"/>
                    <a:pt x="142" y="458"/>
                    <a:pt x="199" y="458"/>
                  </a:cubicBezTo>
                  <a:cubicBezTo>
                    <a:pt x="255" y="458"/>
                    <a:pt x="325" y="454"/>
                    <a:pt x="396" y="423"/>
                  </a:cubicBezTo>
                  <a:cubicBezTo>
                    <a:pt x="363" y="409"/>
                    <a:pt x="294" y="355"/>
                    <a:pt x="278" y="324"/>
                  </a:cubicBezTo>
                  <a:close/>
                </a:path>
              </a:pathLst>
            </a:custGeom>
            <a:solidFill>
              <a:srgbClr val="8DBD57"/>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53" name="Freeform 82"/>
            <p:cNvSpPr/>
            <p:nvPr/>
          </p:nvSpPr>
          <p:spPr bwMode="auto">
            <a:xfrm>
              <a:off x="7810501" y="6232525"/>
              <a:ext cx="76200" cy="354013"/>
            </a:xfrm>
            <a:custGeom>
              <a:avLst/>
              <a:gdLst>
                <a:gd name="T0" fmla="*/ 42 w 42"/>
                <a:gd name="T1" fmla="*/ 187 h 195"/>
                <a:gd name="T2" fmla="*/ 21 w 42"/>
                <a:gd name="T3" fmla="*/ 195 h 195"/>
                <a:gd name="T4" fmla="*/ 21 w 42"/>
                <a:gd name="T5" fmla="*/ 195 h 195"/>
                <a:gd name="T6" fmla="*/ 0 w 42"/>
                <a:gd name="T7" fmla="*/ 187 h 195"/>
                <a:gd name="T8" fmla="*/ 0 w 42"/>
                <a:gd name="T9" fmla="*/ 9 h 195"/>
                <a:gd name="T10" fmla="*/ 21 w 42"/>
                <a:gd name="T11" fmla="*/ 0 h 195"/>
                <a:gd name="T12" fmla="*/ 21 w 42"/>
                <a:gd name="T13" fmla="*/ 0 h 195"/>
                <a:gd name="T14" fmla="*/ 42 w 42"/>
                <a:gd name="T15" fmla="*/ 9 h 195"/>
                <a:gd name="T16" fmla="*/ 42 w 42"/>
                <a:gd name="T17" fmla="*/ 187 h 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2" h="195">
                  <a:moveTo>
                    <a:pt x="42" y="187"/>
                  </a:moveTo>
                  <a:cubicBezTo>
                    <a:pt x="42" y="191"/>
                    <a:pt x="33" y="195"/>
                    <a:pt x="21" y="195"/>
                  </a:cubicBezTo>
                  <a:cubicBezTo>
                    <a:pt x="21" y="195"/>
                    <a:pt x="21" y="195"/>
                    <a:pt x="21" y="195"/>
                  </a:cubicBezTo>
                  <a:cubicBezTo>
                    <a:pt x="10" y="195"/>
                    <a:pt x="0" y="191"/>
                    <a:pt x="0" y="187"/>
                  </a:cubicBezTo>
                  <a:cubicBezTo>
                    <a:pt x="0" y="9"/>
                    <a:pt x="0" y="9"/>
                    <a:pt x="0" y="9"/>
                  </a:cubicBezTo>
                  <a:cubicBezTo>
                    <a:pt x="0" y="4"/>
                    <a:pt x="10" y="0"/>
                    <a:pt x="21" y="0"/>
                  </a:cubicBezTo>
                  <a:cubicBezTo>
                    <a:pt x="21" y="0"/>
                    <a:pt x="21" y="0"/>
                    <a:pt x="21" y="0"/>
                  </a:cubicBezTo>
                  <a:cubicBezTo>
                    <a:pt x="33" y="0"/>
                    <a:pt x="42" y="4"/>
                    <a:pt x="42" y="9"/>
                  </a:cubicBezTo>
                  <a:lnTo>
                    <a:pt x="42" y="187"/>
                  </a:lnTo>
                  <a:close/>
                </a:path>
              </a:pathLst>
            </a:custGeom>
            <a:solidFill>
              <a:srgbClr val="4F8547"/>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54" name="Freeform 83"/>
            <p:cNvSpPr/>
            <p:nvPr/>
          </p:nvSpPr>
          <p:spPr bwMode="auto">
            <a:xfrm>
              <a:off x="7508876" y="5624513"/>
              <a:ext cx="677863" cy="787400"/>
            </a:xfrm>
            <a:custGeom>
              <a:avLst/>
              <a:gdLst>
                <a:gd name="T0" fmla="*/ 265 w 376"/>
                <a:gd name="T1" fmla="*/ 308 h 435"/>
                <a:gd name="T2" fmla="*/ 358 w 376"/>
                <a:gd name="T3" fmla="*/ 292 h 435"/>
                <a:gd name="T4" fmla="*/ 250 w 376"/>
                <a:gd name="T5" fmla="*/ 210 h 435"/>
                <a:gd name="T6" fmla="*/ 332 w 376"/>
                <a:gd name="T7" fmla="*/ 186 h 435"/>
                <a:gd name="T8" fmla="*/ 237 w 376"/>
                <a:gd name="T9" fmla="*/ 122 h 435"/>
                <a:gd name="T10" fmla="*/ 276 w 376"/>
                <a:gd name="T11" fmla="*/ 105 h 435"/>
                <a:gd name="T12" fmla="*/ 190 w 376"/>
                <a:gd name="T13" fmla="*/ 0 h 435"/>
                <a:gd name="T14" fmla="*/ 91 w 376"/>
                <a:gd name="T15" fmla="*/ 104 h 435"/>
                <a:gd name="T16" fmla="*/ 139 w 376"/>
                <a:gd name="T17" fmla="*/ 123 h 435"/>
                <a:gd name="T18" fmla="*/ 45 w 376"/>
                <a:gd name="T19" fmla="*/ 186 h 435"/>
                <a:gd name="T20" fmla="*/ 127 w 376"/>
                <a:gd name="T21" fmla="*/ 210 h 435"/>
                <a:gd name="T22" fmla="*/ 18 w 376"/>
                <a:gd name="T23" fmla="*/ 292 h 435"/>
                <a:gd name="T24" fmla="*/ 112 w 376"/>
                <a:gd name="T25" fmla="*/ 308 h 435"/>
                <a:gd name="T26" fmla="*/ 0 w 376"/>
                <a:gd name="T27" fmla="*/ 402 h 435"/>
                <a:gd name="T28" fmla="*/ 189 w 376"/>
                <a:gd name="T29" fmla="*/ 435 h 435"/>
                <a:gd name="T30" fmla="*/ 376 w 376"/>
                <a:gd name="T31" fmla="*/ 402 h 435"/>
                <a:gd name="T32" fmla="*/ 265 w 376"/>
                <a:gd name="T33" fmla="*/ 308 h 4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76" h="435">
                  <a:moveTo>
                    <a:pt x="265" y="308"/>
                  </a:moveTo>
                  <a:cubicBezTo>
                    <a:pt x="293" y="309"/>
                    <a:pt x="337" y="306"/>
                    <a:pt x="358" y="292"/>
                  </a:cubicBezTo>
                  <a:cubicBezTo>
                    <a:pt x="317" y="275"/>
                    <a:pt x="272" y="238"/>
                    <a:pt x="250" y="210"/>
                  </a:cubicBezTo>
                  <a:cubicBezTo>
                    <a:pt x="285" y="205"/>
                    <a:pt x="303" y="205"/>
                    <a:pt x="332" y="186"/>
                  </a:cubicBezTo>
                  <a:cubicBezTo>
                    <a:pt x="293" y="179"/>
                    <a:pt x="252" y="142"/>
                    <a:pt x="237" y="122"/>
                  </a:cubicBezTo>
                  <a:cubicBezTo>
                    <a:pt x="257" y="116"/>
                    <a:pt x="258" y="115"/>
                    <a:pt x="276" y="105"/>
                  </a:cubicBezTo>
                  <a:cubicBezTo>
                    <a:pt x="230" y="79"/>
                    <a:pt x="198" y="34"/>
                    <a:pt x="190" y="0"/>
                  </a:cubicBezTo>
                  <a:cubicBezTo>
                    <a:pt x="171" y="54"/>
                    <a:pt x="142" y="85"/>
                    <a:pt x="91" y="104"/>
                  </a:cubicBezTo>
                  <a:cubicBezTo>
                    <a:pt x="107" y="115"/>
                    <a:pt x="121" y="119"/>
                    <a:pt x="139" y="123"/>
                  </a:cubicBezTo>
                  <a:cubicBezTo>
                    <a:pt x="124" y="144"/>
                    <a:pt x="84" y="179"/>
                    <a:pt x="45" y="186"/>
                  </a:cubicBezTo>
                  <a:cubicBezTo>
                    <a:pt x="73" y="205"/>
                    <a:pt x="91" y="205"/>
                    <a:pt x="127" y="210"/>
                  </a:cubicBezTo>
                  <a:cubicBezTo>
                    <a:pt x="105" y="238"/>
                    <a:pt x="60" y="275"/>
                    <a:pt x="18" y="292"/>
                  </a:cubicBezTo>
                  <a:cubicBezTo>
                    <a:pt x="40" y="306"/>
                    <a:pt x="83" y="309"/>
                    <a:pt x="112" y="308"/>
                  </a:cubicBezTo>
                  <a:cubicBezTo>
                    <a:pt x="97" y="338"/>
                    <a:pt x="32" y="388"/>
                    <a:pt x="0" y="402"/>
                  </a:cubicBezTo>
                  <a:cubicBezTo>
                    <a:pt x="67" y="431"/>
                    <a:pt x="135" y="435"/>
                    <a:pt x="189" y="435"/>
                  </a:cubicBezTo>
                  <a:cubicBezTo>
                    <a:pt x="243" y="435"/>
                    <a:pt x="309" y="431"/>
                    <a:pt x="376" y="402"/>
                  </a:cubicBezTo>
                  <a:cubicBezTo>
                    <a:pt x="345" y="388"/>
                    <a:pt x="279" y="338"/>
                    <a:pt x="265" y="308"/>
                  </a:cubicBezTo>
                  <a:close/>
                </a:path>
              </a:pathLst>
            </a:custGeom>
            <a:solidFill>
              <a:srgbClr val="4F8547"/>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55" name="Freeform 84"/>
            <p:cNvSpPr/>
            <p:nvPr/>
          </p:nvSpPr>
          <p:spPr bwMode="auto">
            <a:xfrm>
              <a:off x="7412038" y="6188075"/>
              <a:ext cx="84138" cy="392113"/>
            </a:xfrm>
            <a:custGeom>
              <a:avLst/>
              <a:gdLst>
                <a:gd name="T0" fmla="*/ 47 w 47"/>
                <a:gd name="T1" fmla="*/ 208 h 217"/>
                <a:gd name="T2" fmla="*/ 23 w 47"/>
                <a:gd name="T3" fmla="*/ 217 h 217"/>
                <a:gd name="T4" fmla="*/ 23 w 47"/>
                <a:gd name="T5" fmla="*/ 217 h 217"/>
                <a:gd name="T6" fmla="*/ 0 w 47"/>
                <a:gd name="T7" fmla="*/ 208 h 217"/>
                <a:gd name="T8" fmla="*/ 0 w 47"/>
                <a:gd name="T9" fmla="*/ 9 h 217"/>
                <a:gd name="T10" fmla="*/ 23 w 47"/>
                <a:gd name="T11" fmla="*/ 0 h 217"/>
                <a:gd name="T12" fmla="*/ 23 w 47"/>
                <a:gd name="T13" fmla="*/ 0 h 217"/>
                <a:gd name="T14" fmla="*/ 47 w 47"/>
                <a:gd name="T15" fmla="*/ 9 h 217"/>
                <a:gd name="T16" fmla="*/ 47 w 47"/>
                <a:gd name="T17" fmla="*/ 208 h 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7" h="217">
                  <a:moveTo>
                    <a:pt x="47" y="208"/>
                  </a:moveTo>
                  <a:cubicBezTo>
                    <a:pt x="47" y="213"/>
                    <a:pt x="36" y="217"/>
                    <a:pt x="23" y="217"/>
                  </a:cubicBezTo>
                  <a:cubicBezTo>
                    <a:pt x="23" y="217"/>
                    <a:pt x="23" y="217"/>
                    <a:pt x="23" y="217"/>
                  </a:cubicBezTo>
                  <a:cubicBezTo>
                    <a:pt x="10" y="217"/>
                    <a:pt x="0" y="213"/>
                    <a:pt x="0" y="208"/>
                  </a:cubicBezTo>
                  <a:cubicBezTo>
                    <a:pt x="0" y="9"/>
                    <a:pt x="0" y="9"/>
                    <a:pt x="0" y="9"/>
                  </a:cubicBezTo>
                  <a:cubicBezTo>
                    <a:pt x="0" y="4"/>
                    <a:pt x="10" y="0"/>
                    <a:pt x="23" y="0"/>
                  </a:cubicBezTo>
                  <a:cubicBezTo>
                    <a:pt x="23" y="0"/>
                    <a:pt x="23" y="0"/>
                    <a:pt x="23" y="0"/>
                  </a:cubicBezTo>
                  <a:cubicBezTo>
                    <a:pt x="36" y="0"/>
                    <a:pt x="47" y="4"/>
                    <a:pt x="47" y="9"/>
                  </a:cubicBezTo>
                  <a:lnTo>
                    <a:pt x="47" y="208"/>
                  </a:lnTo>
                  <a:close/>
                </a:path>
              </a:pathLst>
            </a:custGeom>
            <a:solidFill>
              <a:srgbClr val="69994A"/>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56" name="Freeform 85"/>
            <p:cNvSpPr/>
            <p:nvPr/>
          </p:nvSpPr>
          <p:spPr bwMode="auto">
            <a:xfrm>
              <a:off x="7064376" y="5481638"/>
              <a:ext cx="777875" cy="904875"/>
            </a:xfrm>
            <a:custGeom>
              <a:avLst/>
              <a:gdLst>
                <a:gd name="T0" fmla="*/ 304 w 432"/>
                <a:gd name="T1" fmla="*/ 354 h 500"/>
                <a:gd name="T2" fmla="*/ 412 w 432"/>
                <a:gd name="T3" fmla="*/ 335 h 500"/>
                <a:gd name="T4" fmla="*/ 287 w 432"/>
                <a:gd name="T5" fmla="*/ 241 h 500"/>
                <a:gd name="T6" fmla="*/ 381 w 432"/>
                <a:gd name="T7" fmla="*/ 213 h 500"/>
                <a:gd name="T8" fmla="*/ 272 w 432"/>
                <a:gd name="T9" fmla="*/ 139 h 500"/>
                <a:gd name="T10" fmla="*/ 317 w 432"/>
                <a:gd name="T11" fmla="*/ 120 h 500"/>
                <a:gd name="T12" fmla="*/ 218 w 432"/>
                <a:gd name="T13" fmla="*/ 0 h 500"/>
                <a:gd name="T14" fmla="*/ 104 w 432"/>
                <a:gd name="T15" fmla="*/ 119 h 500"/>
                <a:gd name="T16" fmla="*/ 159 w 432"/>
                <a:gd name="T17" fmla="*/ 141 h 500"/>
                <a:gd name="T18" fmla="*/ 51 w 432"/>
                <a:gd name="T19" fmla="*/ 213 h 500"/>
                <a:gd name="T20" fmla="*/ 145 w 432"/>
                <a:gd name="T21" fmla="*/ 241 h 500"/>
                <a:gd name="T22" fmla="*/ 21 w 432"/>
                <a:gd name="T23" fmla="*/ 335 h 500"/>
                <a:gd name="T24" fmla="*/ 128 w 432"/>
                <a:gd name="T25" fmla="*/ 354 h 500"/>
                <a:gd name="T26" fmla="*/ 0 w 432"/>
                <a:gd name="T27" fmla="*/ 461 h 500"/>
                <a:gd name="T28" fmla="*/ 217 w 432"/>
                <a:gd name="T29" fmla="*/ 500 h 500"/>
                <a:gd name="T30" fmla="*/ 432 w 432"/>
                <a:gd name="T31" fmla="*/ 461 h 500"/>
                <a:gd name="T32" fmla="*/ 304 w 432"/>
                <a:gd name="T33" fmla="*/ 354 h 5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32" h="500">
                  <a:moveTo>
                    <a:pt x="304" y="354"/>
                  </a:moveTo>
                  <a:cubicBezTo>
                    <a:pt x="337" y="355"/>
                    <a:pt x="387" y="351"/>
                    <a:pt x="412" y="335"/>
                  </a:cubicBezTo>
                  <a:cubicBezTo>
                    <a:pt x="364" y="316"/>
                    <a:pt x="312" y="273"/>
                    <a:pt x="287" y="241"/>
                  </a:cubicBezTo>
                  <a:cubicBezTo>
                    <a:pt x="328" y="236"/>
                    <a:pt x="348" y="236"/>
                    <a:pt x="381" y="213"/>
                  </a:cubicBezTo>
                  <a:cubicBezTo>
                    <a:pt x="337" y="205"/>
                    <a:pt x="289" y="163"/>
                    <a:pt x="272" y="139"/>
                  </a:cubicBezTo>
                  <a:cubicBezTo>
                    <a:pt x="295" y="133"/>
                    <a:pt x="296" y="131"/>
                    <a:pt x="317" y="120"/>
                  </a:cubicBezTo>
                  <a:cubicBezTo>
                    <a:pt x="264" y="91"/>
                    <a:pt x="228" y="39"/>
                    <a:pt x="218" y="0"/>
                  </a:cubicBezTo>
                  <a:cubicBezTo>
                    <a:pt x="196" y="62"/>
                    <a:pt x="163" y="97"/>
                    <a:pt x="104" y="119"/>
                  </a:cubicBezTo>
                  <a:cubicBezTo>
                    <a:pt x="123" y="131"/>
                    <a:pt x="139" y="137"/>
                    <a:pt x="159" y="141"/>
                  </a:cubicBezTo>
                  <a:cubicBezTo>
                    <a:pt x="142" y="165"/>
                    <a:pt x="96" y="205"/>
                    <a:pt x="51" y="213"/>
                  </a:cubicBezTo>
                  <a:cubicBezTo>
                    <a:pt x="84" y="236"/>
                    <a:pt x="104" y="236"/>
                    <a:pt x="145" y="241"/>
                  </a:cubicBezTo>
                  <a:cubicBezTo>
                    <a:pt x="120" y="273"/>
                    <a:pt x="68" y="316"/>
                    <a:pt x="21" y="335"/>
                  </a:cubicBezTo>
                  <a:cubicBezTo>
                    <a:pt x="46" y="351"/>
                    <a:pt x="95" y="355"/>
                    <a:pt x="128" y="354"/>
                  </a:cubicBezTo>
                  <a:cubicBezTo>
                    <a:pt x="111" y="388"/>
                    <a:pt x="36" y="446"/>
                    <a:pt x="0" y="461"/>
                  </a:cubicBezTo>
                  <a:cubicBezTo>
                    <a:pt x="77" y="496"/>
                    <a:pt x="155" y="500"/>
                    <a:pt x="217" y="500"/>
                  </a:cubicBezTo>
                  <a:cubicBezTo>
                    <a:pt x="279" y="500"/>
                    <a:pt x="355" y="496"/>
                    <a:pt x="432" y="461"/>
                  </a:cubicBezTo>
                  <a:cubicBezTo>
                    <a:pt x="396" y="446"/>
                    <a:pt x="321" y="388"/>
                    <a:pt x="304" y="354"/>
                  </a:cubicBezTo>
                  <a:close/>
                </a:path>
              </a:pathLst>
            </a:custGeom>
            <a:solidFill>
              <a:srgbClr val="69994A"/>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57" name="Freeform 86"/>
            <p:cNvSpPr/>
            <p:nvPr/>
          </p:nvSpPr>
          <p:spPr bwMode="auto">
            <a:xfrm>
              <a:off x="7470776" y="6321425"/>
              <a:ext cx="61913" cy="284163"/>
            </a:xfrm>
            <a:custGeom>
              <a:avLst/>
              <a:gdLst>
                <a:gd name="T0" fmla="*/ 34 w 34"/>
                <a:gd name="T1" fmla="*/ 150 h 157"/>
                <a:gd name="T2" fmla="*/ 17 w 34"/>
                <a:gd name="T3" fmla="*/ 157 h 157"/>
                <a:gd name="T4" fmla="*/ 17 w 34"/>
                <a:gd name="T5" fmla="*/ 157 h 157"/>
                <a:gd name="T6" fmla="*/ 0 w 34"/>
                <a:gd name="T7" fmla="*/ 150 h 157"/>
                <a:gd name="T8" fmla="*/ 0 w 34"/>
                <a:gd name="T9" fmla="*/ 7 h 157"/>
                <a:gd name="T10" fmla="*/ 17 w 34"/>
                <a:gd name="T11" fmla="*/ 0 h 157"/>
                <a:gd name="T12" fmla="*/ 17 w 34"/>
                <a:gd name="T13" fmla="*/ 0 h 157"/>
                <a:gd name="T14" fmla="*/ 34 w 34"/>
                <a:gd name="T15" fmla="*/ 7 h 157"/>
                <a:gd name="T16" fmla="*/ 34 w 34"/>
                <a:gd name="T17" fmla="*/ 150 h 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 h="157">
                  <a:moveTo>
                    <a:pt x="34" y="150"/>
                  </a:moveTo>
                  <a:cubicBezTo>
                    <a:pt x="34" y="154"/>
                    <a:pt x="27" y="157"/>
                    <a:pt x="17" y="157"/>
                  </a:cubicBezTo>
                  <a:cubicBezTo>
                    <a:pt x="17" y="157"/>
                    <a:pt x="17" y="157"/>
                    <a:pt x="17" y="157"/>
                  </a:cubicBezTo>
                  <a:cubicBezTo>
                    <a:pt x="8" y="157"/>
                    <a:pt x="0" y="154"/>
                    <a:pt x="0" y="150"/>
                  </a:cubicBezTo>
                  <a:cubicBezTo>
                    <a:pt x="0" y="7"/>
                    <a:pt x="0" y="7"/>
                    <a:pt x="0" y="7"/>
                  </a:cubicBezTo>
                  <a:cubicBezTo>
                    <a:pt x="0" y="3"/>
                    <a:pt x="8" y="0"/>
                    <a:pt x="17" y="0"/>
                  </a:cubicBezTo>
                  <a:cubicBezTo>
                    <a:pt x="17" y="0"/>
                    <a:pt x="17" y="0"/>
                    <a:pt x="17" y="0"/>
                  </a:cubicBezTo>
                  <a:cubicBezTo>
                    <a:pt x="27" y="0"/>
                    <a:pt x="34" y="3"/>
                    <a:pt x="34" y="7"/>
                  </a:cubicBezTo>
                  <a:lnTo>
                    <a:pt x="34" y="150"/>
                  </a:lnTo>
                  <a:close/>
                </a:path>
              </a:pathLst>
            </a:custGeom>
            <a:solidFill>
              <a:srgbClr val="8DBD57"/>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58" name="Freeform 87"/>
            <p:cNvSpPr/>
            <p:nvPr/>
          </p:nvSpPr>
          <p:spPr bwMode="auto">
            <a:xfrm>
              <a:off x="7221538" y="5808663"/>
              <a:ext cx="563563" cy="655638"/>
            </a:xfrm>
            <a:custGeom>
              <a:avLst/>
              <a:gdLst>
                <a:gd name="T0" fmla="*/ 220 w 313"/>
                <a:gd name="T1" fmla="*/ 257 h 362"/>
                <a:gd name="T2" fmla="*/ 298 w 313"/>
                <a:gd name="T3" fmla="*/ 243 h 362"/>
                <a:gd name="T4" fmla="*/ 207 w 313"/>
                <a:gd name="T5" fmla="*/ 175 h 362"/>
                <a:gd name="T6" fmla="*/ 275 w 313"/>
                <a:gd name="T7" fmla="*/ 155 h 362"/>
                <a:gd name="T8" fmla="*/ 197 w 313"/>
                <a:gd name="T9" fmla="*/ 101 h 362"/>
                <a:gd name="T10" fmla="*/ 229 w 313"/>
                <a:gd name="T11" fmla="*/ 88 h 362"/>
                <a:gd name="T12" fmla="*/ 157 w 313"/>
                <a:gd name="T13" fmla="*/ 0 h 362"/>
                <a:gd name="T14" fmla="*/ 75 w 313"/>
                <a:gd name="T15" fmla="*/ 87 h 362"/>
                <a:gd name="T16" fmla="*/ 115 w 313"/>
                <a:gd name="T17" fmla="*/ 102 h 362"/>
                <a:gd name="T18" fmla="*/ 37 w 313"/>
                <a:gd name="T19" fmla="*/ 155 h 362"/>
                <a:gd name="T20" fmla="*/ 105 w 313"/>
                <a:gd name="T21" fmla="*/ 175 h 362"/>
                <a:gd name="T22" fmla="*/ 15 w 313"/>
                <a:gd name="T23" fmla="*/ 243 h 362"/>
                <a:gd name="T24" fmla="*/ 93 w 313"/>
                <a:gd name="T25" fmla="*/ 257 h 362"/>
                <a:gd name="T26" fmla="*/ 0 w 313"/>
                <a:gd name="T27" fmla="*/ 335 h 362"/>
                <a:gd name="T28" fmla="*/ 157 w 313"/>
                <a:gd name="T29" fmla="*/ 362 h 362"/>
                <a:gd name="T30" fmla="*/ 313 w 313"/>
                <a:gd name="T31" fmla="*/ 335 h 362"/>
                <a:gd name="T32" fmla="*/ 220 w 313"/>
                <a:gd name="T33" fmla="*/ 257 h 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13" h="362">
                  <a:moveTo>
                    <a:pt x="220" y="257"/>
                  </a:moveTo>
                  <a:cubicBezTo>
                    <a:pt x="244" y="257"/>
                    <a:pt x="280" y="255"/>
                    <a:pt x="298" y="243"/>
                  </a:cubicBezTo>
                  <a:cubicBezTo>
                    <a:pt x="263" y="229"/>
                    <a:pt x="226" y="199"/>
                    <a:pt x="207" y="175"/>
                  </a:cubicBezTo>
                  <a:cubicBezTo>
                    <a:pt x="237" y="171"/>
                    <a:pt x="252" y="171"/>
                    <a:pt x="275" y="155"/>
                  </a:cubicBezTo>
                  <a:cubicBezTo>
                    <a:pt x="243" y="149"/>
                    <a:pt x="209" y="119"/>
                    <a:pt x="197" y="101"/>
                  </a:cubicBezTo>
                  <a:cubicBezTo>
                    <a:pt x="213" y="97"/>
                    <a:pt x="214" y="96"/>
                    <a:pt x="229" y="88"/>
                  </a:cubicBezTo>
                  <a:cubicBezTo>
                    <a:pt x="191" y="66"/>
                    <a:pt x="165" y="29"/>
                    <a:pt x="157" y="0"/>
                  </a:cubicBezTo>
                  <a:cubicBezTo>
                    <a:pt x="142" y="45"/>
                    <a:pt x="118" y="71"/>
                    <a:pt x="75" y="87"/>
                  </a:cubicBezTo>
                  <a:cubicBezTo>
                    <a:pt x="89" y="96"/>
                    <a:pt x="100" y="99"/>
                    <a:pt x="115" y="102"/>
                  </a:cubicBezTo>
                  <a:cubicBezTo>
                    <a:pt x="103" y="120"/>
                    <a:pt x="69" y="149"/>
                    <a:pt x="37" y="155"/>
                  </a:cubicBezTo>
                  <a:cubicBezTo>
                    <a:pt x="60" y="171"/>
                    <a:pt x="75" y="171"/>
                    <a:pt x="105" y="175"/>
                  </a:cubicBezTo>
                  <a:cubicBezTo>
                    <a:pt x="87" y="199"/>
                    <a:pt x="49" y="229"/>
                    <a:pt x="15" y="243"/>
                  </a:cubicBezTo>
                  <a:cubicBezTo>
                    <a:pt x="33" y="255"/>
                    <a:pt x="69" y="257"/>
                    <a:pt x="93" y="257"/>
                  </a:cubicBezTo>
                  <a:cubicBezTo>
                    <a:pt x="80" y="281"/>
                    <a:pt x="26" y="324"/>
                    <a:pt x="0" y="335"/>
                  </a:cubicBezTo>
                  <a:cubicBezTo>
                    <a:pt x="55" y="359"/>
                    <a:pt x="112" y="362"/>
                    <a:pt x="157" y="362"/>
                  </a:cubicBezTo>
                  <a:cubicBezTo>
                    <a:pt x="202" y="362"/>
                    <a:pt x="257" y="359"/>
                    <a:pt x="313" y="335"/>
                  </a:cubicBezTo>
                  <a:cubicBezTo>
                    <a:pt x="286" y="324"/>
                    <a:pt x="232" y="281"/>
                    <a:pt x="220" y="257"/>
                  </a:cubicBezTo>
                  <a:close/>
                </a:path>
              </a:pathLst>
            </a:custGeom>
            <a:solidFill>
              <a:srgbClr val="8DBD57"/>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59" name="Freeform 88"/>
            <p:cNvSpPr/>
            <p:nvPr/>
          </p:nvSpPr>
          <p:spPr bwMode="auto">
            <a:xfrm>
              <a:off x="8169276" y="6224588"/>
              <a:ext cx="80963" cy="371475"/>
            </a:xfrm>
            <a:custGeom>
              <a:avLst/>
              <a:gdLst>
                <a:gd name="T0" fmla="*/ 45 w 45"/>
                <a:gd name="T1" fmla="*/ 197 h 206"/>
                <a:gd name="T2" fmla="*/ 23 w 45"/>
                <a:gd name="T3" fmla="*/ 206 h 206"/>
                <a:gd name="T4" fmla="*/ 23 w 45"/>
                <a:gd name="T5" fmla="*/ 206 h 206"/>
                <a:gd name="T6" fmla="*/ 0 w 45"/>
                <a:gd name="T7" fmla="*/ 197 h 206"/>
                <a:gd name="T8" fmla="*/ 0 w 45"/>
                <a:gd name="T9" fmla="*/ 9 h 206"/>
                <a:gd name="T10" fmla="*/ 23 w 45"/>
                <a:gd name="T11" fmla="*/ 0 h 206"/>
                <a:gd name="T12" fmla="*/ 23 w 45"/>
                <a:gd name="T13" fmla="*/ 0 h 206"/>
                <a:gd name="T14" fmla="*/ 45 w 45"/>
                <a:gd name="T15" fmla="*/ 9 h 206"/>
                <a:gd name="T16" fmla="*/ 45 w 45"/>
                <a:gd name="T17" fmla="*/ 197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 h="206">
                  <a:moveTo>
                    <a:pt x="45" y="197"/>
                  </a:moveTo>
                  <a:cubicBezTo>
                    <a:pt x="45" y="202"/>
                    <a:pt x="35" y="206"/>
                    <a:pt x="23" y="206"/>
                  </a:cubicBezTo>
                  <a:cubicBezTo>
                    <a:pt x="23" y="206"/>
                    <a:pt x="23" y="206"/>
                    <a:pt x="23" y="206"/>
                  </a:cubicBezTo>
                  <a:cubicBezTo>
                    <a:pt x="10" y="206"/>
                    <a:pt x="0" y="202"/>
                    <a:pt x="0" y="197"/>
                  </a:cubicBezTo>
                  <a:cubicBezTo>
                    <a:pt x="0" y="9"/>
                    <a:pt x="0" y="9"/>
                    <a:pt x="0" y="9"/>
                  </a:cubicBezTo>
                  <a:cubicBezTo>
                    <a:pt x="0" y="4"/>
                    <a:pt x="10" y="0"/>
                    <a:pt x="23" y="0"/>
                  </a:cubicBezTo>
                  <a:cubicBezTo>
                    <a:pt x="23" y="0"/>
                    <a:pt x="23" y="0"/>
                    <a:pt x="23" y="0"/>
                  </a:cubicBezTo>
                  <a:cubicBezTo>
                    <a:pt x="35" y="0"/>
                    <a:pt x="45" y="4"/>
                    <a:pt x="45" y="9"/>
                  </a:cubicBezTo>
                  <a:lnTo>
                    <a:pt x="45" y="197"/>
                  </a:lnTo>
                  <a:close/>
                </a:path>
              </a:pathLst>
            </a:custGeom>
            <a:solidFill>
              <a:srgbClr val="8DBD57"/>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60" name="Freeform 89"/>
            <p:cNvSpPr/>
            <p:nvPr/>
          </p:nvSpPr>
          <p:spPr bwMode="auto">
            <a:xfrm>
              <a:off x="7839076" y="5553075"/>
              <a:ext cx="741363" cy="858838"/>
            </a:xfrm>
            <a:custGeom>
              <a:avLst/>
              <a:gdLst>
                <a:gd name="T0" fmla="*/ 289 w 411"/>
                <a:gd name="T1" fmla="*/ 336 h 475"/>
                <a:gd name="T2" fmla="*/ 392 w 411"/>
                <a:gd name="T3" fmla="*/ 319 h 475"/>
                <a:gd name="T4" fmla="*/ 273 w 411"/>
                <a:gd name="T5" fmla="*/ 229 h 475"/>
                <a:gd name="T6" fmla="*/ 362 w 411"/>
                <a:gd name="T7" fmla="*/ 203 h 475"/>
                <a:gd name="T8" fmla="*/ 259 w 411"/>
                <a:gd name="T9" fmla="*/ 133 h 475"/>
                <a:gd name="T10" fmla="*/ 301 w 411"/>
                <a:gd name="T11" fmla="*/ 115 h 475"/>
                <a:gd name="T12" fmla="*/ 207 w 411"/>
                <a:gd name="T13" fmla="*/ 0 h 475"/>
                <a:gd name="T14" fmla="*/ 99 w 411"/>
                <a:gd name="T15" fmla="*/ 113 h 475"/>
                <a:gd name="T16" fmla="*/ 152 w 411"/>
                <a:gd name="T17" fmla="*/ 134 h 475"/>
                <a:gd name="T18" fmla="*/ 49 w 411"/>
                <a:gd name="T19" fmla="*/ 203 h 475"/>
                <a:gd name="T20" fmla="*/ 138 w 411"/>
                <a:gd name="T21" fmla="*/ 229 h 475"/>
                <a:gd name="T22" fmla="*/ 20 w 411"/>
                <a:gd name="T23" fmla="*/ 319 h 475"/>
                <a:gd name="T24" fmla="*/ 122 w 411"/>
                <a:gd name="T25" fmla="*/ 336 h 475"/>
                <a:gd name="T26" fmla="*/ 0 w 411"/>
                <a:gd name="T27" fmla="*/ 439 h 475"/>
                <a:gd name="T28" fmla="*/ 206 w 411"/>
                <a:gd name="T29" fmla="*/ 475 h 475"/>
                <a:gd name="T30" fmla="*/ 411 w 411"/>
                <a:gd name="T31" fmla="*/ 439 h 475"/>
                <a:gd name="T32" fmla="*/ 289 w 411"/>
                <a:gd name="T33" fmla="*/ 336 h 4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11" h="475">
                  <a:moveTo>
                    <a:pt x="289" y="336"/>
                  </a:moveTo>
                  <a:cubicBezTo>
                    <a:pt x="320" y="337"/>
                    <a:pt x="368" y="334"/>
                    <a:pt x="392" y="319"/>
                  </a:cubicBezTo>
                  <a:cubicBezTo>
                    <a:pt x="346" y="301"/>
                    <a:pt x="297" y="260"/>
                    <a:pt x="273" y="229"/>
                  </a:cubicBezTo>
                  <a:cubicBezTo>
                    <a:pt x="312" y="224"/>
                    <a:pt x="331" y="224"/>
                    <a:pt x="362" y="203"/>
                  </a:cubicBezTo>
                  <a:cubicBezTo>
                    <a:pt x="320" y="195"/>
                    <a:pt x="275" y="155"/>
                    <a:pt x="259" y="133"/>
                  </a:cubicBezTo>
                  <a:cubicBezTo>
                    <a:pt x="281" y="126"/>
                    <a:pt x="282" y="125"/>
                    <a:pt x="301" y="115"/>
                  </a:cubicBezTo>
                  <a:cubicBezTo>
                    <a:pt x="251" y="86"/>
                    <a:pt x="217" y="37"/>
                    <a:pt x="207" y="0"/>
                  </a:cubicBezTo>
                  <a:cubicBezTo>
                    <a:pt x="187" y="59"/>
                    <a:pt x="156" y="93"/>
                    <a:pt x="99" y="113"/>
                  </a:cubicBezTo>
                  <a:cubicBezTo>
                    <a:pt x="117" y="125"/>
                    <a:pt x="132" y="130"/>
                    <a:pt x="152" y="134"/>
                  </a:cubicBezTo>
                  <a:cubicBezTo>
                    <a:pt x="135" y="157"/>
                    <a:pt x="91" y="195"/>
                    <a:pt x="49" y="203"/>
                  </a:cubicBezTo>
                  <a:cubicBezTo>
                    <a:pt x="80" y="224"/>
                    <a:pt x="99" y="224"/>
                    <a:pt x="138" y="229"/>
                  </a:cubicBezTo>
                  <a:cubicBezTo>
                    <a:pt x="114" y="260"/>
                    <a:pt x="65" y="301"/>
                    <a:pt x="20" y="319"/>
                  </a:cubicBezTo>
                  <a:cubicBezTo>
                    <a:pt x="44" y="334"/>
                    <a:pt x="91" y="337"/>
                    <a:pt x="122" y="336"/>
                  </a:cubicBezTo>
                  <a:cubicBezTo>
                    <a:pt x="106" y="369"/>
                    <a:pt x="35" y="424"/>
                    <a:pt x="0" y="439"/>
                  </a:cubicBezTo>
                  <a:cubicBezTo>
                    <a:pt x="73" y="471"/>
                    <a:pt x="148" y="475"/>
                    <a:pt x="206" y="475"/>
                  </a:cubicBezTo>
                  <a:cubicBezTo>
                    <a:pt x="265" y="475"/>
                    <a:pt x="338" y="471"/>
                    <a:pt x="411" y="439"/>
                  </a:cubicBezTo>
                  <a:cubicBezTo>
                    <a:pt x="377" y="424"/>
                    <a:pt x="305" y="369"/>
                    <a:pt x="289" y="336"/>
                  </a:cubicBezTo>
                  <a:close/>
                </a:path>
              </a:pathLst>
            </a:custGeom>
            <a:solidFill>
              <a:srgbClr val="8DBD57"/>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grpSp>
      <p:grpSp>
        <p:nvGrpSpPr>
          <p:cNvPr id="74" name="组合 73"/>
          <p:cNvGrpSpPr/>
          <p:nvPr/>
        </p:nvGrpSpPr>
        <p:grpSpPr>
          <a:xfrm>
            <a:off x="8737075" y="563977"/>
            <a:ext cx="3289774" cy="965164"/>
            <a:chOff x="8048786" y="394295"/>
            <a:chExt cx="3839224" cy="1126363"/>
          </a:xfrm>
        </p:grpSpPr>
        <p:grpSp>
          <p:nvGrpSpPr>
            <p:cNvPr id="61" name="组合 60"/>
            <p:cNvGrpSpPr/>
            <p:nvPr/>
          </p:nvGrpSpPr>
          <p:grpSpPr>
            <a:xfrm>
              <a:off x="9863263" y="394295"/>
              <a:ext cx="2024747" cy="636465"/>
              <a:chOff x="1019176" y="1452562"/>
              <a:chExt cx="2290763" cy="809626"/>
            </a:xfrm>
          </p:grpSpPr>
          <p:sp>
            <p:nvSpPr>
              <p:cNvPr id="62" name="Freeform 74"/>
              <p:cNvSpPr/>
              <p:nvPr/>
            </p:nvSpPr>
            <p:spPr bwMode="auto">
              <a:xfrm>
                <a:off x="1655763" y="1890713"/>
                <a:ext cx="411163" cy="158750"/>
              </a:xfrm>
              <a:custGeom>
                <a:avLst/>
                <a:gdLst>
                  <a:gd name="T0" fmla="*/ 102 w 109"/>
                  <a:gd name="T1" fmla="*/ 10 h 42"/>
                  <a:gd name="T2" fmla="*/ 58 w 109"/>
                  <a:gd name="T3" fmla="*/ 25 h 42"/>
                  <a:gd name="T4" fmla="*/ 3 w 109"/>
                  <a:gd name="T5" fmla="*/ 17 h 42"/>
                  <a:gd name="T6" fmla="*/ 15 w 109"/>
                  <a:gd name="T7" fmla="*/ 17 h 42"/>
                  <a:gd name="T8" fmla="*/ 49 w 109"/>
                  <a:gd name="T9" fmla="*/ 37 h 42"/>
                  <a:gd name="T10" fmla="*/ 62 w 109"/>
                  <a:gd name="T11" fmla="*/ 35 h 42"/>
                  <a:gd name="T12" fmla="*/ 93 w 109"/>
                  <a:gd name="T13" fmla="*/ 16 h 42"/>
                  <a:gd name="T14" fmla="*/ 102 w 109"/>
                  <a:gd name="T15" fmla="*/ 10 h 4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9" h="42">
                    <a:moveTo>
                      <a:pt x="102" y="10"/>
                    </a:moveTo>
                    <a:cubicBezTo>
                      <a:pt x="85" y="7"/>
                      <a:pt x="69" y="13"/>
                      <a:pt x="58" y="25"/>
                    </a:cubicBezTo>
                    <a:cubicBezTo>
                      <a:pt x="46" y="7"/>
                      <a:pt x="20" y="0"/>
                      <a:pt x="3" y="17"/>
                    </a:cubicBezTo>
                    <a:cubicBezTo>
                      <a:pt x="0" y="20"/>
                      <a:pt x="13" y="19"/>
                      <a:pt x="15" y="17"/>
                    </a:cubicBezTo>
                    <a:cubicBezTo>
                      <a:pt x="28" y="3"/>
                      <a:pt x="46" y="27"/>
                      <a:pt x="49" y="37"/>
                    </a:cubicBezTo>
                    <a:cubicBezTo>
                      <a:pt x="51" y="42"/>
                      <a:pt x="61" y="38"/>
                      <a:pt x="62" y="35"/>
                    </a:cubicBezTo>
                    <a:cubicBezTo>
                      <a:pt x="68" y="23"/>
                      <a:pt x="77" y="13"/>
                      <a:pt x="93" y="16"/>
                    </a:cubicBezTo>
                    <a:cubicBezTo>
                      <a:pt x="97" y="17"/>
                      <a:pt x="109" y="11"/>
                      <a:pt x="102" y="10"/>
                    </a:cubicBezTo>
                    <a:close/>
                  </a:path>
                </a:pathLst>
              </a:custGeom>
              <a:solidFill>
                <a:schemeClr val="bg1"/>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63" name="Freeform 75"/>
              <p:cNvSpPr/>
              <p:nvPr/>
            </p:nvSpPr>
            <p:spPr bwMode="auto">
              <a:xfrm>
                <a:off x="1019176" y="1619250"/>
                <a:ext cx="411163" cy="160338"/>
              </a:xfrm>
              <a:custGeom>
                <a:avLst/>
                <a:gdLst>
                  <a:gd name="T0" fmla="*/ 102 w 109"/>
                  <a:gd name="T1" fmla="*/ 10 h 42"/>
                  <a:gd name="T2" fmla="*/ 58 w 109"/>
                  <a:gd name="T3" fmla="*/ 25 h 42"/>
                  <a:gd name="T4" fmla="*/ 3 w 109"/>
                  <a:gd name="T5" fmla="*/ 17 h 42"/>
                  <a:gd name="T6" fmla="*/ 15 w 109"/>
                  <a:gd name="T7" fmla="*/ 17 h 42"/>
                  <a:gd name="T8" fmla="*/ 50 w 109"/>
                  <a:gd name="T9" fmla="*/ 37 h 42"/>
                  <a:gd name="T10" fmla="*/ 63 w 109"/>
                  <a:gd name="T11" fmla="*/ 35 h 42"/>
                  <a:gd name="T12" fmla="*/ 94 w 109"/>
                  <a:gd name="T13" fmla="*/ 16 h 42"/>
                  <a:gd name="T14" fmla="*/ 102 w 109"/>
                  <a:gd name="T15" fmla="*/ 10 h 4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9" h="42">
                    <a:moveTo>
                      <a:pt x="102" y="10"/>
                    </a:moveTo>
                    <a:cubicBezTo>
                      <a:pt x="85" y="7"/>
                      <a:pt x="69" y="13"/>
                      <a:pt x="58" y="25"/>
                    </a:cubicBezTo>
                    <a:cubicBezTo>
                      <a:pt x="46" y="7"/>
                      <a:pt x="20" y="0"/>
                      <a:pt x="3" y="17"/>
                    </a:cubicBezTo>
                    <a:cubicBezTo>
                      <a:pt x="0" y="20"/>
                      <a:pt x="13" y="19"/>
                      <a:pt x="15" y="17"/>
                    </a:cubicBezTo>
                    <a:cubicBezTo>
                      <a:pt x="29" y="3"/>
                      <a:pt x="46" y="27"/>
                      <a:pt x="50" y="37"/>
                    </a:cubicBezTo>
                    <a:cubicBezTo>
                      <a:pt x="51" y="42"/>
                      <a:pt x="61" y="38"/>
                      <a:pt x="63" y="35"/>
                    </a:cubicBezTo>
                    <a:cubicBezTo>
                      <a:pt x="69" y="23"/>
                      <a:pt x="77" y="13"/>
                      <a:pt x="94" y="16"/>
                    </a:cubicBezTo>
                    <a:cubicBezTo>
                      <a:pt x="97" y="17"/>
                      <a:pt x="109" y="11"/>
                      <a:pt x="102" y="10"/>
                    </a:cubicBezTo>
                    <a:close/>
                  </a:path>
                </a:pathLst>
              </a:custGeom>
              <a:solidFill>
                <a:schemeClr val="bg1"/>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64" name="Freeform 76"/>
              <p:cNvSpPr/>
              <p:nvPr/>
            </p:nvSpPr>
            <p:spPr bwMode="auto">
              <a:xfrm>
                <a:off x="1628776" y="1509713"/>
                <a:ext cx="411163" cy="160338"/>
              </a:xfrm>
              <a:custGeom>
                <a:avLst/>
                <a:gdLst>
                  <a:gd name="T0" fmla="*/ 102 w 109"/>
                  <a:gd name="T1" fmla="*/ 11 h 42"/>
                  <a:gd name="T2" fmla="*/ 58 w 109"/>
                  <a:gd name="T3" fmla="*/ 25 h 42"/>
                  <a:gd name="T4" fmla="*/ 4 w 109"/>
                  <a:gd name="T5" fmla="*/ 17 h 42"/>
                  <a:gd name="T6" fmla="*/ 16 w 109"/>
                  <a:gd name="T7" fmla="*/ 17 h 42"/>
                  <a:gd name="T8" fmla="*/ 50 w 109"/>
                  <a:gd name="T9" fmla="*/ 38 h 42"/>
                  <a:gd name="T10" fmla="*/ 63 w 109"/>
                  <a:gd name="T11" fmla="*/ 36 h 42"/>
                  <a:gd name="T12" fmla="*/ 94 w 109"/>
                  <a:gd name="T13" fmla="*/ 17 h 42"/>
                  <a:gd name="T14" fmla="*/ 102 w 109"/>
                  <a:gd name="T15" fmla="*/ 11 h 4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9" h="42">
                    <a:moveTo>
                      <a:pt x="102" y="11"/>
                    </a:moveTo>
                    <a:cubicBezTo>
                      <a:pt x="85" y="8"/>
                      <a:pt x="69" y="13"/>
                      <a:pt x="58" y="25"/>
                    </a:cubicBezTo>
                    <a:cubicBezTo>
                      <a:pt x="46" y="7"/>
                      <a:pt x="20" y="0"/>
                      <a:pt x="4" y="17"/>
                    </a:cubicBezTo>
                    <a:cubicBezTo>
                      <a:pt x="0" y="21"/>
                      <a:pt x="13" y="20"/>
                      <a:pt x="16" y="17"/>
                    </a:cubicBezTo>
                    <a:cubicBezTo>
                      <a:pt x="29" y="4"/>
                      <a:pt x="47" y="28"/>
                      <a:pt x="50" y="38"/>
                    </a:cubicBezTo>
                    <a:cubicBezTo>
                      <a:pt x="51" y="42"/>
                      <a:pt x="62" y="39"/>
                      <a:pt x="63" y="36"/>
                    </a:cubicBezTo>
                    <a:cubicBezTo>
                      <a:pt x="69" y="24"/>
                      <a:pt x="77" y="14"/>
                      <a:pt x="94" y="17"/>
                    </a:cubicBezTo>
                    <a:cubicBezTo>
                      <a:pt x="97" y="18"/>
                      <a:pt x="109" y="12"/>
                      <a:pt x="102" y="11"/>
                    </a:cubicBezTo>
                    <a:close/>
                  </a:path>
                </a:pathLst>
              </a:custGeom>
              <a:solidFill>
                <a:schemeClr val="bg1"/>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65" name="Freeform 77"/>
              <p:cNvSpPr/>
              <p:nvPr/>
            </p:nvSpPr>
            <p:spPr bwMode="auto">
              <a:xfrm>
                <a:off x="2281238" y="1711325"/>
                <a:ext cx="411163" cy="160338"/>
              </a:xfrm>
              <a:custGeom>
                <a:avLst/>
                <a:gdLst>
                  <a:gd name="T0" fmla="*/ 102 w 109"/>
                  <a:gd name="T1" fmla="*/ 11 h 42"/>
                  <a:gd name="T2" fmla="*/ 58 w 109"/>
                  <a:gd name="T3" fmla="*/ 25 h 42"/>
                  <a:gd name="T4" fmla="*/ 4 w 109"/>
                  <a:gd name="T5" fmla="*/ 17 h 42"/>
                  <a:gd name="T6" fmla="*/ 16 w 109"/>
                  <a:gd name="T7" fmla="*/ 17 h 42"/>
                  <a:gd name="T8" fmla="*/ 50 w 109"/>
                  <a:gd name="T9" fmla="*/ 38 h 42"/>
                  <a:gd name="T10" fmla="*/ 63 w 109"/>
                  <a:gd name="T11" fmla="*/ 36 h 42"/>
                  <a:gd name="T12" fmla="*/ 94 w 109"/>
                  <a:gd name="T13" fmla="*/ 17 h 42"/>
                  <a:gd name="T14" fmla="*/ 102 w 109"/>
                  <a:gd name="T15" fmla="*/ 11 h 4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9" h="42">
                    <a:moveTo>
                      <a:pt x="102" y="11"/>
                    </a:moveTo>
                    <a:cubicBezTo>
                      <a:pt x="85" y="8"/>
                      <a:pt x="69" y="13"/>
                      <a:pt x="58" y="25"/>
                    </a:cubicBezTo>
                    <a:cubicBezTo>
                      <a:pt x="46" y="7"/>
                      <a:pt x="20" y="0"/>
                      <a:pt x="4" y="17"/>
                    </a:cubicBezTo>
                    <a:cubicBezTo>
                      <a:pt x="0" y="21"/>
                      <a:pt x="13" y="20"/>
                      <a:pt x="16" y="17"/>
                    </a:cubicBezTo>
                    <a:cubicBezTo>
                      <a:pt x="29" y="4"/>
                      <a:pt x="47" y="28"/>
                      <a:pt x="50" y="38"/>
                    </a:cubicBezTo>
                    <a:cubicBezTo>
                      <a:pt x="51" y="42"/>
                      <a:pt x="62" y="39"/>
                      <a:pt x="63" y="36"/>
                    </a:cubicBezTo>
                    <a:cubicBezTo>
                      <a:pt x="69" y="24"/>
                      <a:pt x="77" y="14"/>
                      <a:pt x="94" y="17"/>
                    </a:cubicBezTo>
                    <a:cubicBezTo>
                      <a:pt x="97" y="17"/>
                      <a:pt x="109" y="12"/>
                      <a:pt x="102" y="11"/>
                    </a:cubicBezTo>
                    <a:close/>
                  </a:path>
                </a:pathLst>
              </a:custGeom>
              <a:solidFill>
                <a:schemeClr val="bg1">
                  <a:lumMod val="50000"/>
                </a:schemeClr>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66" name="Freeform 78"/>
              <p:cNvSpPr/>
              <p:nvPr/>
            </p:nvSpPr>
            <p:spPr bwMode="auto">
              <a:xfrm>
                <a:off x="2138363" y="2103438"/>
                <a:ext cx="414338" cy="158750"/>
              </a:xfrm>
              <a:custGeom>
                <a:avLst/>
                <a:gdLst>
                  <a:gd name="T0" fmla="*/ 103 w 110"/>
                  <a:gd name="T1" fmla="*/ 11 h 42"/>
                  <a:gd name="T2" fmla="*/ 59 w 110"/>
                  <a:gd name="T3" fmla="*/ 25 h 42"/>
                  <a:gd name="T4" fmla="*/ 4 w 110"/>
                  <a:gd name="T5" fmla="*/ 17 h 42"/>
                  <a:gd name="T6" fmla="*/ 16 w 110"/>
                  <a:gd name="T7" fmla="*/ 17 h 42"/>
                  <a:gd name="T8" fmla="*/ 50 w 110"/>
                  <a:gd name="T9" fmla="*/ 38 h 42"/>
                  <a:gd name="T10" fmla="*/ 63 w 110"/>
                  <a:gd name="T11" fmla="*/ 35 h 42"/>
                  <a:gd name="T12" fmla="*/ 94 w 110"/>
                  <a:gd name="T13" fmla="*/ 17 h 42"/>
                  <a:gd name="T14" fmla="*/ 103 w 110"/>
                  <a:gd name="T15" fmla="*/ 11 h 4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0" h="42">
                    <a:moveTo>
                      <a:pt x="103" y="11"/>
                    </a:moveTo>
                    <a:cubicBezTo>
                      <a:pt x="86" y="8"/>
                      <a:pt x="70" y="13"/>
                      <a:pt x="59" y="25"/>
                    </a:cubicBezTo>
                    <a:cubicBezTo>
                      <a:pt x="47" y="7"/>
                      <a:pt x="20" y="0"/>
                      <a:pt x="4" y="17"/>
                    </a:cubicBezTo>
                    <a:cubicBezTo>
                      <a:pt x="0" y="20"/>
                      <a:pt x="13" y="20"/>
                      <a:pt x="16" y="17"/>
                    </a:cubicBezTo>
                    <a:cubicBezTo>
                      <a:pt x="29" y="3"/>
                      <a:pt x="47" y="27"/>
                      <a:pt x="50" y="38"/>
                    </a:cubicBezTo>
                    <a:cubicBezTo>
                      <a:pt x="51" y="42"/>
                      <a:pt x="62" y="38"/>
                      <a:pt x="63" y="35"/>
                    </a:cubicBezTo>
                    <a:cubicBezTo>
                      <a:pt x="69" y="24"/>
                      <a:pt x="77" y="14"/>
                      <a:pt x="94" y="17"/>
                    </a:cubicBezTo>
                    <a:cubicBezTo>
                      <a:pt x="97" y="17"/>
                      <a:pt x="110" y="12"/>
                      <a:pt x="103" y="11"/>
                    </a:cubicBezTo>
                    <a:close/>
                  </a:path>
                </a:pathLst>
              </a:custGeom>
              <a:solidFill>
                <a:schemeClr val="bg1"/>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67" name="Freeform 79"/>
              <p:cNvSpPr/>
              <p:nvPr/>
            </p:nvSpPr>
            <p:spPr bwMode="auto">
              <a:xfrm>
                <a:off x="2898776" y="1452562"/>
                <a:ext cx="411163" cy="160338"/>
              </a:xfrm>
              <a:custGeom>
                <a:avLst/>
                <a:gdLst>
                  <a:gd name="T0" fmla="*/ 102 w 109"/>
                  <a:gd name="T1" fmla="*/ 11 h 42"/>
                  <a:gd name="T2" fmla="*/ 58 w 109"/>
                  <a:gd name="T3" fmla="*/ 25 h 42"/>
                  <a:gd name="T4" fmla="*/ 3 w 109"/>
                  <a:gd name="T5" fmla="*/ 17 h 42"/>
                  <a:gd name="T6" fmla="*/ 16 w 109"/>
                  <a:gd name="T7" fmla="*/ 17 h 42"/>
                  <a:gd name="T8" fmla="*/ 50 w 109"/>
                  <a:gd name="T9" fmla="*/ 38 h 42"/>
                  <a:gd name="T10" fmla="*/ 63 w 109"/>
                  <a:gd name="T11" fmla="*/ 36 h 42"/>
                  <a:gd name="T12" fmla="*/ 94 w 109"/>
                  <a:gd name="T13" fmla="*/ 17 h 42"/>
                  <a:gd name="T14" fmla="*/ 102 w 109"/>
                  <a:gd name="T15" fmla="*/ 11 h 4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9" h="42">
                    <a:moveTo>
                      <a:pt x="102" y="11"/>
                    </a:moveTo>
                    <a:cubicBezTo>
                      <a:pt x="85" y="8"/>
                      <a:pt x="69" y="13"/>
                      <a:pt x="58" y="25"/>
                    </a:cubicBezTo>
                    <a:cubicBezTo>
                      <a:pt x="46" y="7"/>
                      <a:pt x="20" y="0"/>
                      <a:pt x="3" y="17"/>
                    </a:cubicBezTo>
                    <a:cubicBezTo>
                      <a:pt x="0" y="21"/>
                      <a:pt x="13" y="20"/>
                      <a:pt x="16" y="17"/>
                    </a:cubicBezTo>
                    <a:cubicBezTo>
                      <a:pt x="29" y="3"/>
                      <a:pt x="46" y="27"/>
                      <a:pt x="50" y="38"/>
                    </a:cubicBezTo>
                    <a:cubicBezTo>
                      <a:pt x="51" y="42"/>
                      <a:pt x="61" y="38"/>
                      <a:pt x="63" y="36"/>
                    </a:cubicBezTo>
                    <a:cubicBezTo>
                      <a:pt x="69" y="24"/>
                      <a:pt x="77" y="14"/>
                      <a:pt x="94" y="17"/>
                    </a:cubicBezTo>
                    <a:cubicBezTo>
                      <a:pt x="97" y="17"/>
                      <a:pt x="109" y="12"/>
                      <a:pt x="102" y="11"/>
                    </a:cubicBezTo>
                    <a:close/>
                  </a:path>
                </a:pathLst>
              </a:custGeom>
              <a:solidFill>
                <a:schemeClr val="bg1"/>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grpSp>
        <p:grpSp>
          <p:nvGrpSpPr>
            <p:cNvPr id="68" name="组合 67"/>
            <p:cNvGrpSpPr/>
            <p:nvPr/>
          </p:nvGrpSpPr>
          <p:grpSpPr>
            <a:xfrm>
              <a:off x="8048786" y="929314"/>
              <a:ext cx="2526402" cy="591344"/>
              <a:chOff x="7447157" y="3190221"/>
              <a:chExt cx="3465832" cy="811232"/>
            </a:xfrm>
          </p:grpSpPr>
          <p:sp>
            <p:nvSpPr>
              <p:cNvPr id="69" name="Freeform 83"/>
              <p:cNvSpPr/>
              <p:nvPr/>
            </p:nvSpPr>
            <p:spPr bwMode="auto">
              <a:xfrm>
                <a:off x="7667626" y="3226587"/>
                <a:ext cx="851750" cy="299961"/>
              </a:xfrm>
              <a:custGeom>
                <a:avLst/>
                <a:gdLst>
                  <a:gd name="T0" fmla="*/ 1128 w 1128"/>
                  <a:gd name="T1" fmla="*/ 395 h 395"/>
                  <a:gd name="T2" fmla="*/ 1128 w 1128"/>
                  <a:gd name="T3" fmla="*/ 382 h 395"/>
                  <a:gd name="T4" fmla="*/ 948 w 1128"/>
                  <a:gd name="T5" fmla="*/ 165 h 395"/>
                  <a:gd name="T6" fmla="*/ 784 w 1128"/>
                  <a:gd name="T7" fmla="*/ 293 h 395"/>
                  <a:gd name="T8" fmla="*/ 758 w 1128"/>
                  <a:gd name="T9" fmla="*/ 266 h 395"/>
                  <a:gd name="T10" fmla="*/ 759 w 1128"/>
                  <a:gd name="T11" fmla="*/ 241 h 395"/>
                  <a:gd name="T12" fmla="*/ 641 w 1128"/>
                  <a:gd name="T13" fmla="*/ 99 h 395"/>
                  <a:gd name="T14" fmla="*/ 607 w 1128"/>
                  <a:gd name="T15" fmla="*/ 105 h 395"/>
                  <a:gd name="T16" fmla="*/ 430 w 1128"/>
                  <a:gd name="T17" fmla="*/ 0 h 395"/>
                  <a:gd name="T18" fmla="*/ 214 w 1128"/>
                  <a:gd name="T19" fmla="*/ 200 h 395"/>
                  <a:gd name="T20" fmla="*/ 181 w 1128"/>
                  <a:gd name="T21" fmla="*/ 196 h 395"/>
                  <a:gd name="T22" fmla="*/ 0 w 1128"/>
                  <a:gd name="T23" fmla="*/ 395 h 395"/>
                  <a:gd name="T24" fmla="*/ 1128 w 1128"/>
                  <a:gd name="T25" fmla="*/ 395 h 3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128" h="395">
                    <a:moveTo>
                      <a:pt x="1128" y="395"/>
                    </a:moveTo>
                    <a:cubicBezTo>
                      <a:pt x="1128" y="391"/>
                      <a:pt x="1128" y="387"/>
                      <a:pt x="1128" y="382"/>
                    </a:cubicBezTo>
                    <a:cubicBezTo>
                      <a:pt x="1128" y="263"/>
                      <a:pt x="1047" y="165"/>
                      <a:pt x="948" y="165"/>
                    </a:cubicBezTo>
                    <a:cubicBezTo>
                      <a:pt x="875" y="165"/>
                      <a:pt x="812" y="218"/>
                      <a:pt x="784" y="293"/>
                    </a:cubicBezTo>
                    <a:cubicBezTo>
                      <a:pt x="776" y="283"/>
                      <a:pt x="767" y="274"/>
                      <a:pt x="758" y="266"/>
                    </a:cubicBezTo>
                    <a:cubicBezTo>
                      <a:pt x="759" y="258"/>
                      <a:pt x="759" y="250"/>
                      <a:pt x="759" y="241"/>
                    </a:cubicBezTo>
                    <a:cubicBezTo>
                      <a:pt x="759" y="162"/>
                      <a:pt x="707" y="99"/>
                      <a:pt x="641" y="99"/>
                    </a:cubicBezTo>
                    <a:cubicBezTo>
                      <a:pt x="629" y="99"/>
                      <a:pt x="618" y="101"/>
                      <a:pt x="607" y="105"/>
                    </a:cubicBezTo>
                    <a:cubicBezTo>
                      <a:pt x="566" y="41"/>
                      <a:pt x="502" y="0"/>
                      <a:pt x="430" y="0"/>
                    </a:cubicBezTo>
                    <a:cubicBezTo>
                      <a:pt x="326" y="0"/>
                      <a:pt x="240" y="85"/>
                      <a:pt x="214" y="200"/>
                    </a:cubicBezTo>
                    <a:cubicBezTo>
                      <a:pt x="203" y="198"/>
                      <a:pt x="192" y="196"/>
                      <a:pt x="181" y="196"/>
                    </a:cubicBezTo>
                    <a:cubicBezTo>
                      <a:pt x="86" y="196"/>
                      <a:pt x="9" y="283"/>
                      <a:pt x="0" y="395"/>
                    </a:cubicBezTo>
                    <a:lnTo>
                      <a:pt x="1128" y="395"/>
                    </a:lnTo>
                    <a:close/>
                  </a:path>
                </a:pathLst>
              </a:custGeom>
              <a:solidFill>
                <a:srgbClr val="FCF4DB"/>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70" name="Freeform 83"/>
              <p:cNvSpPr/>
              <p:nvPr/>
            </p:nvSpPr>
            <p:spPr bwMode="auto">
              <a:xfrm>
                <a:off x="8597472" y="3556566"/>
                <a:ext cx="562212" cy="197994"/>
              </a:xfrm>
              <a:custGeom>
                <a:avLst/>
                <a:gdLst>
                  <a:gd name="T0" fmla="*/ 1128 w 1128"/>
                  <a:gd name="T1" fmla="*/ 395 h 395"/>
                  <a:gd name="T2" fmla="*/ 1128 w 1128"/>
                  <a:gd name="T3" fmla="*/ 382 h 395"/>
                  <a:gd name="T4" fmla="*/ 948 w 1128"/>
                  <a:gd name="T5" fmla="*/ 165 h 395"/>
                  <a:gd name="T6" fmla="*/ 784 w 1128"/>
                  <a:gd name="T7" fmla="*/ 293 h 395"/>
                  <a:gd name="T8" fmla="*/ 758 w 1128"/>
                  <a:gd name="T9" fmla="*/ 266 h 395"/>
                  <a:gd name="T10" fmla="*/ 759 w 1128"/>
                  <a:gd name="T11" fmla="*/ 241 h 395"/>
                  <a:gd name="T12" fmla="*/ 641 w 1128"/>
                  <a:gd name="T13" fmla="*/ 99 h 395"/>
                  <a:gd name="T14" fmla="*/ 607 w 1128"/>
                  <a:gd name="T15" fmla="*/ 105 h 395"/>
                  <a:gd name="T16" fmla="*/ 430 w 1128"/>
                  <a:gd name="T17" fmla="*/ 0 h 395"/>
                  <a:gd name="T18" fmla="*/ 214 w 1128"/>
                  <a:gd name="T19" fmla="*/ 200 h 395"/>
                  <a:gd name="T20" fmla="*/ 181 w 1128"/>
                  <a:gd name="T21" fmla="*/ 196 h 395"/>
                  <a:gd name="T22" fmla="*/ 0 w 1128"/>
                  <a:gd name="T23" fmla="*/ 395 h 395"/>
                  <a:gd name="T24" fmla="*/ 1128 w 1128"/>
                  <a:gd name="T25" fmla="*/ 395 h 3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128" h="395">
                    <a:moveTo>
                      <a:pt x="1128" y="395"/>
                    </a:moveTo>
                    <a:cubicBezTo>
                      <a:pt x="1128" y="391"/>
                      <a:pt x="1128" y="387"/>
                      <a:pt x="1128" y="382"/>
                    </a:cubicBezTo>
                    <a:cubicBezTo>
                      <a:pt x="1128" y="263"/>
                      <a:pt x="1047" y="165"/>
                      <a:pt x="948" y="165"/>
                    </a:cubicBezTo>
                    <a:cubicBezTo>
                      <a:pt x="875" y="165"/>
                      <a:pt x="812" y="218"/>
                      <a:pt x="784" y="293"/>
                    </a:cubicBezTo>
                    <a:cubicBezTo>
                      <a:pt x="776" y="283"/>
                      <a:pt x="767" y="274"/>
                      <a:pt x="758" y="266"/>
                    </a:cubicBezTo>
                    <a:cubicBezTo>
                      <a:pt x="759" y="258"/>
                      <a:pt x="759" y="250"/>
                      <a:pt x="759" y="241"/>
                    </a:cubicBezTo>
                    <a:cubicBezTo>
                      <a:pt x="759" y="162"/>
                      <a:pt x="707" y="99"/>
                      <a:pt x="641" y="99"/>
                    </a:cubicBezTo>
                    <a:cubicBezTo>
                      <a:pt x="629" y="99"/>
                      <a:pt x="618" y="101"/>
                      <a:pt x="607" y="105"/>
                    </a:cubicBezTo>
                    <a:cubicBezTo>
                      <a:pt x="566" y="41"/>
                      <a:pt x="502" y="0"/>
                      <a:pt x="430" y="0"/>
                    </a:cubicBezTo>
                    <a:cubicBezTo>
                      <a:pt x="326" y="0"/>
                      <a:pt x="240" y="85"/>
                      <a:pt x="214" y="200"/>
                    </a:cubicBezTo>
                    <a:cubicBezTo>
                      <a:pt x="203" y="198"/>
                      <a:pt x="192" y="196"/>
                      <a:pt x="181" y="196"/>
                    </a:cubicBezTo>
                    <a:cubicBezTo>
                      <a:pt x="86" y="196"/>
                      <a:pt x="9" y="283"/>
                      <a:pt x="0" y="395"/>
                    </a:cubicBezTo>
                    <a:lnTo>
                      <a:pt x="1128" y="395"/>
                    </a:lnTo>
                    <a:close/>
                  </a:path>
                </a:pathLst>
              </a:custGeom>
              <a:solidFill>
                <a:srgbClr val="FFC000"/>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71" name="Freeform 83"/>
              <p:cNvSpPr/>
              <p:nvPr/>
            </p:nvSpPr>
            <p:spPr bwMode="auto">
              <a:xfrm>
                <a:off x="8878578" y="3190221"/>
                <a:ext cx="2034411" cy="716459"/>
              </a:xfrm>
              <a:custGeom>
                <a:avLst/>
                <a:gdLst>
                  <a:gd name="T0" fmla="*/ 1128 w 1128"/>
                  <a:gd name="T1" fmla="*/ 395 h 395"/>
                  <a:gd name="T2" fmla="*/ 1128 w 1128"/>
                  <a:gd name="T3" fmla="*/ 382 h 395"/>
                  <a:gd name="T4" fmla="*/ 948 w 1128"/>
                  <a:gd name="T5" fmla="*/ 165 h 395"/>
                  <a:gd name="T6" fmla="*/ 784 w 1128"/>
                  <a:gd name="T7" fmla="*/ 293 h 395"/>
                  <a:gd name="T8" fmla="*/ 758 w 1128"/>
                  <a:gd name="T9" fmla="*/ 266 h 395"/>
                  <a:gd name="T10" fmla="*/ 759 w 1128"/>
                  <a:gd name="T11" fmla="*/ 241 h 395"/>
                  <a:gd name="T12" fmla="*/ 641 w 1128"/>
                  <a:gd name="T13" fmla="*/ 99 h 395"/>
                  <a:gd name="T14" fmla="*/ 607 w 1128"/>
                  <a:gd name="T15" fmla="*/ 105 h 395"/>
                  <a:gd name="T16" fmla="*/ 430 w 1128"/>
                  <a:gd name="T17" fmla="*/ 0 h 395"/>
                  <a:gd name="T18" fmla="*/ 214 w 1128"/>
                  <a:gd name="T19" fmla="*/ 200 h 395"/>
                  <a:gd name="T20" fmla="*/ 181 w 1128"/>
                  <a:gd name="T21" fmla="*/ 196 h 395"/>
                  <a:gd name="T22" fmla="*/ 0 w 1128"/>
                  <a:gd name="T23" fmla="*/ 395 h 395"/>
                  <a:gd name="T24" fmla="*/ 1128 w 1128"/>
                  <a:gd name="T25" fmla="*/ 395 h 3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128" h="395">
                    <a:moveTo>
                      <a:pt x="1128" y="395"/>
                    </a:moveTo>
                    <a:cubicBezTo>
                      <a:pt x="1128" y="391"/>
                      <a:pt x="1128" y="387"/>
                      <a:pt x="1128" y="382"/>
                    </a:cubicBezTo>
                    <a:cubicBezTo>
                      <a:pt x="1128" y="263"/>
                      <a:pt x="1047" y="165"/>
                      <a:pt x="948" y="165"/>
                    </a:cubicBezTo>
                    <a:cubicBezTo>
                      <a:pt x="875" y="165"/>
                      <a:pt x="812" y="218"/>
                      <a:pt x="784" y="293"/>
                    </a:cubicBezTo>
                    <a:cubicBezTo>
                      <a:pt x="776" y="283"/>
                      <a:pt x="767" y="274"/>
                      <a:pt x="758" y="266"/>
                    </a:cubicBezTo>
                    <a:cubicBezTo>
                      <a:pt x="759" y="258"/>
                      <a:pt x="759" y="250"/>
                      <a:pt x="759" y="241"/>
                    </a:cubicBezTo>
                    <a:cubicBezTo>
                      <a:pt x="759" y="162"/>
                      <a:pt x="707" y="99"/>
                      <a:pt x="641" y="99"/>
                    </a:cubicBezTo>
                    <a:cubicBezTo>
                      <a:pt x="629" y="99"/>
                      <a:pt x="618" y="101"/>
                      <a:pt x="607" y="105"/>
                    </a:cubicBezTo>
                    <a:cubicBezTo>
                      <a:pt x="566" y="41"/>
                      <a:pt x="502" y="0"/>
                      <a:pt x="430" y="0"/>
                    </a:cubicBezTo>
                    <a:cubicBezTo>
                      <a:pt x="326" y="0"/>
                      <a:pt x="240" y="85"/>
                      <a:pt x="214" y="200"/>
                    </a:cubicBezTo>
                    <a:cubicBezTo>
                      <a:pt x="203" y="198"/>
                      <a:pt x="192" y="196"/>
                      <a:pt x="181" y="196"/>
                    </a:cubicBezTo>
                    <a:cubicBezTo>
                      <a:pt x="86" y="196"/>
                      <a:pt x="9" y="283"/>
                      <a:pt x="0" y="395"/>
                    </a:cubicBezTo>
                    <a:lnTo>
                      <a:pt x="1128" y="395"/>
                    </a:lnTo>
                    <a:close/>
                  </a:path>
                </a:pathLst>
              </a:custGeom>
              <a:solidFill>
                <a:srgbClr val="FCF4DB"/>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72" name="Freeform 83"/>
              <p:cNvSpPr/>
              <p:nvPr/>
            </p:nvSpPr>
            <p:spPr bwMode="auto">
              <a:xfrm>
                <a:off x="7447157" y="3713074"/>
                <a:ext cx="818862" cy="288379"/>
              </a:xfrm>
              <a:custGeom>
                <a:avLst/>
                <a:gdLst>
                  <a:gd name="T0" fmla="*/ 1128 w 1128"/>
                  <a:gd name="T1" fmla="*/ 395 h 395"/>
                  <a:gd name="T2" fmla="*/ 1128 w 1128"/>
                  <a:gd name="T3" fmla="*/ 382 h 395"/>
                  <a:gd name="T4" fmla="*/ 948 w 1128"/>
                  <a:gd name="T5" fmla="*/ 165 h 395"/>
                  <a:gd name="T6" fmla="*/ 784 w 1128"/>
                  <a:gd name="T7" fmla="*/ 293 h 395"/>
                  <a:gd name="T8" fmla="*/ 758 w 1128"/>
                  <a:gd name="T9" fmla="*/ 266 h 395"/>
                  <a:gd name="T10" fmla="*/ 759 w 1128"/>
                  <a:gd name="T11" fmla="*/ 241 h 395"/>
                  <a:gd name="T12" fmla="*/ 641 w 1128"/>
                  <a:gd name="T13" fmla="*/ 99 h 395"/>
                  <a:gd name="T14" fmla="*/ 607 w 1128"/>
                  <a:gd name="T15" fmla="*/ 105 h 395"/>
                  <a:gd name="T16" fmla="*/ 430 w 1128"/>
                  <a:gd name="T17" fmla="*/ 0 h 395"/>
                  <a:gd name="T18" fmla="*/ 214 w 1128"/>
                  <a:gd name="T19" fmla="*/ 200 h 395"/>
                  <a:gd name="T20" fmla="*/ 181 w 1128"/>
                  <a:gd name="T21" fmla="*/ 196 h 395"/>
                  <a:gd name="T22" fmla="*/ 0 w 1128"/>
                  <a:gd name="T23" fmla="*/ 395 h 395"/>
                  <a:gd name="T24" fmla="*/ 1128 w 1128"/>
                  <a:gd name="T25" fmla="*/ 395 h 3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128" h="395">
                    <a:moveTo>
                      <a:pt x="1128" y="395"/>
                    </a:moveTo>
                    <a:cubicBezTo>
                      <a:pt x="1128" y="391"/>
                      <a:pt x="1128" y="387"/>
                      <a:pt x="1128" y="382"/>
                    </a:cubicBezTo>
                    <a:cubicBezTo>
                      <a:pt x="1128" y="263"/>
                      <a:pt x="1047" y="165"/>
                      <a:pt x="948" y="165"/>
                    </a:cubicBezTo>
                    <a:cubicBezTo>
                      <a:pt x="875" y="165"/>
                      <a:pt x="812" y="218"/>
                      <a:pt x="784" y="293"/>
                    </a:cubicBezTo>
                    <a:cubicBezTo>
                      <a:pt x="776" y="283"/>
                      <a:pt x="767" y="274"/>
                      <a:pt x="758" y="266"/>
                    </a:cubicBezTo>
                    <a:cubicBezTo>
                      <a:pt x="759" y="258"/>
                      <a:pt x="759" y="250"/>
                      <a:pt x="759" y="241"/>
                    </a:cubicBezTo>
                    <a:cubicBezTo>
                      <a:pt x="759" y="162"/>
                      <a:pt x="707" y="99"/>
                      <a:pt x="641" y="99"/>
                    </a:cubicBezTo>
                    <a:cubicBezTo>
                      <a:pt x="629" y="99"/>
                      <a:pt x="618" y="101"/>
                      <a:pt x="607" y="105"/>
                    </a:cubicBezTo>
                    <a:cubicBezTo>
                      <a:pt x="566" y="41"/>
                      <a:pt x="502" y="0"/>
                      <a:pt x="430" y="0"/>
                    </a:cubicBezTo>
                    <a:cubicBezTo>
                      <a:pt x="326" y="0"/>
                      <a:pt x="240" y="85"/>
                      <a:pt x="214" y="200"/>
                    </a:cubicBezTo>
                    <a:cubicBezTo>
                      <a:pt x="203" y="198"/>
                      <a:pt x="192" y="196"/>
                      <a:pt x="181" y="196"/>
                    </a:cubicBezTo>
                    <a:cubicBezTo>
                      <a:pt x="86" y="196"/>
                      <a:pt x="9" y="283"/>
                      <a:pt x="0" y="395"/>
                    </a:cubicBezTo>
                    <a:lnTo>
                      <a:pt x="1128" y="395"/>
                    </a:lnTo>
                    <a:close/>
                  </a:path>
                </a:pathLst>
              </a:custGeom>
              <a:solidFill>
                <a:schemeClr val="tx1">
                  <a:lumMod val="50000"/>
                  <a:lumOff val="50000"/>
                </a:schemeClr>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73" name="Freeform 83"/>
              <p:cNvSpPr/>
              <p:nvPr/>
            </p:nvSpPr>
            <p:spPr bwMode="auto">
              <a:xfrm>
                <a:off x="7895303" y="3455360"/>
                <a:ext cx="588963" cy="207415"/>
              </a:xfrm>
              <a:custGeom>
                <a:avLst/>
                <a:gdLst>
                  <a:gd name="T0" fmla="*/ 1128 w 1128"/>
                  <a:gd name="T1" fmla="*/ 395 h 395"/>
                  <a:gd name="T2" fmla="*/ 1128 w 1128"/>
                  <a:gd name="T3" fmla="*/ 382 h 395"/>
                  <a:gd name="T4" fmla="*/ 948 w 1128"/>
                  <a:gd name="T5" fmla="*/ 165 h 395"/>
                  <a:gd name="T6" fmla="*/ 784 w 1128"/>
                  <a:gd name="T7" fmla="*/ 293 h 395"/>
                  <a:gd name="T8" fmla="*/ 758 w 1128"/>
                  <a:gd name="T9" fmla="*/ 266 h 395"/>
                  <a:gd name="T10" fmla="*/ 759 w 1128"/>
                  <a:gd name="T11" fmla="*/ 241 h 395"/>
                  <a:gd name="T12" fmla="*/ 641 w 1128"/>
                  <a:gd name="T13" fmla="*/ 99 h 395"/>
                  <a:gd name="T14" fmla="*/ 607 w 1128"/>
                  <a:gd name="T15" fmla="*/ 105 h 395"/>
                  <a:gd name="T16" fmla="*/ 430 w 1128"/>
                  <a:gd name="T17" fmla="*/ 0 h 395"/>
                  <a:gd name="T18" fmla="*/ 214 w 1128"/>
                  <a:gd name="T19" fmla="*/ 200 h 395"/>
                  <a:gd name="T20" fmla="*/ 181 w 1128"/>
                  <a:gd name="T21" fmla="*/ 196 h 395"/>
                  <a:gd name="T22" fmla="*/ 0 w 1128"/>
                  <a:gd name="T23" fmla="*/ 395 h 395"/>
                  <a:gd name="T24" fmla="*/ 1128 w 1128"/>
                  <a:gd name="T25" fmla="*/ 395 h 3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128" h="395">
                    <a:moveTo>
                      <a:pt x="1128" y="395"/>
                    </a:moveTo>
                    <a:cubicBezTo>
                      <a:pt x="1128" y="391"/>
                      <a:pt x="1128" y="387"/>
                      <a:pt x="1128" y="382"/>
                    </a:cubicBezTo>
                    <a:cubicBezTo>
                      <a:pt x="1128" y="263"/>
                      <a:pt x="1047" y="165"/>
                      <a:pt x="948" y="165"/>
                    </a:cubicBezTo>
                    <a:cubicBezTo>
                      <a:pt x="875" y="165"/>
                      <a:pt x="812" y="218"/>
                      <a:pt x="784" y="293"/>
                    </a:cubicBezTo>
                    <a:cubicBezTo>
                      <a:pt x="776" y="283"/>
                      <a:pt x="767" y="274"/>
                      <a:pt x="758" y="266"/>
                    </a:cubicBezTo>
                    <a:cubicBezTo>
                      <a:pt x="759" y="258"/>
                      <a:pt x="759" y="250"/>
                      <a:pt x="759" y="241"/>
                    </a:cubicBezTo>
                    <a:cubicBezTo>
                      <a:pt x="759" y="162"/>
                      <a:pt x="707" y="99"/>
                      <a:pt x="641" y="99"/>
                    </a:cubicBezTo>
                    <a:cubicBezTo>
                      <a:pt x="629" y="99"/>
                      <a:pt x="618" y="101"/>
                      <a:pt x="607" y="105"/>
                    </a:cubicBezTo>
                    <a:cubicBezTo>
                      <a:pt x="566" y="41"/>
                      <a:pt x="502" y="0"/>
                      <a:pt x="430" y="0"/>
                    </a:cubicBezTo>
                    <a:cubicBezTo>
                      <a:pt x="326" y="0"/>
                      <a:pt x="240" y="85"/>
                      <a:pt x="214" y="200"/>
                    </a:cubicBezTo>
                    <a:cubicBezTo>
                      <a:pt x="203" y="198"/>
                      <a:pt x="192" y="196"/>
                      <a:pt x="181" y="196"/>
                    </a:cubicBezTo>
                    <a:cubicBezTo>
                      <a:pt x="86" y="196"/>
                      <a:pt x="9" y="283"/>
                      <a:pt x="0" y="395"/>
                    </a:cubicBezTo>
                    <a:lnTo>
                      <a:pt x="1128" y="395"/>
                    </a:lnTo>
                    <a:close/>
                  </a:path>
                </a:pathLst>
              </a:custGeom>
              <a:solidFill>
                <a:srgbClr val="FF9934"/>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grpSp>
      </p:grpSp>
      <p:sp>
        <p:nvSpPr>
          <p:cNvPr id="2" name="文本框 1"/>
          <p:cNvSpPr txBox="1"/>
          <p:nvPr/>
        </p:nvSpPr>
        <p:spPr>
          <a:xfrm>
            <a:off x="5131056" y="2345833"/>
            <a:ext cx="4029020" cy="1200329"/>
          </a:xfrm>
          <a:prstGeom prst="rect">
            <a:avLst/>
          </a:prstGeom>
          <a:noFill/>
        </p:spPr>
        <p:txBody>
          <a:bodyPr wrap="square" rtlCol="0">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lvl="0">
              <a:defRPr/>
            </a:pPr>
            <a:r>
              <a:rPr kumimoji="0" lang="zh-CN" altLang="en-US" sz="7200" b="1" i="1" u="none" strike="noStrike" kern="1200" cap="all" normalizeH="0" baseline="0" noProof="0"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uLnTx/>
                <a:uFillTx/>
                <a:latin typeface="Heiti TC Light"/>
                <a:ea typeface="Heiti TC Light"/>
                <a:cs typeface="Heiti TC Light"/>
              </a:rPr>
              <a:t>谢</a:t>
            </a:r>
            <a:r>
              <a:rPr lang="zh-CN" altLang="en-US" sz="7200" b="1" i="1" cap="all"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latin typeface="Heiti TC Light"/>
                <a:ea typeface="Heiti TC Light"/>
                <a:cs typeface="Heiti TC Light"/>
              </a:rPr>
              <a:t>谢</a:t>
            </a:r>
            <a:endParaRPr kumimoji="0" lang="zh-CN" altLang="en-US" sz="7200" b="1" i="1" u="none" strike="noStrike" kern="1200" cap="all" normalizeH="0" baseline="0" noProof="0" dirty="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uLnTx/>
              <a:uFillTx/>
              <a:latin typeface="Heiti TC Light"/>
              <a:ea typeface="Heiti TC Light"/>
              <a:cs typeface="Heiti TC Light"/>
            </a:endParaRPr>
          </a:p>
        </p:txBody>
      </p:sp>
      <p:sp>
        <p:nvSpPr>
          <p:cNvPr id="4" name="椭圆 3"/>
          <p:cNvSpPr/>
          <p:nvPr/>
        </p:nvSpPr>
        <p:spPr>
          <a:xfrm>
            <a:off x="8810384" y="4435359"/>
            <a:ext cx="387348" cy="387348"/>
          </a:xfrm>
          <a:prstGeom prst="ellipse">
            <a:avLst/>
          </a:prstGeom>
          <a:solidFill>
            <a:srgbClr val="1B6AA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135" name="椭圆 134"/>
          <p:cNvSpPr/>
          <p:nvPr/>
        </p:nvSpPr>
        <p:spPr>
          <a:xfrm>
            <a:off x="2777522" y="1109355"/>
            <a:ext cx="1039090" cy="1039090"/>
          </a:xfrm>
          <a:prstGeom prst="ellipse">
            <a:avLst/>
          </a:prstGeom>
          <a:solidFill>
            <a:srgbClr val="868AD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136" name="椭圆 135"/>
          <p:cNvSpPr/>
          <p:nvPr/>
        </p:nvSpPr>
        <p:spPr>
          <a:xfrm>
            <a:off x="10013233" y="3967166"/>
            <a:ext cx="1206945" cy="1206945"/>
          </a:xfrm>
          <a:prstGeom prst="ellipse">
            <a:avLst/>
          </a:prstGeom>
          <a:solidFill>
            <a:srgbClr val="84CBC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137" name="椭圆 136"/>
          <p:cNvSpPr/>
          <p:nvPr/>
        </p:nvSpPr>
        <p:spPr>
          <a:xfrm>
            <a:off x="721464" y="1994228"/>
            <a:ext cx="1039090" cy="1039090"/>
          </a:xfrm>
          <a:prstGeom prst="ellipse">
            <a:avLst/>
          </a:prstGeom>
          <a:solidFill>
            <a:srgbClr val="F472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138" name="椭圆 137"/>
          <p:cNvSpPr/>
          <p:nvPr/>
        </p:nvSpPr>
        <p:spPr>
          <a:xfrm>
            <a:off x="9606110" y="2466431"/>
            <a:ext cx="1098908" cy="1098908"/>
          </a:xfrm>
          <a:prstGeom prst="ellipse">
            <a:avLst/>
          </a:prstGeom>
          <a:solidFill>
            <a:srgbClr val="F8D35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139" name="椭圆 138"/>
          <p:cNvSpPr/>
          <p:nvPr/>
        </p:nvSpPr>
        <p:spPr>
          <a:xfrm>
            <a:off x="1650988" y="3574280"/>
            <a:ext cx="1540535" cy="1540535"/>
          </a:xfrm>
          <a:prstGeom prst="ellipse">
            <a:avLst/>
          </a:prstGeom>
          <a:solidFill>
            <a:srgbClr val="7CC8E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1_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3782</Words>
  <Application>WPS 演示</Application>
  <PresentationFormat>Custom</PresentationFormat>
  <Paragraphs>470</Paragraphs>
  <Slides>28</Slides>
  <Notes>9</Notes>
  <HiddenSlides>0</HiddenSlides>
  <MMClips>0</MMClips>
  <ScaleCrop>false</ScaleCrop>
  <HeadingPairs>
    <vt:vector size="6" baseType="variant">
      <vt:variant>
        <vt:lpstr>已用的字体</vt:lpstr>
      </vt:variant>
      <vt:variant>
        <vt:i4>20</vt:i4>
      </vt:variant>
      <vt:variant>
        <vt:lpstr>主题</vt:lpstr>
      </vt:variant>
      <vt:variant>
        <vt:i4>1</vt:i4>
      </vt:variant>
      <vt:variant>
        <vt:lpstr>幻灯片标题</vt:lpstr>
      </vt:variant>
      <vt:variant>
        <vt:i4>28</vt:i4>
      </vt:variant>
    </vt:vector>
  </HeadingPairs>
  <TitlesOfParts>
    <vt:vector size="49" baseType="lpstr">
      <vt:lpstr>Arial</vt:lpstr>
      <vt:lpstr>宋体</vt:lpstr>
      <vt:lpstr>Wingdings</vt:lpstr>
      <vt:lpstr>微软雅黑</vt:lpstr>
      <vt:lpstr>Impact</vt:lpstr>
      <vt:lpstr>Calibri</vt:lpstr>
      <vt:lpstr>Arial</vt:lpstr>
      <vt:lpstr>DFPOP1-W9</vt:lpstr>
      <vt:lpstr>Calibri</vt:lpstr>
      <vt:lpstr>Calibri Light</vt:lpstr>
      <vt:lpstr>等线</vt:lpstr>
      <vt:lpstr>Hannotate SC Regular</vt:lpstr>
      <vt:lpstr>Source Sans Pro Light</vt:lpstr>
      <vt:lpstr>黑体</vt:lpstr>
      <vt:lpstr>Times New Roman</vt:lpstr>
      <vt:lpstr>Heiti TC Light</vt:lpstr>
      <vt:lpstr>MS Mincho</vt:lpstr>
      <vt:lpstr>Times New Roman</vt:lpstr>
      <vt:lpstr>Yu Gothic</vt:lpstr>
      <vt:lpstr>Segoe Print</vt:lpstr>
      <vt:lpstr>1_Office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topppt.cn</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Administrator</dc:creator>
  <cp:lastModifiedBy>Administrator</cp:lastModifiedBy>
  <cp:revision>307</cp:revision>
  <dcterms:created xsi:type="dcterms:W3CDTF">2015-09-07T23:01:00Z</dcterms:created>
  <dcterms:modified xsi:type="dcterms:W3CDTF">2017-01-04T03:28:58Z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2052-10.1.0.6135</vt:lpwstr>
  </property>
</Properties>
</file>