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3"/>
  </p:sldMasterIdLst>
  <p:notesMasterIdLst>
    <p:notesMasterId r:id="rId5"/>
  </p:notesMasterIdLst>
  <p:handoutMasterIdLst>
    <p:handoutMasterId r:id="rId39"/>
  </p:handoutMasterIdLst>
  <p:sldIdLst>
    <p:sldId id="1523" r:id="rId4"/>
    <p:sldId id="1689" r:id="rId6"/>
    <p:sldId id="1690" r:id="rId7"/>
    <p:sldId id="1792" r:id="rId8"/>
    <p:sldId id="1749" r:id="rId9"/>
    <p:sldId id="1750" r:id="rId10"/>
    <p:sldId id="1751" r:id="rId11"/>
    <p:sldId id="1793" r:id="rId12"/>
    <p:sldId id="1720" r:id="rId13"/>
    <p:sldId id="1753" r:id="rId14"/>
    <p:sldId id="1778" r:id="rId15"/>
    <p:sldId id="1754" r:id="rId16"/>
    <p:sldId id="1755" r:id="rId17"/>
    <p:sldId id="1758" r:id="rId18"/>
    <p:sldId id="1759" r:id="rId19"/>
    <p:sldId id="1777" r:id="rId20"/>
    <p:sldId id="1774" r:id="rId21"/>
    <p:sldId id="1775" r:id="rId22"/>
    <p:sldId id="1779" r:id="rId23"/>
    <p:sldId id="1780" r:id="rId24"/>
    <p:sldId id="1761" r:id="rId25"/>
    <p:sldId id="1763" r:id="rId26"/>
    <p:sldId id="1764" r:id="rId27"/>
    <p:sldId id="1765" r:id="rId28"/>
    <p:sldId id="1766" r:id="rId29"/>
    <p:sldId id="1773" r:id="rId30"/>
    <p:sldId id="1768" r:id="rId31"/>
    <p:sldId id="1769" r:id="rId32"/>
    <p:sldId id="1770" r:id="rId33"/>
    <p:sldId id="1781" r:id="rId34"/>
    <p:sldId id="1639" r:id="rId35"/>
    <p:sldId id="1688" r:id="rId36"/>
    <p:sldId id="1794" r:id="rId37"/>
    <p:sldId id="1701" r:id="rId38"/>
  </p:sldIdLst>
  <p:sldSz cx="12192000" cy="6858000"/>
  <p:notesSz cx="7099300" cy="1023429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ennyrong" initials="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A6A9"/>
    <a:srgbClr val="36D2D6"/>
    <a:srgbClr val="1E8F92"/>
    <a:srgbClr val="82E4E6"/>
    <a:srgbClr val="F48282"/>
    <a:srgbClr val="004080"/>
    <a:srgbClr val="F79109"/>
    <a:srgbClr val="F7A7A7"/>
    <a:srgbClr val="E2AC00"/>
    <a:srgbClr val="F04E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5" autoAdjust="0"/>
    <p:restoredTop sz="94414" autoAdjust="0"/>
  </p:normalViewPr>
  <p:slideViewPr>
    <p:cSldViewPr snapToGrid="0">
      <p:cViewPr varScale="1">
        <p:scale>
          <a:sx n="70" d="100"/>
          <a:sy n="70" d="100"/>
        </p:scale>
        <p:origin x="708" y="66"/>
      </p:cViewPr>
      <p:guideLst>
        <p:guide orient="horz" pos="52"/>
        <p:guide pos="409"/>
        <p:guide pos="7236"/>
        <p:guide pos="3313"/>
      </p:guideLst>
    </p:cSldViewPr>
  </p:slideViewPr>
  <p:outlineViewPr>
    <p:cViewPr>
      <p:scale>
        <a:sx n="33" d="100"/>
        <a:sy n="33" d="100"/>
      </p:scale>
      <p:origin x="0" y="180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30450"/>
    </p:cViewPr>
  </p:sorterViewPr>
  <p:notesViewPr>
    <p:cSldViewPr snapToGrid="0">
      <p:cViewPr varScale="1">
        <p:scale>
          <a:sx n="49" d="100"/>
          <a:sy n="49" d="100"/>
        </p:scale>
        <p:origin x="-1956" y="-102"/>
      </p:cViewPr>
      <p:guideLst>
        <p:guide orient="horz" pos="3223"/>
        <p:guide pos="223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3" Type="http://schemas.openxmlformats.org/officeDocument/2006/relationships/commentAuthors" Target="commentAuthors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1.xml"/><Relationship Id="rId39" Type="http://schemas.openxmlformats.org/officeDocument/2006/relationships/handoutMaster" Target="handoutMasters/handoutMaster1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6167F42-19B9-434F-B001-A04FA70F2200}" type="doc">
      <dgm:prSet loTypeId="urn:microsoft.com/office/officeart/2009/3/layout/SubStepProcess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D4973B7-36D3-B640-8E1E-0C3DD95C8AE0}">
      <dgm:prSet phldrT="[Text]" custT="1"/>
      <dgm:spPr>
        <a:solidFill>
          <a:srgbClr val="333399"/>
        </a:solidFill>
      </dgm:spPr>
      <dgm:t>
        <a:bodyPr/>
        <a:lstStyle/>
        <a:p>
          <a:r>
            <a:rPr lang="zh-CN" altLang="en-US" sz="28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在线学习</a:t>
          </a:r>
          <a:endParaRPr lang="en-US" sz="2800" b="0" i="0" dirty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F81F24E3-71BC-7A41-A958-59A9D6A90DFB}" cxnId="{EB3D11E3-1BEC-B342-98A6-B63FEACAD4D8}" type="par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F3DF7448-0DDF-C54A-ADFB-ADE83010239F}" cxnId="{EB3D11E3-1BEC-B342-98A6-B63FEACAD4D8}" type="sib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3857ACF9-7390-D54C-B7D6-B03BFD75F46E}">
      <dgm:prSet phldrT="[Text]" custT="1"/>
      <dgm:spPr/>
      <dgm:t>
        <a:bodyPr/>
        <a:lstStyle/>
        <a:p>
          <a:r>
            <a:rPr lang="zh-CN" altLang="en-US" sz="18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视频</a:t>
          </a:r>
          <a:endParaRPr lang="en-US" sz="1800" b="0" i="0" dirty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61A04296-63CC-A847-8F6B-99BC8D802EDA}" cxnId="{3B77826E-0FD4-F34F-8A5B-161872EC51EA}" type="par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AD244C7F-FAFF-704D-8694-C903E6CF1F0B}" cxnId="{3B77826E-0FD4-F34F-8A5B-161872EC51EA}" type="sib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D4137953-3092-1C41-9644-B7DBD9011E74}">
      <dgm:prSet phldrT="[Text]" custT="1"/>
      <dgm:spPr/>
      <dgm:t>
        <a:bodyPr/>
        <a:lstStyle/>
        <a:p>
          <a:r>
            <a:rPr lang="zh-CN" altLang="en-US" sz="18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讨论</a:t>
          </a:r>
          <a:endParaRPr lang="en-US" sz="1800" b="0" i="0" dirty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79E411F0-08B7-A14C-88D2-C19DF0E9B483}" cxnId="{A64A0D28-252F-D641-BC49-6E91B1285858}" type="par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A5BAE909-E9F8-DC4F-BBBA-4A3B95C0FACB}" cxnId="{A64A0D28-252F-D641-BC49-6E91B1285858}" type="sib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3EB7B40E-3CF8-5F40-BA27-F874247237AD}">
      <dgm:prSet phldrT="[Text]" custT="1"/>
      <dgm:spPr>
        <a:solidFill>
          <a:srgbClr val="333399"/>
        </a:solidFill>
      </dgm:spPr>
      <dgm:t>
        <a:bodyPr/>
        <a:lstStyle/>
        <a:p>
          <a:r>
            <a:rPr lang="zh-CN" altLang="en-US" sz="28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翻转课堂</a:t>
          </a:r>
          <a:endParaRPr lang="en-US" sz="2800" b="0" i="0" dirty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F1DAC13E-BD5C-E141-8B56-8BCB14C3AC0B}" cxnId="{DAF58698-72C1-784C-9999-9FDFE7698568}" type="par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FE136BB3-DB06-CA49-9E7C-A58D9C112771}" cxnId="{DAF58698-72C1-784C-9999-9FDFE7698568}" type="sib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FC45B3CF-695D-C440-8172-E82DFE2F4011}">
      <dgm:prSet phldrT="[Text]" custT="1"/>
      <dgm:spPr>
        <a:solidFill>
          <a:srgbClr val="333399"/>
        </a:solidFill>
      </dgm:spPr>
      <dgm:t>
        <a:bodyPr/>
        <a:lstStyle/>
        <a:p>
          <a:r>
            <a:rPr lang="en-US" altLang="zh-CN" sz="28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ACT</a:t>
          </a:r>
          <a:r>
            <a:rPr lang="zh-CN" altLang="en-US" sz="28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考试 </a:t>
          </a:r>
          <a:endParaRPr lang="en-US" sz="2800" b="0" i="0" dirty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156A45B8-3069-5B49-93DE-4011E3FB7AA4}" cxnId="{02CF8A91-9C22-444E-BB5F-E7EED60CADE9}" type="par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2E6A3FD9-7EA8-B54E-A9C2-0B3424904F66}" cxnId="{02CF8A91-9C22-444E-BB5F-E7EED60CADE9}" type="sib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600C8BB8-BF1E-BE45-8A5E-5B300963D41C}">
      <dgm:prSet phldrT="[Text]" custT="1"/>
      <dgm:spPr/>
      <dgm:t>
        <a:bodyPr/>
        <a:lstStyle/>
        <a:p>
          <a:r>
            <a:rPr lang="zh-CN" altLang="en-US" sz="18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作业</a:t>
          </a:r>
          <a:endParaRPr lang="en-US" sz="1800" b="0" i="0" dirty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333B5051-0C5D-354C-A125-AA1FDFBFE5F1}" cxnId="{8F85A08E-DCB9-8249-9572-7340146FDD7D}" type="par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37363F43-3FC6-BD47-8A99-5DD7C08F0D14}" cxnId="{8F85A08E-DCB9-8249-9572-7340146FDD7D}" type="sib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D0E9A9F3-F7D2-8F4C-B902-79DFC95883A6}">
      <dgm:prSet phldrT="[Text]" custT="1"/>
      <dgm:spPr/>
      <dgm:t>
        <a:bodyPr/>
        <a:lstStyle/>
        <a:p>
          <a:r>
            <a:rPr lang="zh-CN" altLang="en-US" sz="18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考试</a:t>
          </a:r>
          <a:endParaRPr lang="en-US" sz="1800" b="0" i="0" dirty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6FB59C9E-1F9B-4D45-9E9D-BB6A6FB48FD4}" cxnId="{97CC5D8B-B4A5-1D4B-8FE8-BE74574357EF}" type="par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670B9848-4C49-A342-9FEF-05A8118C3C9B}" cxnId="{97CC5D8B-B4A5-1D4B-8FE8-BE74574357EF}" type="sib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05A139C7-527D-E646-BFD7-9E9EC998E9ED}">
      <dgm:prSet phldrT="[Text]" custT="1"/>
      <dgm:spPr/>
      <dgm:t>
        <a:bodyPr/>
        <a:lstStyle/>
        <a:p>
          <a:r>
            <a:rPr lang="zh-CN" altLang="en-US" sz="16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小组讨论</a:t>
          </a:r>
          <a:endParaRPr lang="en-US" sz="1600" b="0" i="0" dirty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F310DD26-746F-8E43-966F-911B1E4C6BF6}" cxnId="{9580C273-F27A-B043-BC32-F27A7DAA9FE6}" type="par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03836376-3826-DC4D-BA0F-229D906858AC}" cxnId="{9580C273-F27A-B043-BC32-F27A7DAA9FE6}" type="sib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4F6893E9-0EBD-4E45-BA90-D70463B28706}">
      <dgm:prSet phldrT="[Text]" custT="1"/>
      <dgm:spPr/>
      <dgm:t>
        <a:bodyPr/>
        <a:lstStyle/>
        <a:p>
          <a:r>
            <a:rPr lang="zh-CN" altLang="en-US" sz="16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互动答疑</a:t>
          </a:r>
          <a:endParaRPr lang="en-US" sz="1600" b="0" i="0" dirty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5C826791-EC22-264C-B534-8989DEDC374C}" cxnId="{3A057549-DF06-D741-90A8-CD185F3C08CC}" type="par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936E94B0-E7EF-3843-9C0B-D679DFD43FDC}" cxnId="{3A057549-DF06-D741-90A8-CD185F3C08CC}" type="sib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AD7D91A9-9082-5D41-9AD7-5D080ACA1BA3}">
      <dgm:prSet phldrT="[Text]" custT="1"/>
      <dgm:spPr/>
      <dgm:t>
        <a:bodyPr/>
        <a:lstStyle/>
        <a:p>
          <a:r>
            <a:rPr lang="zh-CN" altLang="en-US" sz="16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课堂</a:t>
          </a:r>
        </a:p>
        <a:p>
          <a:r>
            <a:rPr lang="zh-CN" altLang="en-US" sz="1600" b="0" i="0" dirty="0" smtClean="0">
              <a:latin typeface="Times New Roman" panose="02020603050405020304" pitchFamily="18" charset="0"/>
              <a:ea typeface="幼圆" panose="02010509060101010101" pitchFamily="49" charset="-122"/>
              <a:cs typeface="Times New Roman" panose="02020603050405020304" pitchFamily="18" charset="0"/>
            </a:rPr>
            <a:t>教学</a:t>
          </a:r>
          <a:endParaRPr lang="en-US" sz="1600" b="0" i="0" dirty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5ABF206C-6309-124D-9F7C-5BFBCDC60AAB}" cxnId="{C61634AC-F5DF-8B44-8D6B-A7A732300C96}" type="par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CEE3A5EA-5343-C249-A3EB-DE9C3C696BDD}" cxnId="{C61634AC-F5DF-8B44-8D6B-A7A732300C96}" type="sibTrans">
      <dgm:prSet/>
      <dgm:spPr/>
      <dgm:t>
        <a:bodyPr/>
        <a:lstStyle/>
        <a:p>
          <a:endParaRPr lang="en-US" sz="1800" b="0" i="0">
            <a:latin typeface="Times New Roman" panose="02020603050405020304" pitchFamily="18" charset="0"/>
            <a:ea typeface="幼圆" panose="02010509060101010101" pitchFamily="49" charset="-122"/>
            <a:cs typeface="Times New Roman" panose="02020603050405020304" pitchFamily="18" charset="0"/>
          </a:endParaRPr>
        </a:p>
      </dgm:t>
    </dgm:pt>
    <dgm:pt modelId="{D7A32EF3-1F11-A74D-A061-31DD15453784}" type="pres">
      <dgm:prSet presAssocID="{B6167F42-19B9-434F-B001-A04FA70F2200}" presName="Name0" presStyleCnt="0">
        <dgm:presLayoutVars>
          <dgm:chMax val="7"/>
          <dgm:dir/>
          <dgm:animOne val="branch"/>
        </dgm:presLayoutVars>
      </dgm:prSet>
      <dgm:spPr/>
      <dgm:t>
        <a:bodyPr/>
        <a:lstStyle/>
        <a:p>
          <a:endParaRPr lang="en-US"/>
        </a:p>
      </dgm:t>
    </dgm:pt>
    <dgm:pt modelId="{24E0F69D-78DF-6743-B913-A14478A3D6B0}" type="pres">
      <dgm:prSet presAssocID="{8D4973B7-36D3-B640-8E1E-0C3DD95C8AE0}" presName="parTx1" presStyleLbl="node1" presStyleIdx="0" presStyleCnt="3"/>
      <dgm:spPr/>
      <dgm:t>
        <a:bodyPr/>
        <a:lstStyle/>
        <a:p>
          <a:endParaRPr lang="en-US"/>
        </a:p>
      </dgm:t>
    </dgm:pt>
    <dgm:pt modelId="{17289305-6600-1347-ABA7-431D4BD460C7}" type="pres">
      <dgm:prSet presAssocID="{8D4973B7-36D3-B640-8E1E-0C3DD95C8AE0}" presName="spPre1" presStyleCnt="0"/>
      <dgm:spPr/>
    </dgm:pt>
    <dgm:pt modelId="{77B03A13-948A-714B-89BF-80B632C1CB68}" type="pres">
      <dgm:prSet presAssocID="{8D4973B7-36D3-B640-8E1E-0C3DD95C8AE0}" presName="chLin1" presStyleCnt="0"/>
      <dgm:spPr/>
    </dgm:pt>
    <dgm:pt modelId="{9AC258F4-A50A-544A-8156-A131BEE8E203}" type="pres">
      <dgm:prSet presAssocID="{61A04296-63CC-A847-8F6B-99BC8D802EDA}" presName="Name11" presStyleLbl="parChTrans1D1" presStyleIdx="0" presStyleCnt="28"/>
      <dgm:spPr/>
    </dgm:pt>
    <dgm:pt modelId="{6DA07C48-637B-3D42-9667-F25A217FE49B}" type="pres">
      <dgm:prSet presAssocID="{61A04296-63CC-A847-8F6B-99BC8D802EDA}" presName="Name31" presStyleLbl="parChTrans1D1" presStyleIdx="1" presStyleCnt="28"/>
      <dgm:spPr/>
    </dgm:pt>
    <dgm:pt modelId="{CB933A13-B170-A14B-911A-0E8229D3F9EA}" type="pres">
      <dgm:prSet presAssocID="{3857ACF9-7390-D54C-B7D6-B03BFD75F46E}" presName="txAndLines1" presStyleCnt="0"/>
      <dgm:spPr/>
    </dgm:pt>
    <dgm:pt modelId="{1237B205-E4D5-EF4C-8000-D23B2AF92C11}" type="pres">
      <dgm:prSet presAssocID="{3857ACF9-7390-D54C-B7D6-B03BFD75F46E}" presName="anchor1" presStyleCnt="0"/>
      <dgm:spPr/>
    </dgm:pt>
    <dgm:pt modelId="{3999467C-AABA-FF4D-90ED-FE56CE795A9B}" type="pres">
      <dgm:prSet presAssocID="{3857ACF9-7390-D54C-B7D6-B03BFD75F46E}" presName="backup1" presStyleCnt="0"/>
      <dgm:spPr/>
    </dgm:pt>
    <dgm:pt modelId="{856B590F-63BE-AA45-92EE-FFEE9E0CE063}" type="pres">
      <dgm:prSet presAssocID="{3857ACF9-7390-D54C-B7D6-B03BFD75F46E}" presName="preLine1" presStyleLbl="parChTrans1D1" presStyleIdx="2" presStyleCnt="28"/>
      <dgm:spPr/>
    </dgm:pt>
    <dgm:pt modelId="{2078E15E-ED44-0D42-A495-DB6701859AEB}" type="pres">
      <dgm:prSet presAssocID="{3857ACF9-7390-D54C-B7D6-B03BFD75F46E}" presName="desTx1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165C2A-5DB8-824B-9C8B-C4FC064E4F54}" type="pres">
      <dgm:prSet presAssocID="{3857ACF9-7390-D54C-B7D6-B03BFD75F46E}" presName="postLine1" presStyleLbl="parChTrans1D1" presStyleIdx="3" presStyleCnt="28"/>
      <dgm:spPr/>
    </dgm:pt>
    <dgm:pt modelId="{01BEDF6E-91A4-F948-A093-7E89E3F7F9D9}" type="pres">
      <dgm:prSet presAssocID="{79E411F0-08B7-A14C-88D2-C19DF0E9B483}" presName="Name11" presStyleLbl="parChTrans1D1" presStyleIdx="4" presStyleCnt="28"/>
      <dgm:spPr/>
    </dgm:pt>
    <dgm:pt modelId="{EA7D65CB-C16A-B34A-8919-E077D61E63BE}" type="pres">
      <dgm:prSet presAssocID="{79E411F0-08B7-A14C-88D2-C19DF0E9B483}" presName="Name31" presStyleLbl="parChTrans1D1" presStyleIdx="5" presStyleCnt="28"/>
      <dgm:spPr/>
    </dgm:pt>
    <dgm:pt modelId="{DDBB4949-6C81-224E-BA46-2A6A43197CD3}" type="pres">
      <dgm:prSet presAssocID="{D4137953-3092-1C41-9644-B7DBD9011E74}" presName="txAndLines1" presStyleCnt="0"/>
      <dgm:spPr/>
    </dgm:pt>
    <dgm:pt modelId="{7C362320-E6A9-1D46-96B7-F513F1EF54C6}" type="pres">
      <dgm:prSet presAssocID="{D4137953-3092-1C41-9644-B7DBD9011E74}" presName="anchor1" presStyleCnt="0"/>
      <dgm:spPr/>
    </dgm:pt>
    <dgm:pt modelId="{E2DB9A2C-2AFD-924A-98CB-939F18340D1A}" type="pres">
      <dgm:prSet presAssocID="{D4137953-3092-1C41-9644-B7DBD9011E74}" presName="backup1" presStyleCnt="0"/>
      <dgm:spPr/>
    </dgm:pt>
    <dgm:pt modelId="{0201A912-D475-3E48-A0D4-47A92F02B5DC}" type="pres">
      <dgm:prSet presAssocID="{D4137953-3092-1C41-9644-B7DBD9011E74}" presName="preLine1" presStyleLbl="parChTrans1D1" presStyleIdx="6" presStyleCnt="28"/>
      <dgm:spPr/>
    </dgm:pt>
    <dgm:pt modelId="{48966ACF-6659-C442-AB7F-957ABC8E9ED7}" type="pres">
      <dgm:prSet presAssocID="{D4137953-3092-1C41-9644-B7DBD9011E74}" presName="desTx1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19701FF-D775-4A4E-91D5-91AFB77F7563}" type="pres">
      <dgm:prSet presAssocID="{D4137953-3092-1C41-9644-B7DBD9011E74}" presName="postLine1" presStyleLbl="parChTrans1D1" presStyleIdx="7" presStyleCnt="28"/>
      <dgm:spPr/>
    </dgm:pt>
    <dgm:pt modelId="{AD79F120-E09B-914C-88AD-C6803C01FF71}" type="pres">
      <dgm:prSet presAssocID="{333B5051-0C5D-354C-A125-AA1FDFBFE5F1}" presName="Name11" presStyleLbl="parChTrans1D1" presStyleIdx="8" presStyleCnt="28"/>
      <dgm:spPr/>
    </dgm:pt>
    <dgm:pt modelId="{1596E859-A9C7-504D-9BD5-0ECEEEF0C674}" type="pres">
      <dgm:prSet presAssocID="{333B5051-0C5D-354C-A125-AA1FDFBFE5F1}" presName="Name31" presStyleLbl="parChTrans1D1" presStyleIdx="9" presStyleCnt="28"/>
      <dgm:spPr/>
    </dgm:pt>
    <dgm:pt modelId="{0DE32E1C-5E0D-8345-954F-987E2ECB4FC5}" type="pres">
      <dgm:prSet presAssocID="{600C8BB8-BF1E-BE45-8A5E-5B300963D41C}" presName="txAndLines1" presStyleCnt="0"/>
      <dgm:spPr/>
    </dgm:pt>
    <dgm:pt modelId="{DB93F89F-1162-4D4D-AA7F-426A72B1290C}" type="pres">
      <dgm:prSet presAssocID="{600C8BB8-BF1E-BE45-8A5E-5B300963D41C}" presName="anchor1" presStyleCnt="0"/>
      <dgm:spPr/>
    </dgm:pt>
    <dgm:pt modelId="{969084C8-4E76-DA44-8AFE-7A69EF42102A}" type="pres">
      <dgm:prSet presAssocID="{600C8BB8-BF1E-BE45-8A5E-5B300963D41C}" presName="backup1" presStyleCnt="0"/>
      <dgm:spPr/>
    </dgm:pt>
    <dgm:pt modelId="{5700773B-D53D-AC42-BCCE-D7085BF441A8}" type="pres">
      <dgm:prSet presAssocID="{600C8BB8-BF1E-BE45-8A5E-5B300963D41C}" presName="preLine1" presStyleLbl="parChTrans1D1" presStyleIdx="10" presStyleCnt="28"/>
      <dgm:spPr/>
    </dgm:pt>
    <dgm:pt modelId="{693F278A-BC56-2841-9CCD-33643A3396AA}" type="pres">
      <dgm:prSet presAssocID="{600C8BB8-BF1E-BE45-8A5E-5B300963D41C}" presName="desTx1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165EBE-33D0-DC4A-A8E4-62AC3F4C4737}" type="pres">
      <dgm:prSet presAssocID="{600C8BB8-BF1E-BE45-8A5E-5B300963D41C}" presName="postLine1" presStyleLbl="parChTrans1D1" presStyleIdx="11" presStyleCnt="28"/>
      <dgm:spPr/>
    </dgm:pt>
    <dgm:pt modelId="{7DCBFC25-2D53-2345-9E06-141FA591722A}" type="pres">
      <dgm:prSet presAssocID="{6FB59C9E-1F9B-4D45-9E9D-BB6A6FB48FD4}" presName="Name11" presStyleLbl="parChTrans1D1" presStyleIdx="12" presStyleCnt="28"/>
      <dgm:spPr/>
    </dgm:pt>
    <dgm:pt modelId="{EDFC3687-0671-414A-BE51-7437A9DF952A}" type="pres">
      <dgm:prSet presAssocID="{6FB59C9E-1F9B-4D45-9E9D-BB6A6FB48FD4}" presName="Name31" presStyleLbl="parChTrans1D1" presStyleIdx="13" presStyleCnt="28"/>
      <dgm:spPr/>
    </dgm:pt>
    <dgm:pt modelId="{F439538E-43A9-8C40-ADD5-C1CB3C95F96D}" type="pres">
      <dgm:prSet presAssocID="{D0E9A9F3-F7D2-8F4C-B902-79DFC95883A6}" presName="txAndLines1" presStyleCnt="0"/>
      <dgm:spPr/>
    </dgm:pt>
    <dgm:pt modelId="{60082FA6-EDBA-7345-8D69-085E957BC8F3}" type="pres">
      <dgm:prSet presAssocID="{D0E9A9F3-F7D2-8F4C-B902-79DFC95883A6}" presName="anchor1" presStyleCnt="0"/>
      <dgm:spPr/>
    </dgm:pt>
    <dgm:pt modelId="{A9AC18A4-3A1C-6E4F-BEFE-13BFD932B71C}" type="pres">
      <dgm:prSet presAssocID="{D0E9A9F3-F7D2-8F4C-B902-79DFC95883A6}" presName="backup1" presStyleCnt="0"/>
      <dgm:spPr/>
    </dgm:pt>
    <dgm:pt modelId="{78145DA9-A2BD-F343-9706-8F4E285DB2F1}" type="pres">
      <dgm:prSet presAssocID="{D0E9A9F3-F7D2-8F4C-B902-79DFC95883A6}" presName="preLine1" presStyleLbl="parChTrans1D1" presStyleIdx="14" presStyleCnt="28"/>
      <dgm:spPr/>
    </dgm:pt>
    <dgm:pt modelId="{AAA85F30-D484-9546-A0EE-1B0B02635B51}" type="pres">
      <dgm:prSet presAssocID="{D0E9A9F3-F7D2-8F4C-B902-79DFC95883A6}" presName="desTx1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CC767A-D28F-394F-95C2-6FF98E9065DA}" type="pres">
      <dgm:prSet presAssocID="{D0E9A9F3-F7D2-8F4C-B902-79DFC95883A6}" presName="postLine1" presStyleLbl="parChTrans1D1" presStyleIdx="15" presStyleCnt="28"/>
      <dgm:spPr/>
    </dgm:pt>
    <dgm:pt modelId="{641EDA6A-FFDB-0D4C-B4E6-9DA0CBB6BB97}" type="pres">
      <dgm:prSet presAssocID="{8D4973B7-36D3-B640-8E1E-0C3DD95C8AE0}" presName="spPost1" presStyleCnt="0"/>
      <dgm:spPr/>
    </dgm:pt>
    <dgm:pt modelId="{CC270232-1160-0749-8509-467B0D8E8932}" type="pres">
      <dgm:prSet presAssocID="{3EB7B40E-3CF8-5F40-BA27-F874247237AD}" presName="parTx2" presStyleLbl="node1" presStyleIdx="1" presStyleCnt="3" custLinFactNeighborX="-6952" custLinFactNeighborY="-492"/>
      <dgm:spPr/>
      <dgm:t>
        <a:bodyPr/>
        <a:lstStyle/>
        <a:p>
          <a:endParaRPr lang="en-US"/>
        </a:p>
      </dgm:t>
    </dgm:pt>
    <dgm:pt modelId="{A8034054-51D0-D244-BA1D-6BE2D6521A02}" type="pres">
      <dgm:prSet presAssocID="{3EB7B40E-3CF8-5F40-BA27-F874247237AD}" presName="spPre2" presStyleCnt="0"/>
      <dgm:spPr/>
    </dgm:pt>
    <dgm:pt modelId="{ACC208BC-43C0-834C-85F7-0AAD49514A3F}" type="pres">
      <dgm:prSet presAssocID="{3EB7B40E-3CF8-5F40-BA27-F874247237AD}" presName="chLin2" presStyleCnt="0"/>
      <dgm:spPr/>
    </dgm:pt>
    <dgm:pt modelId="{EBD886CE-680B-2044-BFB7-B4B395B23DCA}" type="pres">
      <dgm:prSet presAssocID="{F310DD26-746F-8E43-966F-911B1E4C6BF6}" presName="Name45" presStyleLbl="parChTrans1D1" presStyleIdx="16" presStyleCnt="28"/>
      <dgm:spPr/>
    </dgm:pt>
    <dgm:pt modelId="{9577F1ED-B5F6-BA49-BCD1-0ED844FE336B}" type="pres">
      <dgm:prSet presAssocID="{F310DD26-746F-8E43-966F-911B1E4C6BF6}" presName="Name65" presStyleLbl="parChTrans1D1" presStyleIdx="17" presStyleCnt="28"/>
      <dgm:spPr/>
    </dgm:pt>
    <dgm:pt modelId="{BA32C9F4-C3EC-2E47-BDD3-7BDB5F19E7ED}" type="pres">
      <dgm:prSet presAssocID="{05A139C7-527D-E646-BFD7-9E9EC998E9ED}" presName="txAndLines2" presStyleCnt="0"/>
      <dgm:spPr/>
    </dgm:pt>
    <dgm:pt modelId="{5178E38E-5216-FD45-91C7-2786FB8ED080}" type="pres">
      <dgm:prSet presAssocID="{05A139C7-527D-E646-BFD7-9E9EC998E9ED}" presName="anchor2" presStyleCnt="0"/>
      <dgm:spPr/>
    </dgm:pt>
    <dgm:pt modelId="{399E42AD-77D5-F448-B062-DCB7A1099284}" type="pres">
      <dgm:prSet presAssocID="{05A139C7-527D-E646-BFD7-9E9EC998E9ED}" presName="backup2" presStyleCnt="0"/>
      <dgm:spPr/>
    </dgm:pt>
    <dgm:pt modelId="{A8BC6BA5-BFAA-FA4D-A482-939DEF01A763}" type="pres">
      <dgm:prSet presAssocID="{05A139C7-527D-E646-BFD7-9E9EC998E9ED}" presName="preLine2" presStyleLbl="parChTrans1D1" presStyleIdx="18" presStyleCnt="28"/>
      <dgm:spPr/>
    </dgm:pt>
    <dgm:pt modelId="{0B54CC8F-B5BD-D147-9E5B-FF52B50BEFB2}" type="pres">
      <dgm:prSet presAssocID="{05A139C7-527D-E646-BFD7-9E9EC998E9ED}" presName="desTx2" presStyleLbl="revTx" presStyleIdx="0" presStyleCnt="0" custScaleX="1285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8D22F6-BD48-D148-BFA8-924BABCC2F82}" type="pres">
      <dgm:prSet presAssocID="{05A139C7-527D-E646-BFD7-9E9EC998E9ED}" presName="postLine2" presStyleLbl="parChTrans1D1" presStyleIdx="19" presStyleCnt="28"/>
      <dgm:spPr/>
    </dgm:pt>
    <dgm:pt modelId="{2E2DC9AD-CA0B-D646-BA27-D36396570827}" type="pres">
      <dgm:prSet presAssocID="{5C826791-EC22-264C-B534-8989DEDC374C}" presName="Name45" presStyleLbl="parChTrans1D1" presStyleIdx="20" presStyleCnt="28"/>
      <dgm:spPr/>
    </dgm:pt>
    <dgm:pt modelId="{9F52E98B-D486-EA4D-B865-66A5BECE601D}" type="pres">
      <dgm:prSet presAssocID="{5C826791-EC22-264C-B534-8989DEDC374C}" presName="Name65" presStyleLbl="parChTrans1D1" presStyleIdx="21" presStyleCnt="28"/>
      <dgm:spPr/>
    </dgm:pt>
    <dgm:pt modelId="{8717D26E-968A-1844-AD8B-DFDAE601A4F1}" type="pres">
      <dgm:prSet presAssocID="{4F6893E9-0EBD-4E45-BA90-D70463B28706}" presName="txAndLines2" presStyleCnt="0"/>
      <dgm:spPr/>
    </dgm:pt>
    <dgm:pt modelId="{35EBB6E8-D383-6E47-B826-3A20B6ECBBD0}" type="pres">
      <dgm:prSet presAssocID="{4F6893E9-0EBD-4E45-BA90-D70463B28706}" presName="anchor2" presStyleCnt="0"/>
      <dgm:spPr/>
    </dgm:pt>
    <dgm:pt modelId="{80225157-0C1E-E14B-9C16-27F8F95250E4}" type="pres">
      <dgm:prSet presAssocID="{4F6893E9-0EBD-4E45-BA90-D70463B28706}" presName="backup2" presStyleCnt="0"/>
      <dgm:spPr/>
    </dgm:pt>
    <dgm:pt modelId="{DF5CD097-3121-E148-9763-032DBC481FA6}" type="pres">
      <dgm:prSet presAssocID="{4F6893E9-0EBD-4E45-BA90-D70463B28706}" presName="preLine2" presStyleLbl="parChTrans1D1" presStyleIdx="22" presStyleCnt="28"/>
      <dgm:spPr/>
    </dgm:pt>
    <dgm:pt modelId="{83361BC7-ED18-A748-AF9D-E519CBF7F547}" type="pres">
      <dgm:prSet presAssocID="{4F6893E9-0EBD-4E45-BA90-D70463B28706}" presName="desTx2" presStyleLbl="revTx" presStyleIdx="0" presStyleCnt="0" custScaleX="156884" custLinFactNeighborY="64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BF2C56-0FC5-4245-B680-A9BDD9FA5842}" type="pres">
      <dgm:prSet presAssocID="{4F6893E9-0EBD-4E45-BA90-D70463B28706}" presName="postLine2" presStyleLbl="parChTrans1D1" presStyleIdx="23" presStyleCnt="28"/>
      <dgm:spPr/>
    </dgm:pt>
    <dgm:pt modelId="{7AC5744F-8F55-3C4C-B567-9252B1FCBCC5}" type="pres">
      <dgm:prSet presAssocID="{5ABF206C-6309-124D-9F7C-5BFBCDC60AAB}" presName="Name45" presStyleLbl="parChTrans1D1" presStyleIdx="24" presStyleCnt="28"/>
      <dgm:spPr/>
    </dgm:pt>
    <dgm:pt modelId="{E3EE0C76-800B-B540-A237-0E91BC6F3C37}" type="pres">
      <dgm:prSet presAssocID="{5ABF206C-6309-124D-9F7C-5BFBCDC60AAB}" presName="Name65" presStyleLbl="parChTrans1D1" presStyleIdx="25" presStyleCnt="28"/>
      <dgm:spPr/>
    </dgm:pt>
    <dgm:pt modelId="{E6205FD7-9C96-DB44-9AF2-533CF3806920}" type="pres">
      <dgm:prSet presAssocID="{AD7D91A9-9082-5D41-9AD7-5D080ACA1BA3}" presName="txAndLines2" presStyleCnt="0"/>
      <dgm:spPr/>
    </dgm:pt>
    <dgm:pt modelId="{F134E553-B998-E14A-8025-F413E07BA783}" type="pres">
      <dgm:prSet presAssocID="{AD7D91A9-9082-5D41-9AD7-5D080ACA1BA3}" presName="anchor2" presStyleCnt="0"/>
      <dgm:spPr/>
    </dgm:pt>
    <dgm:pt modelId="{9037D3F7-ACEA-8F4B-9272-DDA306D5580A}" type="pres">
      <dgm:prSet presAssocID="{AD7D91A9-9082-5D41-9AD7-5D080ACA1BA3}" presName="backup2" presStyleCnt="0"/>
      <dgm:spPr/>
    </dgm:pt>
    <dgm:pt modelId="{B3B35652-9AC4-494F-86A8-CE83F7DC866B}" type="pres">
      <dgm:prSet presAssocID="{AD7D91A9-9082-5D41-9AD7-5D080ACA1BA3}" presName="preLine2" presStyleLbl="parChTrans1D1" presStyleIdx="26" presStyleCnt="28"/>
      <dgm:spPr/>
    </dgm:pt>
    <dgm:pt modelId="{796F7B90-F6C1-1C40-A953-13AF7F2DC9FE}" type="pres">
      <dgm:prSet presAssocID="{AD7D91A9-9082-5D41-9AD7-5D080ACA1BA3}" presName="desTx2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FAF438-6A7C-3841-B4D5-95464C9718FD}" type="pres">
      <dgm:prSet presAssocID="{AD7D91A9-9082-5D41-9AD7-5D080ACA1BA3}" presName="postLine2" presStyleLbl="parChTrans1D1" presStyleIdx="27" presStyleCnt="28"/>
      <dgm:spPr/>
    </dgm:pt>
    <dgm:pt modelId="{F5C74E93-BE45-5249-88EC-9A2B1E5D1D0F}" type="pres">
      <dgm:prSet presAssocID="{3EB7B40E-3CF8-5F40-BA27-F874247237AD}" presName="spPost2" presStyleCnt="0"/>
      <dgm:spPr/>
    </dgm:pt>
    <dgm:pt modelId="{19288172-DDF4-8844-BF11-4092767BD344}" type="pres">
      <dgm:prSet presAssocID="{FC45B3CF-695D-C440-8172-E82DFE2F4011}" presName="parTx3" presStyleLbl="node1" presStyleIdx="2" presStyleCnt="3" custLinFactNeighborX="21070" custLinFactNeighborY="-492"/>
      <dgm:spPr/>
      <dgm:t>
        <a:bodyPr/>
        <a:lstStyle/>
        <a:p>
          <a:endParaRPr lang="en-US"/>
        </a:p>
      </dgm:t>
    </dgm:pt>
  </dgm:ptLst>
  <dgm:cxnLst>
    <dgm:cxn modelId="{97CC5D8B-B4A5-1D4B-8FE8-BE74574357EF}" srcId="{8D4973B7-36D3-B640-8E1E-0C3DD95C8AE0}" destId="{D0E9A9F3-F7D2-8F4C-B902-79DFC95883A6}" srcOrd="3" destOrd="0" parTransId="{6FB59C9E-1F9B-4D45-9E9D-BB6A6FB48FD4}" sibTransId="{670B9848-4C49-A342-9FEF-05A8118C3C9B}"/>
    <dgm:cxn modelId="{8911A2C8-E8CF-49E3-878D-F4C66FA1B333}" type="presOf" srcId="{D4137953-3092-1C41-9644-B7DBD9011E74}" destId="{48966ACF-6659-C442-AB7F-957ABC8E9ED7}" srcOrd="0" destOrd="0" presId="urn:microsoft.com/office/officeart/2009/3/layout/SubStepProcess"/>
    <dgm:cxn modelId="{EB3D11E3-1BEC-B342-98A6-B63FEACAD4D8}" srcId="{B6167F42-19B9-434F-B001-A04FA70F2200}" destId="{8D4973B7-36D3-B640-8E1E-0C3DD95C8AE0}" srcOrd="0" destOrd="0" parTransId="{F81F24E3-71BC-7A41-A958-59A9D6A90DFB}" sibTransId="{F3DF7448-0DDF-C54A-ADFB-ADE83010239F}"/>
    <dgm:cxn modelId="{C61634AC-F5DF-8B44-8D6B-A7A732300C96}" srcId="{3EB7B40E-3CF8-5F40-BA27-F874247237AD}" destId="{AD7D91A9-9082-5D41-9AD7-5D080ACA1BA3}" srcOrd="2" destOrd="0" parTransId="{5ABF206C-6309-124D-9F7C-5BFBCDC60AAB}" sibTransId="{CEE3A5EA-5343-C249-A3EB-DE9C3C696BDD}"/>
    <dgm:cxn modelId="{C7B1C566-F85A-4722-BF68-58A75FB59C5B}" type="presOf" srcId="{3857ACF9-7390-D54C-B7D6-B03BFD75F46E}" destId="{2078E15E-ED44-0D42-A495-DB6701859AEB}" srcOrd="0" destOrd="0" presId="urn:microsoft.com/office/officeart/2009/3/layout/SubStepProcess"/>
    <dgm:cxn modelId="{3B77826E-0FD4-F34F-8A5B-161872EC51EA}" srcId="{8D4973B7-36D3-B640-8E1E-0C3DD95C8AE0}" destId="{3857ACF9-7390-D54C-B7D6-B03BFD75F46E}" srcOrd="0" destOrd="0" parTransId="{61A04296-63CC-A847-8F6B-99BC8D802EDA}" sibTransId="{AD244C7F-FAFF-704D-8694-C903E6CF1F0B}"/>
    <dgm:cxn modelId="{40F95611-B1DE-47CA-8B0D-EF3CF6971047}" type="presOf" srcId="{4F6893E9-0EBD-4E45-BA90-D70463B28706}" destId="{83361BC7-ED18-A748-AF9D-E519CBF7F547}" srcOrd="0" destOrd="0" presId="urn:microsoft.com/office/officeart/2009/3/layout/SubStepProcess"/>
    <dgm:cxn modelId="{15262A4B-1317-4F6F-BA24-35F489EF7411}" type="presOf" srcId="{05A139C7-527D-E646-BFD7-9E9EC998E9ED}" destId="{0B54CC8F-B5BD-D147-9E5B-FF52B50BEFB2}" srcOrd="0" destOrd="0" presId="urn:microsoft.com/office/officeart/2009/3/layout/SubStepProcess"/>
    <dgm:cxn modelId="{50A265DC-A60B-4FC9-A98E-96F50D6E6F49}" type="presOf" srcId="{FC45B3CF-695D-C440-8172-E82DFE2F4011}" destId="{19288172-DDF4-8844-BF11-4092767BD344}" srcOrd="0" destOrd="0" presId="urn:microsoft.com/office/officeart/2009/3/layout/SubStepProcess"/>
    <dgm:cxn modelId="{37D739D5-9C8C-41A7-921C-E9390E3B295C}" type="presOf" srcId="{D0E9A9F3-F7D2-8F4C-B902-79DFC95883A6}" destId="{AAA85F30-D484-9546-A0EE-1B0B02635B51}" srcOrd="0" destOrd="0" presId="urn:microsoft.com/office/officeart/2009/3/layout/SubStepProcess"/>
    <dgm:cxn modelId="{6574E475-C649-4C85-BD09-554C180F8673}" type="presOf" srcId="{AD7D91A9-9082-5D41-9AD7-5D080ACA1BA3}" destId="{796F7B90-F6C1-1C40-A953-13AF7F2DC9FE}" srcOrd="0" destOrd="0" presId="urn:microsoft.com/office/officeart/2009/3/layout/SubStepProcess"/>
    <dgm:cxn modelId="{6CA1EBB0-E00D-44C1-94F2-ED2DF3B7B1F2}" type="presOf" srcId="{3EB7B40E-3CF8-5F40-BA27-F874247237AD}" destId="{CC270232-1160-0749-8509-467B0D8E8932}" srcOrd="0" destOrd="0" presId="urn:microsoft.com/office/officeart/2009/3/layout/SubStepProcess"/>
    <dgm:cxn modelId="{8F85A08E-DCB9-8249-9572-7340146FDD7D}" srcId="{8D4973B7-36D3-B640-8E1E-0C3DD95C8AE0}" destId="{600C8BB8-BF1E-BE45-8A5E-5B300963D41C}" srcOrd="2" destOrd="0" parTransId="{333B5051-0C5D-354C-A125-AA1FDFBFE5F1}" sibTransId="{37363F43-3FC6-BD47-8A99-5DD7C08F0D14}"/>
    <dgm:cxn modelId="{06C66950-7F25-428D-8F93-520C9F17A3E2}" type="presOf" srcId="{600C8BB8-BF1E-BE45-8A5E-5B300963D41C}" destId="{693F278A-BC56-2841-9CCD-33643A3396AA}" srcOrd="0" destOrd="0" presId="urn:microsoft.com/office/officeart/2009/3/layout/SubStepProcess"/>
    <dgm:cxn modelId="{A64A0D28-252F-D641-BC49-6E91B1285858}" srcId="{8D4973B7-36D3-B640-8E1E-0C3DD95C8AE0}" destId="{D4137953-3092-1C41-9644-B7DBD9011E74}" srcOrd="1" destOrd="0" parTransId="{79E411F0-08B7-A14C-88D2-C19DF0E9B483}" sibTransId="{A5BAE909-E9F8-DC4F-BBBA-4A3B95C0FACB}"/>
    <dgm:cxn modelId="{9580C273-F27A-B043-BC32-F27A7DAA9FE6}" srcId="{3EB7B40E-3CF8-5F40-BA27-F874247237AD}" destId="{05A139C7-527D-E646-BFD7-9E9EC998E9ED}" srcOrd="0" destOrd="0" parTransId="{F310DD26-746F-8E43-966F-911B1E4C6BF6}" sibTransId="{03836376-3826-DC4D-BA0F-229D906858AC}"/>
    <dgm:cxn modelId="{DAF58698-72C1-784C-9999-9FDFE7698568}" srcId="{B6167F42-19B9-434F-B001-A04FA70F2200}" destId="{3EB7B40E-3CF8-5F40-BA27-F874247237AD}" srcOrd="1" destOrd="0" parTransId="{F1DAC13E-BD5C-E141-8B56-8BCB14C3AC0B}" sibTransId="{FE136BB3-DB06-CA49-9E7C-A58D9C112771}"/>
    <dgm:cxn modelId="{3A057549-DF06-D741-90A8-CD185F3C08CC}" srcId="{3EB7B40E-3CF8-5F40-BA27-F874247237AD}" destId="{4F6893E9-0EBD-4E45-BA90-D70463B28706}" srcOrd="1" destOrd="0" parTransId="{5C826791-EC22-264C-B534-8989DEDC374C}" sibTransId="{936E94B0-E7EF-3843-9C0B-D679DFD43FDC}"/>
    <dgm:cxn modelId="{8CFBF295-CC3A-4666-8B4D-C9310A35ED38}" type="presOf" srcId="{B6167F42-19B9-434F-B001-A04FA70F2200}" destId="{D7A32EF3-1F11-A74D-A061-31DD15453784}" srcOrd="0" destOrd="0" presId="urn:microsoft.com/office/officeart/2009/3/layout/SubStepProcess"/>
    <dgm:cxn modelId="{02CF8A91-9C22-444E-BB5F-E7EED60CADE9}" srcId="{B6167F42-19B9-434F-B001-A04FA70F2200}" destId="{FC45B3CF-695D-C440-8172-E82DFE2F4011}" srcOrd="2" destOrd="0" parTransId="{156A45B8-3069-5B49-93DE-4011E3FB7AA4}" sibTransId="{2E6A3FD9-7EA8-B54E-A9C2-0B3424904F66}"/>
    <dgm:cxn modelId="{CBB00355-A053-4949-9FD5-16D5F62C4C14}" type="presOf" srcId="{8D4973B7-36D3-B640-8E1E-0C3DD95C8AE0}" destId="{24E0F69D-78DF-6743-B913-A14478A3D6B0}" srcOrd="0" destOrd="0" presId="urn:microsoft.com/office/officeart/2009/3/layout/SubStepProcess"/>
    <dgm:cxn modelId="{33F94904-09F7-467A-A18C-29E188267815}" type="presParOf" srcId="{D7A32EF3-1F11-A74D-A061-31DD15453784}" destId="{24E0F69D-78DF-6743-B913-A14478A3D6B0}" srcOrd="0" destOrd="0" presId="urn:microsoft.com/office/officeart/2009/3/layout/SubStepProcess"/>
    <dgm:cxn modelId="{002CE7C0-843A-4AAB-820C-B34B7436B697}" type="presParOf" srcId="{D7A32EF3-1F11-A74D-A061-31DD15453784}" destId="{17289305-6600-1347-ABA7-431D4BD460C7}" srcOrd="1" destOrd="0" presId="urn:microsoft.com/office/officeart/2009/3/layout/SubStepProcess"/>
    <dgm:cxn modelId="{9EE4818A-DEF0-4D52-A0E6-679AC9ACE5D5}" type="presParOf" srcId="{D7A32EF3-1F11-A74D-A061-31DD15453784}" destId="{77B03A13-948A-714B-89BF-80B632C1CB68}" srcOrd="2" destOrd="0" presId="urn:microsoft.com/office/officeart/2009/3/layout/SubStepProcess"/>
    <dgm:cxn modelId="{527D1869-302F-4AC1-8D83-8A1A993FAF14}" type="presParOf" srcId="{77B03A13-948A-714B-89BF-80B632C1CB68}" destId="{9AC258F4-A50A-544A-8156-A131BEE8E203}" srcOrd="0" destOrd="0" presId="urn:microsoft.com/office/officeart/2009/3/layout/SubStepProcess"/>
    <dgm:cxn modelId="{425CA761-684F-46BE-874A-FC94F01A6458}" type="presParOf" srcId="{77B03A13-948A-714B-89BF-80B632C1CB68}" destId="{6DA07C48-637B-3D42-9667-F25A217FE49B}" srcOrd="1" destOrd="0" presId="urn:microsoft.com/office/officeart/2009/3/layout/SubStepProcess"/>
    <dgm:cxn modelId="{BE8A663F-6933-4099-852E-2494253C28A2}" type="presParOf" srcId="{77B03A13-948A-714B-89BF-80B632C1CB68}" destId="{CB933A13-B170-A14B-911A-0E8229D3F9EA}" srcOrd="2" destOrd="0" presId="urn:microsoft.com/office/officeart/2009/3/layout/SubStepProcess"/>
    <dgm:cxn modelId="{42990350-6EEA-4F20-BE4A-5C5C40D08ED4}" type="presParOf" srcId="{CB933A13-B170-A14B-911A-0E8229D3F9EA}" destId="{1237B205-E4D5-EF4C-8000-D23B2AF92C11}" srcOrd="0" destOrd="0" presId="urn:microsoft.com/office/officeart/2009/3/layout/SubStepProcess"/>
    <dgm:cxn modelId="{45E8B734-7644-45DD-8571-E0FDB0E25F42}" type="presParOf" srcId="{CB933A13-B170-A14B-911A-0E8229D3F9EA}" destId="{3999467C-AABA-FF4D-90ED-FE56CE795A9B}" srcOrd="1" destOrd="0" presId="urn:microsoft.com/office/officeart/2009/3/layout/SubStepProcess"/>
    <dgm:cxn modelId="{C0E2EA5B-F89A-4E99-841B-7272BD53A869}" type="presParOf" srcId="{CB933A13-B170-A14B-911A-0E8229D3F9EA}" destId="{856B590F-63BE-AA45-92EE-FFEE9E0CE063}" srcOrd="2" destOrd="0" presId="urn:microsoft.com/office/officeart/2009/3/layout/SubStepProcess"/>
    <dgm:cxn modelId="{014FDB41-4BB2-4C27-994D-596FE22CCEB6}" type="presParOf" srcId="{CB933A13-B170-A14B-911A-0E8229D3F9EA}" destId="{2078E15E-ED44-0D42-A495-DB6701859AEB}" srcOrd="3" destOrd="0" presId="urn:microsoft.com/office/officeart/2009/3/layout/SubStepProcess"/>
    <dgm:cxn modelId="{00761D44-04AC-4B0B-8EDD-027471C33604}" type="presParOf" srcId="{CB933A13-B170-A14B-911A-0E8229D3F9EA}" destId="{23165C2A-5DB8-824B-9C8B-C4FC064E4F54}" srcOrd="4" destOrd="0" presId="urn:microsoft.com/office/officeart/2009/3/layout/SubStepProcess"/>
    <dgm:cxn modelId="{132EB9AD-B8A0-4F58-9EEE-5DCFD33699C8}" type="presParOf" srcId="{77B03A13-948A-714B-89BF-80B632C1CB68}" destId="{01BEDF6E-91A4-F948-A093-7E89E3F7F9D9}" srcOrd="3" destOrd="0" presId="urn:microsoft.com/office/officeart/2009/3/layout/SubStepProcess"/>
    <dgm:cxn modelId="{8B82C127-D2C7-4AFE-93C6-B1F1A9B77DC9}" type="presParOf" srcId="{77B03A13-948A-714B-89BF-80B632C1CB68}" destId="{EA7D65CB-C16A-B34A-8919-E077D61E63BE}" srcOrd="4" destOrd="0" presId="urn:microsoft.com/office/officeart/2009/3/layout/SubStepProcess"/>
    <dgm:cxn modelId="{6B9EDB79-0D0A-4030-9B76-0506E4FC3889}" type="presParOf" srcId="{77B03A13-948A-714B-89BF-80B632C1CB68}" destId="{DDBB4949-6C81-224E-BA46-2A6A43197CD3}" srcOrd="5" destOrd="0" presId="urn:microsoft.com/office/officeart/2009/3/layout/SubStepProcess"/>
    <dgm:cxn modelId="{06335AA7-FE3D-4335-A653-38091F3DADEA}" type="presParOf" srcId="{DDBB4949-6C81-224E-BA46-2A6A43197CD3}" destId="{7C362320-E6A9-1D46-96B7-F513F1EF54C6}" srcOrd="0" destOrd="0" presId="urn:microsoft.com/office/officeart/2009/3/layout/SubStepProcess"/>
    <dgm:cxn modelId="{76B4BDBF-35F4-47E1-BFB9-B3CB1B551803}" type="presParOf" srcId="{DDBB4949-6C81-224E-BA46-2A6A43197CD3}" destId="{E2DB9A2C-2AFD-924A-98CB-939F18340D1A}" srcOrd="1" destOrd="0" presId="urn:microsoft.com/office/officeart/2009/3/layout/SubStepProcess"/>
    <dgm:cxn modelId="{0C1C14E6-7A1A-44B7-8CB5-8D72CF693B0C}" type="presParOf" srcId="{DDBB4949-6C81-224E-BA46-2A6A43197CD3}" destId="{0201A912-D475-3E48-A0D4-47A92F02B5DC}" srcOrd="2" destOrd="0" presId="urn:microsoft.com/office/officeart/2009/3/layout/SubStepProcess"/>
    <dgm:cxn modelId="{A0A91878-E2B2-420F-9E75-76A5D1939DA5}" type="presParOf" srcId="{DDBB4949-6C81-224E-BA46-2A6A43197CD3}" destId="{48966ACF-6659-C442-AB7F-957ABC8E9ED7}" srcOrd="3" destOrd="0" presId="urn:microsoft.com/office/officeart/2009/3/layout/SubStepProcess"/>
    <dgm:cxn modelId="{97E32131-3957-4787-B915-1144A0082853}" type="presParOf" srcId="{DDBB4949-6C81-224E-BA46-2A6A43197CD3}" destId="{D19701FF-D775-4A4E-91D5-91AFB77F7563}" srcOrd="4" destOrd="0" presId="urn:microsoft.com/office/officeart/2009/3/layout/SubStepProcess"/>
    <dgm:cxn modelId="{BF038ED5-87AB-4EDC-B85E-A0B1E2A4E79C}" type="presParOf" srcId="{77B03A13-948A-714B-89BF-80B632C1CB68}" destId="{AD79F120-E09B-914C-88AD-C6803C01FF71}" srcOrd="6" destOrd="0" presId="urn:microsoft.com/office/officeart/2009/3/layout/SubStepProcess"/>
    <dgm:cxn modelId="{54C6B70D-953F-4CD5-957F-28FA95FB2DD8}" type="presParOf" srcId="{77B03A13-948A-714B-89BF-80B632C1CB68}" destId="{1596E859-A9C7-504D-9BD5-0ECEEEF0C674}" srcOrd="7" destOrd="0" presId="urn:microsoft.com/office/officeart/2009/3/layout/SubStepProcess"/>
    <dgm:cxn modelId="{6EC3DAEB-9293-40BB-A11D-60443FFBC938}" type="presParOf" srcId="{77B03A13-948A-714B-89BF-80B632C1CB68}" destId="{0DE32E1C-5E0D-8345-954F-987E2ECB4FC5}" srcOrd="8" destOrd="0" presId="urn:microsoft.com/office/officeart/2009/3/layout/SubStepProcess"/>
    <dgm:cxn modelId="{0DA8B03D-3659-4A2B-BE3C-E93D81135E4A}" type="presParOf" srcId="{0DE32E1C-5E0D-8345-954F-987E2ECB4FC5}" destId="{DB93F89F-1162-4D4D-AA7F-426A72B1290C}" srcOrd="0" destOrd="0" presId="urn:microsoft.com/office/officeart/2009/3/layout/SubStepProcess"/>
    <dgm:cxn modelId="{AE9187CA-668B-4FC5-9D02-3F6D630A2F7A}" type="presParOf" srcId="{0DE32E1C-5E0D-8345-954F-987E2ECB4FC5}" destId="{969084C8-4E76-DA44-8AFE-7A69EF42102A}" srcOrd="1" destOrd="0" presId="urn:microsoft.com/office/officeart/2009/3/layout/SubStepProcess"/>
    <dgm:cxn modelId="{7C5A584C-BB7B-4F71-B02E-5F5E02EC9920}" type="presParOf" srcId="{0DE32E1C-5E0D-8345-954F-987E2ECB4FC5}" destId="{5700773B-D53D-AC42-BCCE-D7085BF441A8}" srcOrd="2" destOrd="0" presId="urn:microsoft.com/office/officeart/2009/3/layout/SubStepProcess"/>
    <dgm:cxn modelId="{DE7CFE44-EF5B-46C0-B26A-5F4AAC369595}" type="presParOf" srcId="{0DE32E1C-5E0D-8345-954F-987E2ECB4FC5}" destId="{693F278A-BC56-2841-9CCD-33643A3396AA}" srcOrd="3" destOrd="0" presId="urn:microsoft.com/office/officeart/2009/3/layout/SubStepProcess"/>
    <dgm:cxn modelId="{74CACC78-EBF2-4501-84DB-5D69ECD2F422}" type="presParOf" srcId="{0DE32E1C-5E0D-8345-954F-987E2ECB4FC5}" destId="{07165EBE-33D0-DC4A-A8E4-62AC3F4C4737}" srcOrd="4" destOrd="0" presId="urn:microsoft.com/office/officeart/2009/3/layout/SubStepProcess"/>
    <dgm:cxn modelId="{2AC5C632-0A88-4222-831F-7D03FBB6E1F3}" type="presParOf" srcId="{77B03A13-948A-714B-89BF-80B632C1CB68}" destId="{7DCBFC25-2D53-2345-9E06-141FA591722A}" srcOrd="9" destOrd="0" presId="urn:microsoft.com/office/officeart/2009/3/layout/SubStepProcess"/>
    <dgm:cxn modelId="{04D88902-FC43-40CD-B8C7-C737DAB6C047}" type="presParOf" srcId="{77B03A13-948A-714B-89BF-80B632C1CB68}" destId="{EDFC3687-0671-414A-BE51-7437A9DF952A}" srcOrd="10" destOrd="0" presId="urn:microsoft.com/office/officeart/2009/3/layout/SubStepProcess"/>
    <dgm:cxn modelId="{55718315-4805-4A81-9EBC-02F2EBC6C699}" type="presParOf" srcId="{77B03A13-948A-714B-89BF-80B632C1CB68}" destId="{F439538E-43A9-8C40-ADD5-C1CB3C95F96D}" srcOrd="11" destOrd="0" presId="urn:microsoft.com/office/officeart/2009/3/layout/SubStepProcess"/>
    <dgm:cxn modelId="{D03C99ED-D17E-4027-A1B7-87A763DD2CDA}" type="presParOf" srcId="{F439538E-43A9-8C40-ADD5-C1CB3C95F96D}" destId="{60082FA6-EDBA-7345-8D69-085E957BC8F3}" srcOrd="0" destOrd="0" presId="urn:microsoft.com/office/officeart/2009/3/layout/SubStepProcess"/>
    <dgm:cxn modelId="{3DEAE313-81B0-464C-9736-5CAF7E47597C}" type="presParOf" srcId="{F439538E-43A9-8C40-ADD5-C1CB3C95F96D}" destId="{A9AC18A4-3A1C-6E4F-BEFE-13BFD932B71C}" srcOrd="1" destOrd="0" presId="urn:microsoft.com/office/officeart/2009/3/layout/SubStepProcess"/>
    <dgm:cxn modelId="{7DA9F9B5-4149-4724-B7A5-E82C380FD573}" type="presParOf" srcId="{F439538E-43A9-8C40-ADD5-C1CB3C95F96D}" destId="{78145DA9-A2BD-F343-9706-8F4E285DB2F1}" srcOrd="2" destOrd="0" presId="urn:microsoft.com/office/officeart/2009/3/layout/SubStepProcess"/>
    <dgm:cxn modelId="{093F8F4D-5884-4D40-B4C2-123D7B8BDE67}" type="presParOf" srcId="{F439538E-43A9-8C40-ADD5-C1CB3C95F96D}" destId="{AAA85F30-D484-9546-A0EE-1B0B02635B51}" srcOrd="3" destOrd="0" presId="urn:microsoft.com/office/officeart/2009/3/layout/SubStepProcess"/>
    <dgm:cxn modelId="{E6004524-B807-4206-9617-FB82FEE757E7}" type="presParOf" srcId="{F439538E-43A9-8C40-ADD5-C1CB3C95F96D}" destId="{7FCC767A-D28F-394F-95C2-6FF98E9065DA}" srcOrd="4" destOrd="0" presId="urn:microsoft.com/office/officeart/2009/3/layout/SubStepProcess"/>
    <dgm:cxn modelId="{BA0CD64A-B7F1-4C8D-8118-3E484DFB9E9C}" type="presParOf" srcId="{D7A32EF3-1F11-A74D-A061-31DD15453784}" destId="{641EDA6A-FFDB-0D4C-B4E6-9DA0CBB6BB97}" srcOrd="3" destOrd="0" presId="urn:microsoft.com/office/officeart/2009/3/layout/SubStepProcess"/>
    <dgm:cxn modelId="{281EBD85-4C70-4FB0-A168-B137B96EFF9A}" type="presParOf" srcId="{D7A32EF3-1F11-A74D-A061-31DD15453784}" destId="{CC270232-1160-0749-8509-467B0D8E8932}" srcOrd="4" destOrd="0" presId="urn:microsoft.com/office/officeart/2009/3/layout/SubStepProcess"/>
    <dgm:cxn modelId="{7EB40AB5-5788-4EF5-BF5A-3BD00D2B807F}" type="presParOf" srcId="{D7A32EF3-1F11-A74D-A061-31DD15453784}" destId="{A8034054-51D0-D244-BA1D-6BE2D6521A02}" srcOrd="5" destOrd="0" presId="urn:microsoft.com/office/officeart/2009/3/layout/SubStepProcess"/>
    <dgm:cxn modelId="{C00C493B-6FE3-4E7F-B981-8BFCF07FAEC6}" type="presParOf" srcId="{D7A32EF3-1F11-A74D-A061-31DD15453784}" destId="{ACC208BC-43C0-834C-85F7-0AAD49514A3F}" srcOrd="6" destOrd="0" presId="urn:microsoft.com/office/officeart/2009/3/layout/SubStepProcess"/>
    <dgm:cxn modelId="{F754A7CC-6F6E-4B40-B903-24BB037F6AEF}" type="presParOf" srcId="{ACC208BC-43C0-834C-85F7-0AAD49514A3F}" destId="{EBD886CE-680B-2044-BFB7-B4B395B23DCA}" srcOrd="0" destOrd="0" presId="urn:microsoft.com/office/officeart/2009/3/layout/SubStepProcess"/>
    <dgm:cxn modelId="{E1952149-3FB4-4A16-B879-9175C138D44E}" type="presParOf" srcId="{ACC208BC-43C0-834C-85F7-0AAD49514A3F}" destId="{9577F1ED-B5F6-BA49-BCD1-0ED844FE336B}" srcOrd="1" destOrd="0" presId="urn:microsoft.com/office/officeart/2009/3/layout/SubStepProcess"/>
    <dgm:cxn modelId="{696E5C69-8E1E-48AC-BFC3-A8235D5D6064}" type="presParOf" srcId="{ACC208BC-43C0-834C-85F7-0AAD49514A3F}" destId="{BA32C9F4-C3EC-2E47-BDD3-7BDB5F19E7ED}" srcOrd="2" destOrd="0" presId="urn:microsoft.com/office/officeart/2009/3/layout/SubStepProcess"/>
    <dgm:cxn modelId="{7F9075F9-8D92-4BA0-B91C-F7B8163F26F9}" type="presParOf" srcId="{BA32C9F4-C3EC-2E47-BDD3-7BDB5F19E7ED}" destId="{5178E38E-5216-FD45-91C7-2786FB8ED080}" srcOrd="0" destOrd="0" presId="urn:microsoft.com/office/officeart/2009/3/layout/SubStepProcess"/>
    <dgm:cxn modelId="{72D71FEE-FCE2-423F-ACD2-C9791AF11BA0}" type="presParOf" srcId="{BA32C9F4-C3EC-2E47-BDD3-7BDB5F19E7ED}" destId="{399E42AD-77D5-F448-B062-DCB7A1099284}" srcOrd="1" destOrd="0" presId="urn:microsoft.com/office/officeart/2009/3/layout/SubStepProcess"/>
    <dgm:cxn modelId="{01731F62-3496-4273-ADB1-755CCBF0F46D}" type="presParOf" srcId="{BA32C9F4-C3EC-2E47-BDD3-7BDB5F19E7ED}" destId="{A8BC6BA5-BFAA-FA4D-A482-939DEF01A763}" srcOrd="2" destOrd="0" presId="urn:microsoft.com/office/officeart/2009/3/layout/SubStepProcess"/>
    <dgm:cxn modelId="{324111BD-4574-4638-8E5B-D6FACED2BE7D}" type="presParOf" srcId="{BA32C9F4-C3EC-2E47-BDD3-7BDB5F19E7ED}" destId="{0B54CC8F-B5BD-D147-9E5B-FF52B50BEFB2}" srcOrd="3" destOrd="0" presId="urn:microsoft.com/office/officeart/2009/3/layout/SubStepProcess"/>
    <dgm:cxn modelId="{59F3DA5D-1C36-4F3B-A7A5-8932E2983CC5}" type="presParOf" srcId="{BA32C9F4-C3EC-2E47-BDD3-7BDB5F19E7ED}" destId="{A28D22F6-BD48-D148-BFA8-924BABCC2F82}" srcOrd="4" destOrd="0" presId="urn:microsoft.com/office/officeart/2009/3/layout/SubStepProcess"/>
    <dgm:cxn modelId="{4C880DF4-8B1F-499D-B74C-C498B21BC439}" type="presParOf" srcId="{ACC208BC-43C0-834C-85F7-0AAD49514A3F}" destId="{2E2DC9AD-CA0B-D646-BA27-D36396570827}" srcOrd="3" destOrd="0" presId="urn:microsoft.com/office/officeart/2009/3/layout/SubStepProcess"/>
    <dgm:cxn modelId="{4BADE5D9-465D-4727-B87E-42BA76ABC3B2}" type="presParOf" srcId="{ACC208BC-43C0-834C-85F7-0AAD49514A3F}" destId="{9F52E98B-D486-EA4D-B865-66A5BECE601D}" srcOrd="4" destOrd="0" presId="urn:microsoft.com/office/officeart/2009/3/layout/SubStepProcess"/>
    <dgm:cxn modelId="{61E5D166-5C1F-4597-B27F-000C840EBF0D}" type="presParOf" srcId="{ACC208BC-43C0-834C-85F7-0AAD49514A3F}" destId="{8717D26E-968A-1844-AD8B-DFDAE601A4F1}" srcOrd="5" destOrd="0" presId="urn:microsoft.com/office/officeart/2009/3/layout/SubStepProcess"/>
    <dgm:cxn modelId="{3F7889D8-FCDE-47D3-8C8A-EF78D450C18F}" type="presParOf" srcId="{8717D26E-968A-1844-AD8B-DFDAE601A4F1}" destId="{35EBB6E8-D383-6E47-B826-3A20B6ECBBD0}" srcOrd="0" destOrd="0" presId="urn:microsoft.com/office/officeart/2009/3/layout/SubStepProcess"/>
    <dgm:cxn modelId="{25E87312-121A-4C21-8DD1-113A7FC71DD1}" type="presParOf" srcId="{8717D26E-968A-1844-AD8B-DFDAE601A4F1}" destId="{80225157-0C1E-E14B-9C16-27F8F95250E4}" srcOrd="1" destOrd="0" presId="urn:microsoft.com/office/officeart/2009/3/layout/SubStepProcess"/>
    <dgm:cxn modelId="{7A6B4B0C-BE0C-42C3-BA88-41BD5C26E1BE}" type="presParOf" srcId="{8717D26E-968A-1844-AD8B-DFDAE601A4F1}" destId="{DF5CD097-3121-E148-9763-032DBC481FA6}" srcOrd="2" destOrd="0" presId="urn:microsoft.com/office/officeart/2009/3/layout/SubStepProcess"/>
    <dgm:cxn modelId="{148F86E4-0F5E-48DD-98E5-2A1A880129DB}" type="presParOf" srcId="{8717D26E-968A-1844-AD8B-DFDAE601A4F1}" destId="{83361BC7-ED18-A748-AF9D-E519CBF7F547}" srcOrd="3" destOrd="0" presId="urn:microsoft.com/office/officeart/2009/3/layout/SubStepProcess"/>
    <dgm:cxn modelId="{0A69884F-546B-49D4-ACCF-AC7188FAC004}" type="presParOf" srcId="{8717D26E-968A-1844-AD8B-DFDAE601A4F1}" destId="{58BF2C56-0FC5-4245-B680-A9BDD9FA5842}" srcOrd="4" destOrd="0" presId="urn:microsoft.com/office/officeart/2009/3/layout/SubStepProcess"/>
    <dgm:cxn modelId="{EA50B788-2237-4813-AD58-BD311EB23B0C}" type="presParOf" srcId="{ACC208BC-43C0-834C-85F7-0AAD49514A3F}" destId="{7AC5744F-8F55-3C4C-B567-9252B1FCBCC5}" srcOrd="6" destOrd="0" presId="urn:microsoft.com/office/officeart/2009/3/layout/SubStepProcess"/>
    <dgm:cxn modelId="{D6165639-5470-4D47-9461-495681BCF548}" type="presParOf" srcId="{ACC208BC-43C0-834C-85F7-0AAD49514A3F}" destId="{E3EE0C76-800B-B540-A237-0E91BC6F3C37}" srcOrd="7" destOrd="0" presId="urn:microsoft.com/office/officeart/2009/3/layout/SubStepProcess"/>
    <dgm:cxn modelId="{13146BCE-5800-4411-9F01-CAF5F7E0E0DB}" type="presParOf" srcId="{ACC208BC-43C0-834C-85F7-0AAD49514A3F}" destId="{E6205FD7-9C96-DB44-9AF2-533CF3806920}" srcOrd="8" destOrd="0" presId="urn:microsoft.com/office/officeart/2009/3/layout/SubStepProcess"/>
    <dgm:cxn modelId="{020D9E8C-E8C7-4D78-AD49-9E28B7C8CEA5}" type="presParOf" srcId="{E6205FD7-9C96-DB44-9AF2-533CF3806920}" destId="{F134E553-B998-E14A-8025-F413E07BA783}" srcOrd="0" destOrd="0" presId="urn:microsoft.com/office/officeart/2009/3/layout/SubStepProcess"/>
    <dgm:cxn modelId="{C98B1C24-8148-423F-BDAC-B13065AFC43E}" type="presParOf" srcId="{E6205FD7-9C96-DB44-9AF2-533CF3806920}" destId="{9037D3F7-ACEA-8F4B-9272-DDA306D5580A}" srcOrd="1" destOrd="0" presId="urn:microsoft.com/office/officeart/2009/3/layout/SubStepProcess"/>
    <dgm:cxn modelId="{C721C97A-F1FA-4BC0-BA02-A0D8242D0731}" type="presParOf" srcId="{E6205FD7-9C96-DB44-9AF2-533CF3806920}" destId="{B3B35652-9AC4-494F-86A8-CE83F7DC866B}" srcOrd="2" destOrd="0" presId="urn:microsoft.com/office/officeart/2009/3/layout/SubStepProcess"/>
    <dgm:cxn modelId="{5EAE374F-7BB3-418B-B4B7-8FB6A27CD96A}" type="presParOf" srcId="{E6205FD7-9C96-DB44-9AF2-533CF3806920}" destId="{796F7B90-F6C1-1C40-A953-13AF7F2DC9FE}" srcOrd="3" destOrd="0" presId="urn:microsoft.com/office/officeart/2009/3/layout/SubStepProcess"/>
    <dgm:cxn modelId="{4040BE04-3B15-4782-B60E-9D9B12110839}" type="presParOf" srcId="{E6205FD7-9C96-DB44-9AF2-533CF3806920}" destId="{21FAF438-6A7C-3841-B4D5-95464C9718FD}" srcOrd="4" destOrd="0" presId="urn:microsoft.com/office/officeart/2009/3/layout/SubStepProcess"/>
    <dgm:cxn modelId="{578772BA-0D8B-4EA8-AFE2-39C23EB108E3}" type="presParOf" srcId="{D7A32EF3-1F11-A74D-A061-31DD15453784}" destId="{F5C74E93-BE45-5249-88EC-9A2B1E5D1D0F}" srcOrd="7" destOrd="0" presId="urn:microsoft.com/office/officeart/2009/3/layout/SubStepProcess"/>
    <dgm:cxn modelId="{895270F6-5AAD-40BF-B571-D864CF00B92C}" type="presParOf" srcId="{D7A32EF3-1F11-A74D-A061-31DD15453784}" destId="{19288172-DDF4-8844-BF11-4092767BD344}" srcOrd="8" destOrd="0" presId="urn:microsoft.com/office/officeart/2009/3/layout/SubSte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1" name="组合 0"/>
      <dsp:cNvGrpSpPr/>
    </dsp:nvGrpSpPr>
    <dsp:grpSpPr>
      <a:xfrm>
        <a:off x="0" y="0"/>
        <a:ext cx="10014857" cy="3607318"/>
        <a:chOff x="0" y="0"/>
        <a:chExt cx="10014857" cy="3607318"/>
      </a:xfrm>
    </dsp:grpSpPr>
    <dsp:sp>
      <dsp:nvSpPr>
        <dsp:cNvPr id="2" name="椭圆 1"/>
        <dsp:cNvSpPr/>
      </dsp:nvSpPr>
      <dsp:spPr bwMode="white">
        <a:xfrm>
          <a:off x="0" y="1125146"/>
          <a:ext cx="1357027" cy="1357027"/>
        </a:xfrm>
        <a:prstGeom prst="ellipse">
          <a:avLst/>
        </a:prstGeom>
        <a:solidFill>
          <a:srgbClr val="333399"/>
        </a:solidFill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0" tIns="0" rIns="0" bIns="0" anchor="ctr"/>
        <a:p>
          <a:pPr lvl="0" algn="ctr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0" i="0" dirty="0" smtClean="0">
              <a:latin typeface="Times New Roman" pitchFamily="18" charset="0"/>
              <a:ea typeface="幼圆" pitchFamily="49" charset="-122"/>
              <a:cs typeface="Times New Roman" pitchFamily="18" charset="0"/>
            </a:rPr>
            <a:t>在线学习</a:t>
          </a:r>
          <a:endParaRPr lang="en-US" sz="2800" b="0" i="0" dirty="0">
            <a:latin typeface="Times New Roman" pitchFamily="18" charset="0"/>
            <a:ea typeface="幼圆" pitchFamily="49" charset="-122"/>
            <a:cs typeface="Times New Roman" pitchFamily="18" charset="0"/>
          </a:endParaRPr>
        </a:p>
      </dsp:txBody>
      <dsp:txXfrm>
        <a:off x="0" y="1125146"/>
        <a:ext cx="1357027" cy="1357027"/>
      </dsp:txXfrm>
    </dsp:sp>
    <dsp:sp>
      <dsp:nvSpPr>
        <dsp:cNvPr id="3" name="任意多边形 2"/>
        <dsp:cNvSpPr/>
      </dsp:nvSpPr>
      <dsp:spPr bwMode="white">
        <a:xfrm>
          <a:off x="1128354" y="1265775"/>
          <a:ext cx="1039102" cy="63500"/>
        </a:xfrm>
        <a:custGeom>
          <a:avLst/>
          <a:gdLst/>
          <a:ahLst/>
          <a:cxnLst/>
          <a:pathLst>
            <a:path w="1636" h="100">
              <a:moveTo>
                <a:pt x="360" y="847"/>
              </a:moveTo>
              <a:lnTo>
                <a:pt x="1276" y="-747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128354" y="1265775"/>
        <a:ext cx="1039102" cy="63500"/>
      </dsp:txXfrm>
    </dsp:sp>
    <dsp:sp>
      <dsp:nvSpPr>
        <dsp:cNvPr id="4" name="任意多边形 3"/>
        <dsp:cNvSpPr/>
      </dsp:nvSpPr>
      <dsp:spPr bwMode="white">
        <a:xfrm>
          <a:off x="3140162" y="1262437"/>
          <a:ext cx="1012011" cy="63500"/>
        </a:xfrm>
        <a:custGeom>
          <a:avLst/>
          <a:gdLst/>
          <a:ahLst/>
          <a:cxnLst/>
          <a:pathLst>
            <a:path w="1594" h="100">
              <a:moveTo>
                <a:pt x="1215" y="842"/>
              </a:moveTo>
              <a:lnTo>
                <a:pt x="379" y="-742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140162" y="1262437"/>
        <a:ext cx="1012011" cy="63500"/>
      </dsp:txXfrm>
    </dsp:sp>
    <dsp:sp>
      <dsp:nvSpPr>
        <dsp:cNvPr id="5" name="直接连接符 4"/>
        <dsp:cNvSpPr/>
      </dsp:nvSpPr>
      <dsp:spPr bwMode="white">
        <a:xfrm>
          <a:off x="1938784" y="791391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938784" y="791391"/>
        <a:ext cx="158617" cy="0"/>
      </dsp:txXfrm>
    </dsp:sp>
    <dsp:sp>
      <dsp:nvSpPr>
        <dsp:cNvPr id="6" name="直接连接符 5"/>
        <dsp:cNvSpPr/>
      </dsp:nvSpPr>
      <dsp:spPr bwMode="white">
        <a:xfrm>
          <a:off x="3222143" y="791391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222143" y="791391"/>
        <a:ext cx="158617" cy="0"/>
      </dsp:txXfrm>
    </dsp:sp>
    <dsp:sp>
      <dsp:nvSpPr>
        <dsp:cNvPr id="7" name="任意多边形 6"/>
        <dsp:cNvSpPr/>
      </dsp:nvSpPr>
      <dsp:spPr bwMode="white">
        <a:xfrm>
          <a:off x="1348630" y="1603198"/>
          <a:ext cx="598551" cy="63500"/>
        </a:xfrm>
        <a:custGeom>
          <a:avLst/>
          <a:gdLst/>
          <a:ahLst/>
          <a:cxnLst/>
          <a:pathLst>
            <a:path w="943" h="100">
              <a:moveTo>
                <a:pt x="13" y="316"/>
              </a:moveTo>
              <a:lnTo>
                <a:pt x="929" y="-216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348630" y="1603198"/>
        <a:ext cx="598551" cy="63500"/>
      </dsp:txXfrm>
    </dsp:sp>
    <dsp:sp>
      <dsp:nvSpPr>
        <dsp:cNvPr id="8" name="任意多边形 7"/>
        <dsp:cNvSpPr/>
      </dsp:nvSpPr>
      <dsp:spPr bwMode="white">
        <a:xfrm>
          <a:off x="3367853" y="1599859"/>
          <a:ext cx="556628" cy="63500"/>
        </a:xfrm>
        <a:custGeom>
          <a:avLst/>
          <a:gdLst/>
          <a:ahLst/>
          <a:cxnLst/>
          <a:pathLst>
            <a:path w="877" h="100">
              <a:moveTo>
                <a:pt x="856" y="310"/>
              </a:moveTo>
              <a:lnTo>
                <a:pt x="20" y="-210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367853" y="1599859"/>
        <a:ext cx="556628" cy="63500"/>
      </dsp:txXfrm>
    </dsp:sp>
    <dsp:sp>
      <dsp:nvSpPr>
        <dsp:cNvPr id="9" name="直接连接符 8"/>
        <dsp:cNvSpPr/>
      </dsp:nvSpPr>
      <dsp:spPr bwMode="white">
        <a:xfrm>
          <a:off x="1938784" y="1466236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938784" y="1466236"/>
        <a:ext cx="158617" cy="0"/>
      </dsp:txXfrm>
    </dsp:sp>
    <dsp:sp>
      <dsp:nvSpPr>
        <dsp:cNvPr id="10" name="直接连接符 9"/>
        <dsp:cNvSpPr/>
      </dsp:nvSpPr>
      <dsp:spPr bwMode="white">
        <a:xfrm>
          <a:off x="3222143" y="1466236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222143" y="1466236"/>
        <a:ext cx="158617" cy="0"/>
      </dsp:txXfrm>
    </dsp:sp>
    <dsp:sp>
      <dsp:nvSpPr>
        <dsp:cNvPr id="11" name="任意多边形 10"/>
        <dsp:cNvSpPr/>
      </dsp:nvSpPr>
      <dsp:spPr bwMode="white">
        <a:xfrm>
          <a:off x="1348630" y="1940620"/>
          <a:ext cx="598551" cy="63500"/>
        </a:xfrm>
        <a:custGeom>
          <a:avLst/>
          <a:gdLst/>
          <a:ahLst/>
          <a:cxnLst/>
          <a:pathLst>
            <a:path w="943" h="100">
              <a:moveTo>
                <a:pt x="13" y="-216"/>
              </a:moveTo>
              <a:lnTo>
                <a:pt x="929" y="316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348630" y="1940620"/>
        <a:ext cx="598551" cy="63500"/>
      </dsp:txXfrm>
    </dsp:sp>
    <dsp:sp>
      <dsp:nvSpPr>
        <dsp:cNvPr id="12" name="任意多边形 11"/>
        <dsp:cNvSpPr/>
      </dsp:nvSpPr>
      <dsp:spPr bwMode="white">
        <a:xfrm>
          <a:off x="3364666" y="1937282"/>
          <a:ext cx="563003" cy="63500"/>
        </a:xfrm>
        <a:custGeom>
          <a:avLst/>
          <a:gdLst/>
          <a:ahLst/>
          <a:cxnLst/>
          <a:pathLst>
            <a:path w="887" h="100">
              <a:moveTo>
                <a:pt x="861" y="-221"/>
              </a:moveTo>
              <a:lnTo>
                <a:pt x="25" y="321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364666" y="1937282"/>
        <a:ext cx="563003" cy="63500"/>
      </dsp:txXfrm>
    </dsp:sp>
    <dsp:sp>
      <dsp:nvSpPr>
        <dsp:cNvPr id="13" name="直接连接符 12"/>
        <dsp:cNvSpPr/>
      </dsp:nvSpPr>
      <dsp:spPr bwMode="white">
        <a:xfrm>
          <a:off x="1938784" y="2141082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938784" y="2141082"/>
        <a:ext cx="158617" cy="0"/>
      </dsp:txXfrm>
    </dsp:sp>
    <dsp:sp>
      <dsp:nvSpPr>
        <dsp:cNvPr id="14" name="直接连接符 13"/>
        <dsp:cNvSpPr/>
      </dsp:nvSpPr>
      <dsp:spPr bwMode="white">
        <a:xfrm>
          <a:off x="3222143" y="2141082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222143" y="2141082"/>
        <a:ext cx="158617" cy="0"/>
      </dsp:txXfrm>
    </dsp:sp>
    <dsp:sp>
      <dsp:nvSpPr>
        <dsp:cNvPr id="15" name="任意多边形 14"/>
        <dsp:cNvSpPr/>
      </dsp:nvSpPr>
      <dsp:spPr bwMode="white">
        <a:xfrm>
          <a:off x="1128354" y="2278043"/>
          <a:ext cx="1039102" cy="63500"/>
        </a:xfrm>
        <a:custGeom>
          <a:avLst/>
          <a:gdLst/>
          <a:ahLst/>
          <a:cxnLst/>
          <a:pathLst>
            <a:path w="1636" h="100">
              <a:moveTo>
                <a:pt x="360" y="-747"/>
              </a:moveTo>
              <a:lnTo>
                <a:pt x="1276" y="847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128354" y="2278043"/>
        <a:ext cx="1039102" cy="63500"/>
      </dsp:txXfrm>
    </dsp:sp>
    <dsp:sp>
      <dsp:nvSpPr>
        <dsp:cNvPr id="16" name="任意多边形 15"/>
        <dsp:cNvSpPr/>
      </dsp:nvSpPr>
      <dsp:spPr bwMode="white">
        <a:xfrm>
          <a:off x="3134899" y="2274704"/>
          <a:ext cx="1022536" cy="63500"/>
        </a:xfrm>
        <a:custGeom>
          <a:avLst/>
          <a:gdLst/>
          <a:ahLst/>
          <a:cxnLst/>
          <a:pathLst>
            <a:path w="1610" h="100">
              <a:moveTo>
                <a:pt x="1223" y="-752"/>
              </a:moveTo>
              <a:lnTo>
                <a:pt x="387" y="852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134899" y="2274704"/>
        <a:ext cx="1022536" cy="63500"/>
      </dsp:txXfrm>
    </dsp:sp>
    <dsp:sp>
      <dsp:nvSpPr>
        <dsp:cNvPr id="17" name="直接连接符 16"/>
        <dsp:cNvSpPr/>
      </dsp:nvSpPr>
      <dsp:spPr bwMode="white">
        <a:xfrm>
          <a:off x="1938784" y="2815927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938784" y="2815927"/>
        <a:ext cx="158617" cy="0"/>
      </dsp:txXfrm>
    </dsp:sp>
    <dsp:sp>
      <dsp:nvSpPr>
        <dsp:cNvPr id="18" name="直接连接符 17"/>
        <dsp:cNvSpPr/>
      </dsp:nvSpPr>
      <dsp:spPr bwMode="white">
        <a:xfrm>
          <a:off x="3222143" y="2815927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3222143" y="2815927"/>
        <a:ext cx="158617" cy="0"/>
      </dsp:txXfrm>
    </dsp:sp>
    <dsp:sp>
      <dsp:nvSpPr>
        <dsp:cNvPr id="19" name="椭圆 18"/>
        <dsp:cNvSpPr/>
      </dsp:nvSpPr>
      <dsp:spPr bwMode="white">
        <a:xfrm>
          <a:off x="3911574" y="1118469"/>
          <a:ext cx="1357027" cy="1357027"/>
        </a:xfrm>
        <a:prstGeom prst="ellipse">
          <a:avLst/>
        </a:prstGeom>
        <a:solidFill>
          <a:srgbClr val="333399"/>
        </a:solidFill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0" tIns="0" rIns="0" bIns="0" anchor="ctr"/>
        <a:p>
          <a:pPr lvl="0" algn="ctr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0" i="0" dirty="0" smtClean="0">
              <a:latin typeface="Times New Roman" pitchFamily="18" charset="0"/>
              <a:ea typeface="幼圆" pitchFamily="49" charset="-122"/>
              <a:cs typeface="Times New Roman" pitchFamily="18" charset="0"/>
            </a:rPr>
            <a:t>翻转课堂</a:t>
          </a:r>
          <a:endParaRPr lang="en-US" sz="2800" b="0" i="0" dirty="0">
            <a:latin typeface="Times New Roman" pitchFamily="18" charset="0"/>
            <a:ea typeface="幼圆" pitchFamily="49" charset="-122"/>
            <a:cs typeface="Times New Roman" pitchFamily="18" charset="0"/>
          </a:endParaRPr>
        </a:p>
      </dsp:txBody>
      <dsp:txXfrm>
        <a:off x="3911574" y="1118469"/>
        <a:ext cx="1357027" cy="1357027"/>
      </dsp:txXfrm>
    </dsp:sp>
    <dsp:sp>
      <dsp:nvSpPr>
        <dsp:cNvPr id="20" name="任意多边形 19"/>
        <dsp:cNvSpPr/>
      </dsp:nvSpPr>
      <dsp:spPr bwMode="white">
        <a:xfrm>
          <a:off x="1606576" y="1434486"/>
          <a:ext cx="4411575" cy="63500"/>
        </a:xfrm>
        <a:custGeom>
          <a:avLst/>
          <a:gdLst/>
          <a:ahLst/>
          <a:cxnLst/>
          <a:pathLst>
            <a:path w="6947" h="100">
              <a:moveTo>
                <a:pt x="-393" y="581"/>
              </a:moveTo>
              <a:lnTo>
                <a:pt x="7340" y="-481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606576" y="1434486"/>
        <a:ext cx="4411575" cy="63500"/>
      </dsp:txXfrm>
    </dsp:sp>
    <dsp:sp>
      <dsp:nvSpPr>
        <dsp:cNvPr id="21" name="任意多边形 20"/>
        <dsp:cNvSpPr/>
      </dsp:nvSpPr>
      <dsp:spPr bwMode="white">
        <a:xfrm>
          <a:off x="7667583" y="1431148"/>
          <a:ext cx="1032341" cy="63500"/>
        </a:xfrm>
        <a:custGeom>
          <a:avLst/>
          <a:gdLst/>
          <a:ahLst/>
          <a:cxnLst/>
          <a:pathLst>
            <a:path w="1626" h="100">
              <a:moveTo>
                <a:pt x="1559" y="576"/>
              </a:moveTo>
              <a:lnTo>
                <a:pt x="66" y="-476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667583" y="1431148"/>
        <a:ext cx="1032341" cy="63500"/>
      </dsp:txXfrm>
    </dsp:sp>
    <dsp:sp>
      <dsp:nvSpPr>
        <dsp:cNvPr id="22" name="直接连接符 21"/>
        <dsp:cNvSpPr/>
      </dsp:nvSpPr>
      <dsp:spPr bwMode="white">
        <a:xfrm>
          <a:off x="6267699" y="1128814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6267699" y="1128814"/>
        <a:ext cx="158617" cy="0"/>
      </dsp:txXfrm>
    </dsp:sp>
    <dsp:sp>
      <dsp:nvSpPr>
        <dsp:cNvPr id="23" name="直接连接符 22"/>
        <dsp:cNvSpPr/>
      </dsp:nvSpPr>
      <dsp:spPr bwMode="white">
        <a:xfrm>
          <a:off x="7551058" y="1128814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551058" y="1128814"/>
        <a:ext cx="158617" cy="0"/>
      </dsp:txXfrm>
    </dsp:sp>
    <dsp:sp>
      <dsp:nvSpPr>
        <dsp:cNvPr id="24" name="任意多边形 23"/>
        <dsp:cNvSpPr/>
      </dsp:nvSpPr>
      <dsp:spPr bwMode="white">
        <a:xfrm>
          <a:off x="1627114" y="1771909"/>
          <a:ext cx="4370499" cy="63500"/>
        </a:xfrm>
        <a:custGeom>
          <a:avLst/>
          <a:gdLst/>
          <a:ahLst/>
          <a:cxnLst/>
          <a:pathLst>
            <a:path w="6883" h="100">
              <a:moveTo>
                <a:pt x="-425" y="50"/>
              </a:moveTo>
              <a:lnTo>
                <a:pt x="7308" y="50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627114" y="1771909"/>
        <a:ext cx="4370499" cy="63500"/>
      </dsp:txXfrm>
    </dsp:sp>
    <dsp:sp>
      <dsp:nvSpPr>
        <dsp:cNvPr id="25" name="任意多边形 24"/>
        <dsp:cNvSpPr/>
      </dsp:nvSpPr>
      <dsp:spPr bwMode="white">
        <a:xfrm>
          <a:off x="7761814" y="1768571"/>
          <a:ext cx="843878" cy="63500"/>
        </a:xfrm>
        <a:custGeom>
          <a:avLst/>
          <a:gdLst/>
          <a:ahLst/>
          <a:cxnLst/>
          <a:pathLst>
            <a:path w="1329" h="100">
              <a:moveTo>
                <a:pt x="1411" y="45"/>
              </a:moveTo>
              <a:lnTo>
                <a:pt x="-82" y="55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761814" y="1768571"/>
        <a:ext cx="843878" cy="63500"/>
      </dsp:txXfrm>
    </dsp:sp>
    <dsp:sp>
      <dsp:nvSpPr>
        <dsp:cNvPr id="26" name="直接连接符 25"/>
        <dsp:cNvSpPr/>
      </dsp:nvSpPr>
      <dsp:spPr bwMode="white">
        <a:xfrm>
          <a:off x="6267699" y="1803659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6267699" y="1803659"/>
        <a:ext cx="158617" cy="0"/>
      </dsp:txXfrm>
    </dsp:sp>
    <dsp:sp>
      <dsp:nvSpPr>
        <dsp:cNvPr id="27" name="直接连接符 26"/>
        <dsp:cNvSpPr/>
      </dsp:nvSpPr>
      <dsp:spPr bwMode="white">
        <a:xfrm>
          <a:off x="7551058" y="1803659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551058" y="1803659"/>
        <a:ext cx="158617" cy="0"/>
      </dsp:txXfrm>
    </dsp:sp>
    <dsp:sp>
      <dsp:nvSpPr>
        <dsp:cNvPr id="28" name="任意多边形 27"/>
        <dsp:cNvSpPr/>
      </dsp:nvSpPr>
      <dsp:spPr bwMode="white">
        <a:xfrm>
          <a:off x="1606576" y="2109332"/>
          <a:ext cx="4411575" cy="63500"/>
        </a:xfrm>
        <a:custGeom>
          <a:avLst/>
          <a:gdLst/>
          <a:ahLst/>
          <a:cxnLst/>
          <a:pathLst>
            <a:path w="6947" h="100">
              <a:moveTo>
                <a:pt x="-393" y="-481"/>
              </a:moveTo>
              <a:lnTo>
                <a:pt x="7340" y="581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1606576" y="2109332"/>
        <a:ext cx="4411575" cy="63500"/>
      </dsp:txXfrm>
    </dsp:sp>
    <dsp:sp>
      <dsp:nvSpPr>
        <dsp:cNvPr id="29" name="任意多边形 28"/>
        <dsp:cNvSpPr/>
      </dsp:nvSpPr>
      <dsp:spPr bwMode="white">
        <a:xfrm>
          <a:off x="7664137" y="2105993"/>
          <a:ext cx="1039232" cy="63500"/>
        </a:xfrm>
        <a:custGeom>
          <a:avLst/>
          <a:gdLst/>
          <a:ahLst/>
          <a:cxnLst/>
          <a:pathLst>
            <a:path w="1637" h="100">
              <a:moveTo>
                <a:pt x="1565" y="-487"/>
              </a:moveTo>
              <a:lnTo>
                <a:pt x="72" y="587"/>
              </a:lnTo>
            </a:path>
          </a:pathLst>
        </a:cu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664137" y="2105993"/>
        <a:ext cx="1039232" cy="63500"/>
      </dsp:txXfrm>
    </dsp:sp>
    <dsp:sp>
      <dsp:nvSpPr>
        <dsp:cNvPr id="30" name="直接连接符 29"/>
        <dsp:cNvSpPr/>
      </dsp:nvSpPr>
      <dsp:spPr bwMode="white">
        <a:xfrm>
          <a:off x="6267699" y="2478504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6267699" y="2478504"/>
        <a:ext cx="158617" cy="0"/>
      </dsp:txXfrm>
    </dsp:sp>
    <dsp:sp>
      <dsp:nvSpPr>
        <dsp:cNvPr id="31" name="直接连接符 30"/>
        <dsp:cNvSpPr/>
      </dsp:nvSpPr>
      <dsp:spPr bwMode="white">
        <a:xfrm>
          <a:off x="7551058" y="2478504"/>
          <a:ext cx="158617" cy="0"/>
        </a:xfrm>
        <a:prstGeom prst="line">
          <a:avLst/>
        </a:prstGeom>
      </dsp:spPr>
      <dsp:style>
        <a:lnRef idx="1">
          <a:schemeClr val="accent1">
            <a:shade val="60000"/>
          </a:schemeClr>
        </a:lnRef>
        <a:fillRef idx="0">
          <a:schemeClr val="accent1"/>
        </a:fillRef>
        <a:effectRef idx="0">
          <a:scrgbClr r="0" g="0" b="0"/>
        </a:effectRef>
        <a:fontRef idx="minor"/>
      </dsp:style>
      <dsp:txXfrm>
        <a:off x="7551058" y="2478504"/>
        <a:ext cx="158617" cy="0"/>
      </dsp:txXfrm>
    </dsp:sp>
    <dsp:sp>
      <dsp:nvSpPr>
        <dsp:cNvPr id="32" name="椭圆 31"/>
        <dsp:cNvSpPr/>
      </dsp:nvSpPr>
      <dsp:spPr bwMode="white">
        <a:xfrm>
          <a:off x="8657830" y="1118469"/>
          <a:ext cx="1357027" cy="1357027"/>
        </a:xfrm>
        <a:prstGeom prst="ellipse">
          <a:avLst/>
        </a:prstGeom>
        <a:solidFill>
          <a:srgbClr val="333399"/>
        </a:solidFill>
      </dsp:spPr>
      <dsp:style>
        <a:lnRef idx="0">
          <a:schemeClr val="lt1"/>
        </a:lnRef>
        <a:fillRef idx="3">
          <a:schemeClr val="accent1"/>
        </a:fillRef>
        <a:effectRef idx="2">
          <a:scrgbClr r="0" g="0" b="0"/>
        </a:effectRef>
        <a:fontRef idx="minor">
          <a:schemeClr val="lt1"/>
        </a:fontRef>
      </dsp:style>
      <dsp:txBody>
        <a:bodyPr lIns="0" tIns="0" rIns="0" bIns="0" anchor="ctr"/>
        <a:p>
          <a:pPr lvl="0" algn="ctr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b="0" i="0" dirty="0" smtClean="0">
              <a:latin typeface="Times New Roman" pitchFamily="18" charset="0"/>
              <a:ea typeface="幼圆" pitchFamily="49" charset="-122"/>
              <a:cs typeface="Times New Roman" pitchFamily="18" charset="0"/>
            </a:rPr>
            <a:t>ACT</a:t>
          </a:r>
          <a:r>
            <a:rPr lang="zh-CN" altLang="en-US" sz="2800" b="0" i="0" dirty="0" smtClean="0">
              <a:latin typeface="Times New Roman" pitchFamily="18" charset="0"/>
              <a:ea typeface="幼圆" pitchFamily="49" charset="-122"/>
              <a:cs typeface="Times New Roman" pitchFamily="18" charset="0"/>
            </a:rPr>
            <a:t>考试 </a:t>
          </a:r>
          <a:endParaRPr lang="en-US" sz="2800" b="0" i="0" dirty="0">
            <a:latin typeface="Times New Roman" pitchFamily="18" charset="0"/>
            <a:ea typeface="幼圆" pitchFamily="49" charset="-122"/>
            <a:cs typeface="Times New Roman" pitchFamily="18" charset="0"/>
          </a:endParaRPr>
        </a:p>
      </dsp:txBody>
      <dsp:txXfrm>
        <a:off x="8657830" y="1118469"/>
        <a:ext cx="1357027" cy="1357027"/>
      </dsp:txXfrm>
    </dsp:sp>
    <dsp:sp>
      <dsp:nvSpPr>
        <dsp:cNvPr id="33" name="矩形 32"/>
        <dsp:cNvSpPr/>
      </dsp:nvSpPr>
      <dsp:spPr bwMode="white">
        <a:xfrm>
          <a:off x="2097401" y="453969"/>
          <a:ext cx="1124742" cy="674845"/>
        </a:xfrm>
        <a:prstGeom prst="rect">
          <a:avLst/>
        </a:prstGeom>
        <a:noFill/>
        <a:ln>
          <a:noFill/>
        </a:ln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95885" tIns="178435" rIns="95885" bIns="137160" anchor="ctr"/>
        <a:p>
          <a:pPr lvl="0" algn="ctr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0" i="0" dirty="0" smtClean="0">
              <a:solidFill>
                <a:schemeClr val="tx1"/>
              </a:solidFill>
              <a:latin typeface="Times New Roman" pitchFamily="18" charset="0"/>
              <a:ea typeface="幼圆" pitchFamily="49" charset="-122"/>
              <a:cs typeface="Times New Roman" pitchFamily="18" charset="0"/>
            </a:rPr>
            <a:t>视频</a:t>
          </a:r>
          <a:endParaRPr lang="en-US" sz="1800" b="0" i="0" dirty="0">
            <a:solidFill>
              <a:schemeClr val="tx1"/>
            </a:solidFill>
            <a:latin typeface="Times New Roman" pitchFamily="18" charset="0"/>
            <a:ea typeface="幼圆" pitchFamily="49" charset="-122"/>
            <a:cs typeface="Times New Roman" pitchFamily="18" charset="0"/>
          </a:endParaRPr>
        </a:p>
      </dsp:txBody>
      <dsp:txXfrm>
        <a:off x="2097401" y="453969"/>
        <a:ext cx="1124742" cy="674845"/>
      </dsp:txXfrm>
    </dsp:sp>
    <dsp:sp>
      <dsp:nvSpPr>
        <dsp:cNvPr id="34" name="矩形 33"/>
        <dsp:cNvSpPr/>
      </dsp:nvSpPr>
      <dsp:spPr bwMode="white">
        <a:xfrm>
          <a:off x="2097401" y="1128814"/>
          <a:ext cx="1124742" cy="674845"/>
        </a:xfrm>
        <a:prstGeom prst="rect">
          <a:avLst/>
        </a:prstGeom>
        <a:noFill/>
        <a:ln>
          <a:noFill/>
        </a:ln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95885" tIns="178435" rIns="95885" bIns="137160" anchor="ctr"/>
        <a:p>
          <a:pPr lvl="0" algn="ctr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0" i="0" dirty="0" smtClean="0">
              <a:solidFill>
                <a:schemeClr val="tx1"/>
              </a:solidFill>
              <a:latin typeface="Times New Roman" pitchFamily="18" charset="0"/>
              <a:ea typeface="幼圆" pitchFamily="49" charset="-122"/>
              <a:cs typeface="Times New Roman" pitchFamily="18" charset="0"/>
            </a:rPr>
            <a:t>讨论</a:t>
          </a:r>
          <a:endParaRPr lang="en-US" sz="1800" b="0" i="0" dirty="0">
            <a:solidFill>
              <a:schemeClr val="tx1"/>
            </a:solidFill>
            <a:latin typeface="Times New Roman" pitchFamily="18" charset="0"/>
            <a:ea typeface="幼圆" pitchFamily="49" charset="-122"/>
            <a:cs typeface="Times New Roman" pitchFamily="18" charset="0"/>
          </a:endParaRPr>
        </a:p>
      </dsp:txBody>
      <dsp:txXfrm>
        <a:off x="2097401" y="1128814"/>
        <a:ext cx="1124742" cy="674845"/>
      </dsp:txXfrm>
    </dsp:sp>
    <dsp:sp>
      <dsp:nvSpPr>
        <dsp:cNvPr id="35" name="矩形 34"/>
        <dsp:cNvSpPr/>
      </dsp:nvSpPr>
      <dsp:spPr bwMode="white">
        <a:xfrm>
          <a:off x="2097401" y="1803659"/>
          <a:ext cx="1124742" cy="674845"/>
        </a:xfrm>
        <a:prstGeom prst="rect">
          <a:avLst/>
        </a:prstGeom>
        <a:noFill/>
        <a:ln>
          <a:noFill/>
        </a:ln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95885" tIns="178435" rIns="95885" bIns="137160" anchor="ctr"/>
        <a:p>
          <a:pPr lvl="0" algn="ctr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0" i="0" dirty="0" smtClean="0">
              <a:solidFill>
                <a:schemeClr val="tx1"/>
              </a:solidFill>
              <a:latin typeface="Times New Roman" pitchFamily="18" charset="0"/>
              <a:ea typeface="幼圆" pitchFamily="49" charset="-122"/>
              <a:cs typeface="Times New Roman" pitchFamily="18" charset="0"/>
            </a:rPr>
            <a:t>作业</a:t>
          </a:r>
          <a:endParaRPr lang="en-US" sz="1800" b="0" i="0" dirty="0">
            <a:solidFill>
              <a:schemeClr val="tx1"/>
            </a:solidFill>
            <a:latin typeface="Times New Roman" pitchFamily="18" charset="0"/>
            <a:ea typeface="幼圆" pitchFamily="49" charset="-122"/>
            <a:cs typeface="Times New Roman" pitchFamily="18" charset="0"/>
          </a:endParaRPr>
        </a:p>
      </dsp:txBody>
      <dsp:txXfrm>
        <a:off x="2097401" y="1803659"/>
        <a:ext cx="1124742" cy="674845"/>
      </dsp:txXfrm>
    </dsp:sp>
    <dsp:sp>
      <dsp:nvSpPr>
        <dsp:cNvPr id="36" name="矩形 35"/>
        <dsp:cNvSpPr/>
      </dsp:nvSpPr>
      <dsp:spPr bwMode="white">
        <a:xfrm>
          <a:off x="2097401" y="2478504"/>
          <a:ext cx="1124742" cy="674845"/>
        </a:xfrm>
        <a:prstGeom prst="rect">
          <a:avLst/>
        </a:prstGeom>
        <a:noFill/>
        <a:ln>
          <a:noFill/>
        </a:ln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95885" tIns="178435" rIns="95885" bIns="137160" anchor="ctr"/>
        <a:p>
          <a:pPr lvl="0" algn="ctr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0" i="0" dirty="0" smtClean="0">
              <a:solidFill>
                <a:schemeClr val="tx1"/>
              </a:solidFill>
              <a:latin typeface="Times New Roman" pitchFamily="18" charset="0"/>
              <a:ea typeface="幼圆" pitchFamily="49" charset="-122"/>
              <a:cs typeface="Times New Roman" pitchFamily="18" charset="0"/>
            </a:rPr>
            <a:t>考试</a:t>
          </a:r>
          <a:endParaRPr lang="en-US" sz="1800" b="0" i="0" dirty="0">
            <a:solidFill>
              <a:schemeClr val="tx1"/>
            </a:solidFill>
            <a:latin typeface="Times New Roman" pitchFamily="18" charset="0"/>
            <a:ea typeface="幼圆" pitchFamily="49" charset="-122"/>
            <a:cs typeface="Times New Roman" pitchFamily="18" charset="0"/>
          </a:endParaRPr>
        </a:p>
      </dsp:txBody>
      <dsp:txXfrm>
        <a:off x="2097401" y="2478504"/>
        <a:ext cx="1124742" cy="674845"/>
      </dsp:txXfrm>
    </dsp:sp>
    <dsp:sp>
      <dsp:nvSpPr>
        <dsp:cNvPr id="37" name="矩形 36"/>
        <dsp:cNvSpPr/>
      </dsp:nvSpPr>
      <dsp:spPr bwMode="white">
        <a:xfrm>
          <a:off x="6426317" y="791391"/>
          <a:ext cx="1124742" cy="674845"/>
        </a:xfrm>
        <a:prstGeom prst="rect">
          <a:avLst/>
        </a:prstGeom>
        <a:noFill/>
        <a:ln>
          <a:noFill/>
        </a:ln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85090" tIns="158750" rIns="85090" bIns="121920" anchor="ctr"/>
        <a:p>
          <a:pPr lvl="0" algn="ctr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0" i="0" dirty="0" smtClean="0">
              <a:solidFill>
                <a:schemeClr val="tx1"/>
              </a:solidFill>
              <a:latin typeface="Times New Roman" pitchFamily="18" charset="0"/>
              <a:ea typeface="幼圆" pitchFamily="49" charset="-122"/>
              <a:cs typeface="Times New Roman" pitchFamily="18" charset="0"/>
            </a:rPr>
            <a:t>小组讨论</a:t>
          </a:r>
          <a:endParaRPr lang="en-US" sz="1600" b="0" i="0" dirty="0">
            <a:solidFill>
              <a:schemeClr val="tx1"/>
            </a:solidFill>
            <a:latin typeface="Times New Roman" pitchFamily="18" charset="0"/>
            <a:ea typeface="幼圆" pitchFamily="49" charset="-122"/>
            <a:cs typeface="Times New Roman" pitchFamily="18" charset="0"/>
          </a:endParaRPr>
        </a:p>
      </dsp:txBody>
      <dsp:txXfrm>
        <a:off x="6426317" y="791391"/>
        <a:ext cx="1124742" cy="674845"/>
      </dsp:txXfrm>
    </dsp:sp>
    <dsp:sp>
      <dsp:nvSpPr>
        <dsp:cNvPr id="38" name="矩形 37"/>
        <dsp:cNvSpPr/>
      </dsp:nvSpPr>
      <dsp:spPr bwMode="white">
        <a:xfrm>
          <a:off x="6426317" y="1510088"/>
          <a:ext cx="1124742" cy="674845"/>
        </a:xfrm>
        <a:prstGeom prst="rect">
          <a:avLst/>
        </a:prstGeom>
        <a:noFill/>
        <a:ln>
          <a:noFill/>
        </a:ln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85090" tIns="158750" rIns="85090" bIns="121920" anchor="ctr"/>
        <a:p>
          <a:pPr lvl="0" algn="ctr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0" i="0" dirty="0" smtClean="0">
              <a:solidFill>
                <a:schemeClr val="tx1"/>
              </a:solidFill>
              <a:latin typeface="Times New Roman" pitchFamily="18" charset="0"/>
              <a:ea typeface="幼圆" pitchFamily="49" charset="-122"/>
              <a:cs typeface="Times New Roman" pitchFamily="18" charset="0"/>
            </a:rPr>
            <a:t>互动答疑</a:t>
          </a:r>
          <a:endParaRPr lang="en-US" sz="1600" b="0" i="0" dirty="0">
            <a:solidFill>
              <a:schemeClr val="tx1"/>
            </a:solidFill>
            <a:latin typeface="Times New Roman" pitchFamily="18" charset="0"/>
            <a:ea typeface="幼圆" pitchFamily="49" charset="-122"/>
            <a:cs typeface="Times New Roman" pitchFamily="18" charset="0"/>
          </a:endParaRPr>
        </a:p>
      </dsp:txBody>
      <dsp:txXfrm>
        <a:off x="6426317" y="1510088"/>
        <a:ext cx="1124742" cy="674845"/>
      </dsp:txXfrm>
    </dsp:sp>
    <dsp:sp>
      <dsp:nvSpPr>
        <dsp:cNvPr id="39" name="矩形 38"/>
        <dsp:cNvSpPr/>
      </dsp:nvSpPr>
      <dsp:spPr bwMode="white">
        <a:xfrm>
          <a:off x="6426317" y="2141082"/>
          <a:ext cx="1124742" cy="674845"/>
        </a:xfrm>
        <a:prstGeom prst="rect">
          <a:avLst/>
        </a:prstGeom>
        <a:noFill/>
        <a:ln>
          <a:noFill/>
        </a:ln>
      </dsp:spPr>
      <dsp:style>
        <a:lnRef idx="0">
          <a:schemeClr val="dk1">
            <a:alpha val="0"/>
          </a:schemeClr>
        </a:lnRef>
        <a:fillRef idx="0">
          <a:schemeClr val="lt1">
            <a:alpha val="0"/>
          </a:schemeClr>
        </a:fillRef>
        <a:effectRef idx="0">
          <a:scrgbClr r="0" g="0" b="0"/>
        </a:effectRef>
        <a:fontRef idx="minor"/>
      </dsp:style>
      <dsp:txBody>
        <a:bodyPr lIns="85090" tIns="158750" rIns="85090" bIns="121920" anchor="ctr"/>
        <a:p>
          <a:pPr lvl="0" algn="ctr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0" i="0" dirty="0" smtClean="0">
              <a:solidFill>
                <a:schemeClr val="tx1"/>
              </a:solidFill>
              <a:latin typeface="Times New Roman" pitchFamily="18" charset="0"/>
              <a:ea typeface="幼圆" pitchFamily="49" charset="-122"/>
              <a:cs typeface="Times New Roman" pitchFamily="18" charset="0"/>
            </a:rPr>
            <a:t>课堂</a:t>
          </a:r>
          <a:endParaRPr lang="zh-CN" altLang="en-US" sz="1600" b="0" i="0" dirty="0" smtClean="0">
            <a:solidFill>
              <a:schemeClr val="tx1"/>
            </a:solidFill>
            <a:latin typeface="Times New Roman" pitchFamily="18" charset="0"/>
            <a:ea typeface="幼圆" pitchFamily="49" charset="-122"/>
            <a:cs typeface="Times New Roman" pitchFamily="18" charset="0"/>
          </a:endParaRPr>
        </a:p>
        <a:p>
          <a:pPr lvl="0" algn="ctr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600" b="0" i="0" dirty="0" smtClean="0">
              <a:solidFill>
                <a:schemeClr val="tx1"/>
              </a:solidFill>
              <a:latin typeface="Times New Roman" pitchFamily="18" charset="0"/>
              <a:ea typeface="幼圆" pitchFamily="49" charset="-122"/>
              <a:cs typeface="Times New Roman" pitchFamily="18" charset="0"/>
            </a:rPr>
            <a:t>教学</a:t>
          </a:r>
          <a:endParaRPr lang="en-US" sz="1600" b="0" i="0" dirty="0">
            <a:solidFill>
              <a:schemeClr val="tx1"/>
            </a:solidFill>
            <a:latin typeface="Times New Roman" pitchFamily="18" charset="0"/>
            <a:ea typeface="幼圆" pitchFamily="49" charset="-122"/>
            <a:cs typeface="Times New Roman" pitchFamily="18" charset="0"/>
          </a:endParaRPr>
        </a:p>
      </dsp:txBody>
      <dsp:txXfrm>
        <a:off x="6426317" y="2141082"/>
        <a:ext cx="1124742" cy="6748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ubStepProcess">
  <dgm:title val=""/>
  <dgm:desc val=""/>
  <dgm:catLst>
    <dgm:cat type="process" pri="122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61" srcId="1" destId="11" srcOrd="0" destOrd="0"/>
        <dgm:cxn modelId="62" srcId="1" destId="12" srcOrd="1" destOrd="0"/>
        <dgm:cxn modelId="7" srcId="0" destId="2" srcOrd="0" destOrd="0"/>
        <dgm:cxn modelId="8" srcId="0" destId="3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8" srcId="0" destId="1" srcOrd="0" destOrd="0"/>
        <dgm:cxn modelId="81" srcId="1" destId="11" srcOrd="0" destOrd="0"/>
        <dgm:cxn modelId="82" srcId="1" destId="12" srcOrd="1" destOrd="0"/>
        <dgm:cxn modelId="9" srcId="0" destId="2" srcOrd="0" destOrd="0"/>
        <dgm:cxn modelId="10" srcId="0" destId="3" srcOrd="0" destOrd="0"/>
        <dgm:cxn modelId="11" srcId="0" destId="4" srcOrd="0" destOrd="0"/>
      </dgm:cxnLst>
      <dgm:bg/>
      <dgm:whole/>
    </dgm:dataModel>
  </dgm:clrData>
  <dgm:layoutNode name="Name0">
    <dgm:varLst>
      <dgm:chMax val="7"/>
      <dgm:dir/>
      <dgm:animOne val="branch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Tx1" refType="w"/>
      <dgm:constr type="w" for="ch" forName="chLin1" refType="w" refFor="ch" refForName="parTx1" fact="1.38"/>
      <dgm:constr type="h" for="ch" forName="chLin1" refType="h"/>
      <dgm:constr type="w" for="ch" forName="spPre1" refType="w" fact="0.27"/>
      <dgm:constr type="w" for="ch" forName="spPost1" refType="w" fact="0.27"/>
      <dgm:constr type="h" for="ch" forName="spPre1" refType="h"/>
      <dgm:constr type="h" for="ch" forName="spPost1" refType="h"/>
      <dgm:constr type="primFontSz" for="ch" forName="parTx1" val="65"/>
      <dgm:constr type="primFontSz" for="des" forName="desTx1" refType="primFontSz" refFor="ch" refForName="parTx1" fact="0.78"/>
      <dgm:constr type="primFontSz" for="des" forName="desTx1" op="equ"/>
      <dgm:constr type="w" for="ch" forName="parTx2" refType="w"/>
      <dgm:constr type="w" for="ch" forName="chLin2" refType="w" refFor="ch" refForName="parTx2" fact="1.38"/>
      <dgm:constr type="h" for="ch" forName="chLin2" refType="h"/>
      <dgm:constr type="w" for="ch" forName="spPre2" refType="w" fact="0.54"/>
      <dgm:constr type="w" for="ch" forName="spPost2" refType="w" fact="0.54"/>
      <dgm:constr type="h" for="ch" forName="spPre2" refType="h"/>
      <dgm:constr type="h" for="ch" forName="spPost2" refType="h"/>
      <dgm:constr type="primFontSz" for="ch" forName="parTx2" refType="primFontSz" refFor="ch" refForName="parTx1" op="equ"/>
      <dgm:constr type="primFontSz" for="des" forName="desTx2" refType="primFontSz" refFor="des" refForName="desTx1" op="equ"/>
      <dgm:constr type="w" for="ch" forName="parTx3" refType="w"/>
      <dgm:constr type="w" for="ch" forName="chLin3" refType="w" refFor="ch" refForName="parTx3" fact="1.38"/>
      <dgm:constr type="h" for="ch" forName="chLin3" refType="h"/>
      <dgm:constr type="w" for="ch" forName="spPre3" refType="w" fact="0.54"/>
      <dgm:constr type="w" for="ch" forName="spPost3" refType="w" fact="0.54"/>
      <dgm:constr type="h" for="ch" forName="spPre3" refType="h"/>
      <dgm:constr type="h" for="ch" forName="spPost3" refType="h"/>
      <dgm:constr type="primFontSz" for="ch" forName="parTx3" refType="primFontSz" refFor="ch" refForName="parTx1" op="equ"/>
      <dgm:constr type="primFontSz" for="des" forName="desTx3" refType="primFontSz" refFor="des" refForName="desTx1" op="equ"/>
      <dgm:constr type="w" for="ch" forName="parTx4" refType="w"/>
      <dgm:constr type="w" for="ch" forName="chLin4" refType="w" refFor="ch" refForName="parTx4" fact="1.38"/>
      <dgm:constr type="h" for="ch" forName="chLin4" refType="h"/>
      <dgm:constr type="w" for="ch" forName="spPre4" refType="w" fact="0.54"/>
      <dgm:constr type="w" for="ch" forName="spPost4" refType="w" fact="0.54"/>
      <dgm:constr type="h" for="ch" forName="spPre4" refType="h"/>
      <dgm:constr type="h" for="ch" forName="spPost4" refType="h"/>
      <dgm:constr type="primFontSz" for="ch" forName="parTx4" refType="primFontSz" refFor="ch" refForName="parTx1" op="equ"/>
      <dgm:constr type="primFontSz" for="des" forName="desTx4" refType="primFontSz" refFor="des" refForName="desTx1" op="equ"/>
      <dgm:constr type="w" for="ch" forName="parTx5" refType="w"/>
      <dgm:constr type="w" for="ch" forName="chLin5" refType="w" refFor="ch" refForName="parTx5" fact="1.38"/>
      <dgm:constr type="h" for="ch" forName="chLin5" refType="h"/>
      <dgm:constr type="w" for="ch" forName="spPre5" refType="w" fact="0.54"/>
      <dgm:constr type="w" for="ch" forName="spPost5" refType="w" fact="0.54"/>
      <dgm:constr type="h" for="ch" forName="spPre5" refType="h"/>
      <dgm:constr type="h" for="ch" forName="spPost5" refType="h"/>
      <dgm:constr type="primFontSz" for="ch" forName="parTx5" refType="primFontSz" refFor="ch" refForName="parTx1" op="equ"/>
      <dgm:constr type="primFontSz" for="des" forName="desTx5" refType="primFontSz" refFor="des" refForName="desTx1" op="equ"/>
      <dgm:constr type="w" for="ch" forName="parTx6" refType="w"/>
      <dgm:constr type="w" for="ch" forName="chLin6" refType="w" refFor="ch" refForName="parTx6" fact="1.38"/>
      <dgm:constr type="h" for="ch" forName="chLin6" refType="h"/>
      <dgm:constr type="w" for="ch" forName="spPre6" refType="w" fact="0.54"/>
      <dgm:constr type="w" for="ch" forName="spPost6" refType="w" fact="0.54"/>
      <dgm:constr type="h" for="ch" forName="spPre6" refType="h"/>
      <dgm:constr type="h" for="ch" forName="spPost6" refType="h"/>
      <dgm:constr type="primFontSz" for="ch" forName="parTx6" refType="primFontSz" refFor="ch" refForName="parTx1" op="equ"/>
      <dgm:constr type="primFontSz" for="des" forName="desTx6" refType="primFontSz" refFor="des" refForName="desTx1" op="equ"/>
      <dgm:constr type="w" for="ch" forName="parTx7" refType="w"/>
      <dgm:constr type="w" for="ch" forName="chLin7" refType="w" refFor="ch" refForName="parTx7" fact="1.38"/>
      <dgm:constr type="h" for="ch" forName="chLin7" refType="h"/>
      <dgm:constr type="w" for="ch" forName="spPre7" refType="w" fact="0.54"/>
      <dgm:constr type="w" for="ch" forName="spPost7" refType="w" fact="0.54"/>
      <dgm:constr type="h" for="ch" forName="spPre7" refType="h"/>
      <dgm:constr type="h" for="ch" forName="spPost7" refType="h"/>
      <dgm:constr type="primFontSz" for="ch" forName="parTx7" refType="primFontSz" refFor="ch" refForName="parTx1" op="equ"/>
      <dgm:constr type="primFontSz" for="des" forName="desTx7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parTx1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">
            <dgm:if name="Name8" axis="ch" ptType="node" func="cnt" op="gte" val="1">
              <dgm:layoutNode name="spPre1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1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1" refType="w" fact="0.77"/>
                  <dgm:constr type="w" for="ch" forName="top1" refType="w" refFor="ch" refForName="txAndLines1" fact="0.78"/>
                </dgm:constrLst>
                <dgm:forEach name="Name9" axis="ch">
                  <dgm:forEach name="Name10" axis="self" ptType="parTrans">
                    <dgm:layoutNode name="Name11" styleLbl="parChTrans1D1">
                      <dgm:choose name="Name12">
                        <dgm:if name="Name13" func="var" arg="dir" op="equ" val="norm">
                          <dgm:alg type="conn">
                            <dgm:param type="dstNode" val="anchor1"/>
                            <dgm:param type="dim" val="1D"/>
                            <dgm:param type="endSty" val="noArr"/>
                            <dgm:param type="begPts" val="midR"/>
                          </dgm:alg>
                        </dgm:if>
                        <dgm:else name="Name14">
                          <dgm:alg type="conn">
                            <dgm:param type="srcNode" val="parTx1"/>
                            <dgm:param type="dstNode" val="anchor1"/>
                            <dgm:param type="dim" val="1D"/>
                            <dgm:param type="endSty" val="noArr"/>
                            <dgm:param type="begPts" val="midL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" axis="self" ptType="node">
                    <dgm:choose name="Name16">
                      <dgm:if name="Name17" axis="par ch" ptType="node node" func="cnt" op="equ" val="1">
                        <dgm:layoutNode name="top1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"/>
                    </dgm:choose>
                    <dgm:layoutNode name="txAndLines1">
                      <dgm:choose name="Name19">
                        <dgm:if name="Name20" func="var" arg="dir" op="equ" val="norm">
                          <dgm:alg type="lin"/>
                        </dgm:if>
                        <dgm:else name="Name2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22">
                        <dgm:if name="Name23" axis="root ch" ptType="all node" func="cnt" op="gte" val="2">
                          <dgm:constrLst>
                            <dgm:constr type="w" for="ch" forName="anchor1" refType="w"/>
                            <dgm:constr type="w" for="ch" forName="backup1" refType="w" fact="-1"/>
                            <dgm:constr type="w" for="ch" forName="preLine1" refType="w" fact="0.11"/>
                            <dgm:constr type="w" for="ch" forName="desTx1" refType="w" fact="0.78"/>
                            <dgm:constr type="w" for="ch" forName="postLine1" refType="w" fact="0.11"/>
                          </dgm:constrLst>
                        </dgm:if>
                        <dgm:else name="Name24">
                          <dgm:constrLst>
                            <dgm:constr type="w" for="ch" forName="anchor1" refType="w" fact="0.89"/>
                            <dgm:constr type="w" for="ch" forName="backup1" refType="w" fact="-0.89"/>
                            <dgm:constr type="w" for="ch" forName="preLine1" refType="w" fact="0.11"/>
                            <dgm:constr type="w" for="ch" forName="desTx1" refType="w" fact="0.78"/>
                          </dgm:constrLst>
                        </dgm:else>
                      </dgm:choose>
                      <dgm:layoutNode name="anchor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1" styleLbl="parChTrans1D1" moveWith="desTx1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1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25">
                        <dgm:if name="Name26" axis="root ch" ptType="all node" func="cnt" op="gte" val="2">
                          <dgm:layoutNode name="postLine1" styleLbl="parChTrans1D1" moveWith="desTx1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27"/>
                      </dgm:choose>
                    </dgm:layoutNode>
                  </dgm:forEach>
                  <dgm:choose name="Name28">
                    <dgm:if name="Name29" axis="root ch" ptType="all node" func="cnt" op="gte" val="2">
                      <dgm:forEach name="Name30" axis="self" ptType="parTrans">
                        <dgm:layoutNode name="Name31" styleLbl="parChTrans1D1">
                          <dgm:choose name="Name32">
                            <dgm:if name="Name33" func="var" arg="dir" op="equ" val="norm">
                              <dgm:alg type="conn">
                                <dgm:param type="srcNode" val="parTx2"/>
                                <dgm:param type="dstNode" val="anchor1"/>
                                <dgm:param type="dim" val="1D"/>
                                <dgm:param type="endSty" val="noArr"/>
                                <dgm:param type="begPts" val="midL"/>
                              </dgm:alg>
                            </dgm:if>
                            <dgm:else name="Name34">
                              <dgm:alg type="conn">
                                <dgm:param type="srcNode" val="parTx2"/>
                                <dgm:param type="dstNode" val="anchor1"/>
                                <dgm:param type="dim" val="1D"/>
                                <dgm:param type="endSty" val="noArr"/>
                                <dgm:param type="begPts" val="midR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35"/>
                  </dgm:choose>
                </dgm:forEach>
              </dgm:layoutNode>
              <dgm:choose name="Name36">
                <dgm:if name="Name37" axis="root ch" ptType="all node" func="cnt" op="gte" val="2">
                  <dgm:layoutNode name="spPost1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38"/>
              </dgm:choose>
            </dgm:if>
            <dgm:else name="Name39"/>
          </dgm:choose>
        </dgm:if>
        <dgm:if name="Name40" axis="self" ptType="node" func="pos" op="equ" val="2">
          <dgm:layoutNode name="parTx2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41">
            <dgm:if name="Name42" axis="ch" ptType="node" func="cnt" op="gte" val="1">
              <dgm:layoutNode name="spPre2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2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2" refType="w" fact="0.77"/>
                  <dgm:constr type="w" for="ch" forName="top2" refType="w" refFor="ch" refForName="txAndLines2" fact="0.78"/>
                </dgm:constrLst>
                <dgm:forEach name="Name43" axis="ch">
                  <dgm:forEach name="Name44" axis="self" ptType="parTrans">
                    <dgm:layoutNode name="Name45" styleLbl="parChTrans1D1">
                      <dgm:choose name="Name46">
                        <dgm:if name="Name47" func="var" arg="dir" op="equ" val="norm">
                          <dgm:alg type="conn">
                            <dgm:param type="dstNode" val="anchor2"/>
                            <dgm:param type="dim" val="1D"/>
                            <dgm:param type="endSty" val="noArr"/>
                            <dgm:param type="begPts" val="midR"/>
                          </dgm:alg>
                        </dgm:if>
                        <dgm:else name="Name48">
                          <dgm:alg type="conn">
                            <dgm:param type="srcNode" val="parTx2"/>
                            <dgm:param type="dstNode" val="anchor2"/>
                            <dgm:param type="dim" val="1D"/>
                            <dgm:param type="endSty" val="noArr"/>
                            <dgm:param type="begPts" val="midL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49" axis="self" ptType="node">
                    <dgm:choose name="Name50">
                      <dgm:if name="Name51" axis="par ch" ptType="node node" func="cnt" op="equ" val="1">
                        <dgm:layoutNode name="top2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52"/>
                    </dgm:choose>
                    <dgm:layoutNode name="txAndLines2">
                      <dgm:choose name="Name53">
                        <dgm:if name="Name54" func="var" arg="dir" op="equ" val="norm">
                          <dgm:alg type="lin"/>
                        </dgm:if>
                        <dgm:else name="Name5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56">
                        <dgm:if name="Name57" axis="root ch" ptType="all node" func="cnt" op="gte" val="3">
                          <dgm:constrLst>
                            <dgm:constr type="w" for="ch" forName="anchor2" refType="w"/>
                            <dgm:constr type="w" for="ch" forName="backup2" refType="w" fact="-1"/>
                            <dgm:constr type="w" for="ch" forName="preLine2" refType="w" fact="0.11"/>
                            <dgm:constr type="w" for="ch" forName="desTx2" refType="w" fact="0.78"/>
                            <dgm:constr type="w" for="ch" forName="postLine2" refType="w" fact="0.11"/>
                          </dgm:constrLst>
                        </dgm:if>
                        <dgm:else name="Name58">
                          <dgm:constrLst>
                            <dgm:constr type="w" for="ch" forName="anchor2" refType="w" fact="0.89"/>
                            <dgm:constr type="w" for="ch" forName="backup2" refType="w" fact="-0.89"/>
                            <dgm:constr type="w" for="ch" forName="preLine2" refType="w" fact="0.11"/>
                            <dgm:constr type="w" for="ch" forName="desTx2" refType="w" fact="0.78"/>
                          </dgm:constrLst>
                        </dgm:else>
                      </dgm:choose>
                      <dgm:layoutNode name="anchor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2" styleLbl="parChTrans1D1" moveWith="desTx2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2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59">
                        <dgm:if name="Name60" axis="root ch" ptType="all node" func="cnt" op="gte" val="3">
                          <dgm:layoutNode name="postLine2" styleLbl="parChTrans1D1" moveWith="desTx2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61"/>
                      </dgm:choose>
                    </dgm:layoutNode>
                  </dgm:forEach>
                  <dgm:choose name="Name62">
                    <dgm:if name="Name63" axis="root ch" ptType="all node" func="cnt" op="gte" val="3">
                      <dgm:forEach name="Name64" axis="self" ptType="parTrans">
                        <dgm:layoutNode name="Name65" styleLbl="parChTrans1D1">
                          <dgm:choose name="Name66">
                            <dgm:if name="Name67" func="var" arg="dir" op="equ" val="norm">
                              <dgm:alg type="conn">
                                <dgm:param type="srcNode" val="parTx3"/>
                                <dgm:param type="dstNode" val="anchor2"/>
                                <dgm:param type="dim" val="1D"/>
                                <dgm:param type="endSty" val="noArr"/>
                                <dgm:param type="begPts" val="midL"/>
                              </dgm:alg>
                            </dgm:if>
                            <dgm:else name="Name68">
                              <dgm:alg type="conn">
                                <dgm:param type="srcNode" val="parTx3"/>
                                <dgm:param type="dstNode" val="anchor2"/>
                                <dgm:param type="dim" val="1D"/>
                                <dgm:param type="endSty" val="noArr"/>
                                <dgm:param type="begPts" val="midR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69"/>
                  </dgm:choose>
                </dgm:forEach>
              </dgm:layoutNode>
              <dgm:choose name="Name70">
                <dgm:if name="Name71" axis="root ch" ptType="all node" func="cnt" op="gte" val="3">
                  <dgm:layoutNode name="spPost2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72"/>
              </dgm:choose>
            </dgm:if>
            <dgm:else name="Name73"/>
          </dgm:choose>
        </dgm:if>
        <dgm:if name="Name74" axis="self" ptType="node" func="pos" op="equ" val="3">
          <dgm:layoutNode name="parTx3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5">
            <dgm:if name="Name76" axis="ch" ptType="node" func="cnt" op="gte" val="1">
              <dgm:layoutNode name="spPre3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3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3" refType="w" fact="0.77"/>
                  <dgm:constr type="w" for="ch" forName="top3" refType="w" refFor="ch" refForName="txAndLines3" fact="0.78"/>
                </dgm:constrLst>
                <dgm:forEach name="Name77" axis="ch">
                  <dgm:forEach name="Name78" axis="self" ptType="parTrans">
                    <dgm:layoutNode name="Name79" styleLbl="parChTrans1D1">
                      <dgm:choose name="Name80">
                        <dgm:if name="Name81" func="var" arg="dir" op="equ" val="norm">
                          <dgm:alg type="conn">
                            <dgm:param type="dstNode" val="anchor3"/>
                            <dgm:param type="dim" val="1D"/>
                            <dgm:param type="endSty" val="noArr"/>
                            <dgm:param type="begPts" val="midR"/>
                          </dgm:alg>
                        </dgm:if>
                        <dgm:else name="Name82">
                          <dgm:alg type="conn">
                            <dgm:param type="srcNode" val="parTx3"/>
                            <dgm:param type="dstNode" val="anchor3"/>
                            <dgm:param type="dim" val="1D"/>
                            <dgm:param type="endSty" val="noArr"/>
                            <dgm:param type="begPts" val="midL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83" axis="self" ptType="node">
                    <dgm:choose name="Name84">
                      <dgm:if name="Name85" axis="par ch" ptType="node node" func="cnt" op="equ" val="1">
                        <dgm:layoutNode name="top3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86"/>
                    </dgm:choose>
                    <dgm:layoutNode name="txAndLines3">
                      <dgm:choose name="Name87">
                        <dgm:if name="Name88" func="var" arg="dir" op="equ" val="norm">
                          <dgm:alg type="lin"/>
                        </dgm:if>
                        <dgm:else name="Name89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90">
                        <dgm:if name="Name91" axis="root ch" ptType="all node" func="cnt" op="gte" val="4">
                          <dgm:constrLst>
                            <dgm:constr type="w" for="ch" forName="anchor3" refType="w"/>
                            <dgm:constr type="w" for="ch" forName="backup3" refType="w" fact="-1"/>
                            <dgm:constr type="w" for="ch" forName="preLine3" refType="w" fact="0.11"/>
                            <dgm:constr type="w" for="ch" forName="desTx3" refType="w" fact="0.78"/>
                            <dgm:constr type="w" for="ch" forName="postLine3" refType="w" fact="0.11"/>
                          </dgm:constrLst>
                        </dgm:if>
                        <dgm:else name="Name92">
                          <dgm:constrLst>
                            <dgm:constr type="w" for="ch" forName="anchor3" refType="w" fact="0.89"/>
                            <dgm:constr type="w" for="ch" forName="backup3" refType="w" fact="-0.89"/>
                            <dgm:constr type="w" for="ch" forName="preLine3" refType="w" fact="0.11"/>
                            <dgm:constr type="w" for="ch" forName="desTx3" refType="w" fact="0.78"/>
                          </dgm:constrLst>
                        </dgm:else>
                      </dgm:choose>
                      <dgm:layoutNode name="anchor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3" styleLbl="parChTrans1D1" moveWith="desTx3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3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93">
                        <dgm:if name="Name94" axis="root ch" ptType="all node" func="cnt" op="gte" val="4">
                          <dgm:layoutNode name="postLine3" styleLbl="parChTrans1D1" moveWith="desTx3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95"/>
                      </dgm:choose>
                    </dgm:layoutNode>
                  </dgm:forEach>
                  <dgm:choose name="Name96">
                    <dgm:if name="Name97" axis="root ch" ptType="all node" func="cnt" op="gte" val="4">
                      <dgm:forEach name="Name98" axis="self" ptType="parTrans">
                        <dgm:layoutNode name="Name99" styleLbl="parChTrans1D1">
                          <dgm:choose name="Name100">
                            <dgm:if name="Name101" func="var" arg="dir" op="equ" val="norm">
                              <dgm:alg type="conn">
                                <dgm:param type="srcNode" val="parTx4"/>
                                <dgm:param type="dstNode" val="anchor3"/>
                                <dgm:param type="dim" val="1D"/>
                                <dgm:param type="endSty" val="noArr"/>
                                <dgm:param type="begPts" val="midL"/>
                              </dgm:alg>
                            </dgm:if>
                            <dgm:else name="Name102">
                              <dgm:alg type="conn">
                                <dgm:param type="srcNode" val="parTx4"/>
                                <dgm:param type="dstNode" val="anchor3"/>
                                <dgm:param type="dim" val="1D"/>
                                <dgm:param type="endSty" val="noArr"/>
                                <dgm:param type="begPts" val="midR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03"/>
                  </dgm:choose>
                </dgm:forEach>
              </dgm:layoutNode>
              <dgm:choose name="Name104">
                <dgm:if name="Name105" axis="root ch" ptType="all node" func="cnt" op="gte" val="4">
                  <dgm:layoutNode name="spPost3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06"/>
              </dgm:choose>
            </dgm:if>
            <dgm:else name="Name107"/>
          </dgm:choose>
        </dgm:if>
        <dgm:if name="Name108" axis="self" ptType="node" func="pos" op="equ" val="4">
          <dgm:layoutNode name="parTx4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09">
            <dgm:if name="Name110" axis="ch" ptType="node" func="cnt" op="gte" val="1">
              <dgm:layoutNode name="spPre4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4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4" refType="w" fact="0.77"/>
                  <dgm:constr type="w" for="ch" forName="top4" refType="w" refFor="ch" refForName="txAndLines4" fact="0.78"/>
                </dgm:constrLst>
                <dgm:forEach name="Name111" axis="ch">
                  <dgm:forEach name="Name112" axis="self" ptType="parTrans">
                    <dgm:layoutNode name="Name113" styleLbl="parChTrans1D1">
                      <dgm:choose name="Name114">
                        <dgm:if name="Name115" func="var" arg="dir" op="equ" val="norm">
                          <dgm:alg type="conn">
                            <dgm:param type="dstNode" val="anchor4"/>
                            <dgm:param type="dim" val="1D"/>
                            <dgm:param type="endSty" val="noArr"/>
                            <dgm:param type="begPts" val="midR"/>
                          </dgm:alg>
                        </dgm:if>
                        <dgm:else name="Name116">
                          <dgm:alg type="conn">
                            <dgm:param type="srcNode" val="parTx4"/>
                            <dgm:param type="dstNode" val="anchor4"/>
                            <dgm:param type="dim" val="1D"/>
                            <dgm:param type="endSty" val="noArr"/>
                            <dgm:param type="begPts" val="midL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17" axis="self" ptType="node">
                    <dgm:choose name="Name118">
                      <dgm:if name="Name119" axis="par ch" ptType="node node" func="cnt" op="equ" val="1">
                        <dgm:layoutNode name="top4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20"/>
                    </dgm:choose>
                    <dgm:layoutNode name="txAndLines4">
                      <dgm:choose name="Name121">
                        <dgm:if name="Name122" func="var" arg="dir" op="equ" val="norm">
                          <dgm:alg type="lin"/>
                        </dgm:if>
                        <dgm:else name="Name123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24">
                        <dgm:if name="Name125" axis="root ch" ptType="all node" func="cnt" op="gte" val="5">
                          <dgm:constrLst>
                            <dgm:constr type="w" for="ch" forName="anchor4" refType="w"/>
                            <dgm:constr type="w" for="ch" forName="backup4" refType="w" fact="-1"/>
                            <dgm:constr type="w" for="ch" forName="preLine4" refType="w" fact="0.11"/>
                            <dgm:constr type="w" for="ch" forName="desTx4" refType="w" fact="0.78"/>
                            <dgm:constr type="w" for="ch" forName="postLine4" refType="w" fact="0.11"/>
                          </dgm:constrLst>
                        </dgm:if>
                        <dgm:else name="Name126">
                          <dgm:constrLst>
                            <dgm:constr type="w" for="ch" forName="anchor4" refType="w" fact="0.89"/>
                            <dgm:constr type="w" for="ch" forName="backup4" refType="w" fact="-0.89"/>
                            <dgm:constr type="w" for="ch" forName="preLine4" refType="w" fact="0.11"/>
                            <dgm:constr type="w" for="ch" forName="desTx4" refType="w" fact="0.78"/>
                          </dgm:constrLst>
                        </dgm:else>
                      </dgm:choose>
                      <dgm:layoutNode name="anchor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4" styleLbl="parChTrans1D1" moveWith="desTx4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4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27">
                        <dgm:if name="Name128" axis="root ch" ptType="all node" func="cnt" op="gte" val="5">
                          <dgm:layoutNode name="postLine4" styleLbl="parChTrans1D1" moveWith="desTx4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29"/>
                      </dgm:choose>
                    </dgm:layoutNode>
                  </dgm:forEach>
                  <dgm:choose name="Name130">
                    <dgm:if name="Name131" axis="root ch" ptType="all node" func="cnt" op="gte" val="5">
                      <dgm:forEach name="Name132" axis="self" ptType="parTrans">
                        <dgm:layoutNode name="Name133" styleLbl="parChTrans1D1">
                          <dgm:choose name="Name134">
                            <dgm:if name="Name135" func="var" arg="dir" op="equ" val="norm">
                              <dgm:alg type="conn">
                                <dgm:param type="srcNode" val="parTx5"/>
                                <dgm:param type="dstNode" val="anchor4"/>
                                <dgm:param type="dim" val="1D"/>
                                <dgm:param type="endSty" val="noArr"/>
                                <dgm:param type="begPts" val="midL"/>
                              </dgm:alg>
                            </dgm:if>
                            <dgm:else name="Name136">
                              <dgm:alg type="conn">
                                <dgm:param type="srcNode" val="parTx5"/>
                                <dgm:param type="dstNode" val="anchor4"/>
                                <dgm:param type="dim" val="1D"/>
                                <dgm:param type="endSty" val="noArr"/>
                                <dgm:param type="begPts" val="midR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37"/>
                  </dgm:choose>
                </dgm:forEach>
              </dgm:layoutNode>
              <dgm:choose name="Name138">
                <dgm:if name="Name139" axis="root ch" ptType="all node" func="cnt" op="gte" val="5">
                  <dgm:layoutNode name="spPost4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40"/>
              </dgm:choose>
            </dgm:if>
            <dgm:else name="Name141"/>
          </dgm:choose>
        </dgm:if>
        <dgm:if name="Name142" axis="self" ptType="node" func="pos" op="equ" val="5">
          <dgm:layoutNode name="parTx5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43">
            <dgm:if name="Name144" axis="ch" ptType="node" func="cnt" op="gte" val="1">
              <dgm:layoutNode name="spPre5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5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5" refType="w" fact="0.77"/>
                  <dgm:constr type="w" for="ch" forName="top5" refType="w" refFor="ch" refForName="txAndLines5" fact="0.78"/>
                </dgm:constrLst>
                <dgm:forEach name="Name145" axis="ch">
                  <dgm:forEach name="Name146" axis="self" ptType="parTrans">
                    <dgm:layoutNode name="Name147" styleLbl="parChTrans1D1">
                      <dgm:choose name="Name148">
                        <dgm:if name="Name149" func="var" arg="dir" op="equ" val="norm">
                          <dgm:alg type="conn">
                            <dgm:param type="dstNode" val="anchor5"/>
                            <dgm:param type="dim" val="1D"/>
                            <dgm:param type="endSty" val="noArr"/>
                            <dgm:param type="begPts" val="midR"/>
                          </dgm:alg>
                        </dgm:if>
                        <dgm:else name="Name150">
                          <dgm:alg type="conn">
                            <dgm:param type="srcNode" val="parTx5"/>
                            <dgm:param type="dstNode" val="anchor5"/>
                            <dgm:param type="dim" val="1D"/>
                            <dgm:param type="endSty" val="noArr"/>
                            <dgm:param type="begPts" val="midL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1" axis="self" ptType="node">
                    <dgm:choose name="Name152">
                      <dgm:if name="Name153" axis="par ch" ptType="node node" func="cnt" op="equ" val="1">
                        <dgm:layoutNode name="top5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54"/>
                    </dgm:choose>
                    <dgm:layoutNode name="txAndLines5">
                      <dgm:choose name="Name155">
                        <dgm:if name="Name156" func="var" arg="dir" op="equ" val="norm">
                          <dgm:alg type="lin"/>
                        </dgm:if>
                        <dgm:else name="Name157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58">
                        <dgm:if name="Name159" axis="root ch" ptType="all node" func="cnt" op="gte" val="6">
                          <dgm:constrLst>
                            <dgm:constr type="w" for="ch" forName="anchor5" refType="w"/>
                            <dgm:constr type="w" for="ch" forName="backup5" refType="w" fact="-1"/>
                            <dgm:constr type="w" for="ch" forName="preLine5" refType="w" fact="0.11"/>
                            <dgm:constr type="w" for="ch" forName="desTx5" refType="w" fact="0.78"/>
                            <dgm:constr type="w" for="ch" forName="postLine5" refType="w" fact="0.11"/>
                          </dgm:constrLst>
                        </dgm:if>
                        <dgm:else name="Name160">
                          <dgm:constrLst>
                            <dgm:constr type="w" for="ch" forName="anchor5" refType="w" fact="0.89"/>
                            <dgm:constr type="w" for="ch" forName="backup5" refType="w" fact="-0.89"/>
                            <dgm:constr type="w" for="ch" forName="preLine5" refType="w" fact="0.11"/>
                            <dgm:constr type="w" for="ch" forName="desTx5" refType="w" fact="0.78"/>
                          </dgm:constrLst>
                        </dgm:else>
                      </dgm:choose>
                      <dgm:layoutNode name="anchor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5" styleLbl="parChTrans1D1" moveWith="desTx5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5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61">
                        <dgm:if name="Name162" axis="root ch" ptType="all node" func="cnt" op="gte" val="6">
                          <dgm:layoutNode name="postLine5" styleLbl="parChTrans1D1" moveWith="desTx5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63"/>
                      </dgm:choose>
                    </dgm:layoutNode>
                  </dgm:forEach>
                  <dgm:choose name="Name164">
                    <dgm:if name="Name165" axis="root ch" ptType="all node" func="cnt" op="gte" val="6">
                      <dgm:forEach name="Name166" axis="self" ptType="parTrans">
                        <dgm:layoutNode name="Name167" styleLbl="parChTrans1D1">
                          <dgm:choose name="Name168">
                            <dgm:if name="Name169" func="var" arg="dir" op="equ" val="norm">
                              <dgm:alg type="conn">
                                <dgm:param type="srcNode" val="parTx6"/>
                                <dgm:param type="dstNode" val="anchor5"/>
                                <dgm:param type="dim" val="1D"/>
                                <dgm:param type="endSty" val="noArr"/>
                                <dgm:param type="begPts" val="midL"/>
                              </dgm:alg>
                            </dgm:if>
                            <dgm:else name="Name170">
                              <dgm:alg type="conn">
                                <dgm:param type="srcNode" val="parTx6"/>
                                <dgm:param type="dstNode" val="anchor5"/>
                                <dgm:param type="dim" val="1D"/>
                                <dgm:param type="endSty" val="noArr"/>
                                <dgm:param type="begPts" val="midR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71"/>
                  </dgm:choose>
                </dgm:forEach>
              </dgm:layoutNode>
              <dgm:choose name="Name172">
                <dgm:if name="Name173" axis="root ch" ptType="all node" func="cnt" op="gte" val="6">
                  <dgm:layoutNode name="spPost5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74"/>
              </dgm:choose>
            </dgm:if>
            <dgm:else name="Name175"/>
          </dgm:choose>
        </dgm:if>
        <dgm:if name="Name176" axis="self" ptType="node" func="pos" op="equ" val="6">
          <dgm:layoutNode name="parTx6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77">
            <dgm:if name="Name178" axis="ch" ptType="node" func="cnt" op="gte" val="1">
              <dgm:layoutNode name="spPre6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6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6" refType="w" fact="0.77"/>
                  <dgm:constr type="w" for="ch" forName="top6" refType="w" refFor="ch" refForName="txAndLines6" fact="0.78"/>
                </dgm:constrLst>
                <dgm:forEach name="Name179" axis="ch">
                  <dgm:forEach name="Name180" axis="self" ptType="parTrans">
                    <dgm:layoutNode name="Name181" styleLbl="parChTrans1D1">
                      <dgm:choose name="Name182">
                        <dgm:if name="Name183" func="var" arg="dir" op="equ" val="norm">
                          <dgm:alg type="conn">
                            <dgm:param type="dstNode" val="anchor6"/>
                            <dgm:param type="dim" val="1D"/>
                            <dgm:param type="endSty" val="noArr"/>
                            <dgm:param type="begPts" val="midR"/>
                          </dgm:alg>
                        </dgm:if>
                        <dgm:else name="Name184">
                          <dgm:alg type="conn">
                            <dgm:param type="srcNode" val="parTx6"/>
                            <dgm:param type="dstNode" val="anchor6"/>
                            <dgm:param type="dim" val="1D"/>
                            <dgm:param type="endSty" val="noArr"/>
                            <dgm:param type="begPts" val="midL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85" axis="self" ptType="node">
                    <dgm:choose name="Name186">
                      <dgm:if name="Name187" axis="par ch" ptType="node node" func="cnt" op="equ" val="1">
                        <dgm:layoutNode name="top6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8"/>
                    </dgm:choose>
                    <dgm:layoutNode name="txAndLines6">
                      <dgm:choose name="Name189">
                        <dgm:if name="Name190" func="var" arg="dir" op="equ" val="norm">
                          <dgm:alg type="lin"/>
                        </dgm:if>
                        <dgm:else name="Name19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92">
                        <dgm:if name="Name193" axis="root ch" ptType="all node" func="cnt" op="gte" val="7">
                          <dgm:constrLst>
                            <dgm:constr type="w" for="ch" forName="anchor6" refType="w"/>
                            <dgm:constr type="w" for="ch" forName="backup6" refType="w" fact="-1"/>
                            <dgm:constr type="w" for="ch" forName="preLine6" refType="w" fact="0.11"/>
                            <dgm:constr type="w" for="ch" forName="desTx6" refType="w" fact="0.78"/>
                            <dgm:constr type="w" for="ch" forName="postLine6" refType="w" fact="0.11"/>
                          </dgm:constrLst>
                        </dgm:if>
                        <dgm:else name="Name194">
                          <dgm:constrLst>
                            <dgm:constr type="w" for="ch" forName="anchor6" refType="w" fact="0.89"/>
                            <dgm:constr type="w" for="ch" forName="backup6" refType="w" fact="-0.89"/>
                            <dgm:constr type="w" for="ch" forName="preLine6" refType="w" fact="0.11"/>
                            <dgm:constr type="w" for="ch" forName="desTx6" refType="w" fact="0.78"/>
                          </dgm:constrLst>
                        </dgm:else>
                      </dgm:choose>
                      <dgm:layoutNode name="anchor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6" styleLbl="parChTrans1D1" moveWith="desTx6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6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95">
                        <dgm:if name="Name196" axis="root ch" ptType="all node" func="cnt" op="gte" val="7">
                          <dgm:layoutNode name="postLine6" styleLbl="parChTrans1D1" moveWith="desTx6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97"/>
                      </dgm:choose>
                    </dgm:layoutNode>
                  </dgm:forEach>
                  <dgm:choose name="Name198">
                    <dgm:if name="Name199" axis="root ch" ptType="all node" func="cnt" op="gte" val="7">
                      <dgm:forEach name="Name200" axis="self" ptType="parTrans">
                        <dgm:layoutNode name="Name201" styleLbl="parChTrans1D1">
                          <dgm:choose name="Name202">
                            <dgm:if name="Name203" func="var" arg="dir" op="equ" val="norm">
                              <dgm:alg type="conn">
                                <dgm:param type="srcNode" val="parTx7"/>
                                <dgm:param type="dstNode" val="anchor6"/>
                                <dgm:param type="dim" val="1D"/>
                                <dgm:param type="endSty" val="noArr"/>
                                <dgm:param type="begPts" val="midL"/>
                              </dgm:alg>
                            </dgm:if>
                            <dgm:else name="Name204">
                              <dgm:alg type="conn">
                                <dgm:param type="srcNode" val="parTx7"/>
                                <dgm:param type="dstNode" val="anchor6"/>
                                <dgm:param type="dim" val="1D"/>
                                <dgm:param type="endSty" val="noArr"/>
                                <dgm:param type="begPts" val="midR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205"/>
                  </dgm:choose>
                </dgm:forEach>
              </dgm:layoutNode>
              <dgm:choose name="Name206">
                <dgm:if name="Name207" axis="root ch" ptType="all node" func="cnt" op="gte" val="7">
                  <dgm:layoutNode name="spPost6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208"/>
              </dgm:choose>
            </dgm:if>
            <dgm:else name="Name209"/>
          </dgm:choose>
        </dgm:if>
        <dgm:if name="Name210" axis="self" ptType="node" func="pos" op="equ" val="7">
          <dgm:layoutNode name="parTx7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211">
            <dgm:if name="Name212" axis="ch" ptType="node" func="cnt" op="gte" val="1">
              <dgm:layoutNode name="spPre7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7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7" refType="w" fact="0.77"/>
                  <dgm:constr type="w" for="ch" forName="top7" refType="w" refFor="ch" refForName="txAndLines7" fact="0.78"/>
                </dgm:constrLst>
                <dgm:forEach name="Name213" axis="ch">
                  <dgm:forEach name="Name214" axis="self" ptType="parTrans">
                    <dgm:layoutNode name="Name215" styleLbl="parChTrans1D1">
                      <dgm:choose name="Name216">
                        <dgm:if name="Name217" func="var" arg="dir" op="equ" val="norm">
                          <dgm:alg type="conn">
                            <dgm:param type="dstNode" val="anchor7"/>
                            <dgm:param type="dim" val="1D"/>
                            <dgm:param type="endSty" val="noArr"/>
                            <dgm:param type="begPts" val="midR"/>
                          </dgm:alg>
                        </dgm:if>
                        <dgm:else name="Name218">
                          <dgm:alg type="conn">
                            <dgm:param type="srcNode" val="parTx7"/>
                            <dgm:param type="dstNode" val="anchor7"/>
                            <dgm:param type="dim" val="1D"/>
                            <dgm:param type="endSty" val="noArr"/>
                            <dgm:param type="begPts" val="midL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219" axis="self" ptType="node">
                    <dgm:choose name="Name220">
                      <dgm:if name="Name221" axis="par ch" ptType="node node" func="cnt" op="equ" val="1">
                        <dgm:layoutNode name="top7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222"/>
                    </dgm:choose>
                    <dgm:layoutNode name="txAndLines7">
                      <dgm:choose name="Name223">
                        <dgm:if name="Name224" func="var" arg="dir" op="equ" val="norm">
                          <dgm:alg type="lin"/>
                        </dgm:if>
                        <dgm:else name="Name22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w" for="ch" forName="anchor7" refType="w" fact="0.89"/>
                        <dgm:constr type="w" for="ch" forName="backup7" refType="w" fact="-0.89"/>
                        <dgm:constr type="w" for="ch" forName="preLine7" refType="w" fact="0.11"/>
                        <dgm:constr type="w" for="ch" forName="desTx7" refType="w" fact="0.78"/>
                      </dgm:constrLst>
                      <dgm:layoutNode name="anchor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7" styleLbl="parChTrans1D1" moveWith="desTx7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7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</dgm:layoutNode>
                  </dgm:forEach>
                </dgm:forEach>
              </dgm:layoutNode>
            </dgm:if>
            <dgm:else name="Name226"/>
          </dgm:choose>
        </dgm:if>
        <dgm:else name="Name22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43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7023" tIns="48510" rIns="97023" bIns="48510" numCol="1" anchor="t" anchorCtr="0" compatLnSpc="1"/>
          <a:lstStyle>
            <a:lvl1pPr defTabSz="968375" eaLnBrk="1" hangingPunct="1">
              <a:defRPr sz="1300">
                <a:latin typeface="Arial" panose="020B060402020202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6575" cy="5143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7023" tIns="48510" rIns="97023" bIns="48510" numCol="1" anchor="t" anchorCtr="0" compatLnSpc="1"/>
          <a:lstStyle>
            <a:lvl1pPr algn="r" defTabSz="968375">
              <a:defRPr sz="1300"/>
            </a:lvl1pPr>
          </a:lstStyle>
          <a:p>
            <a:pPr>
              <a:defRPr/>
            </a:pPr>
            <a:fld id="{2A8544DB-6697-4713-8C02-B9A0171DE940}" type="datetime1">
              <a:rPr lang="zh-CN" altLang="en-US"/>
            </a:fld>
            <a:endParaRPr lang="en-US" altLang="zh-CN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263"/>
            <a:ext cx="3076575" cy="5143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7023" tIns="48510" rIns="97023" bIns="48510" numCol="1" anchor="b" anchorCtr="0" compatLnSpc="1"/>
          <a:lstStyle>
            <a:lvl1pPr defTabSz="968375" eaLnBrk="1" hangingPunct="1">
              <a:defRPr sz="1300">
                <a:latin typeface="Arial" panose="020B060402020202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9720263"/>
            <a:ext cx="3076575" cy="5143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7023" tIns="48510" rIns="97023" bIns="48510" numCol="1" anchor="b" anchorCtr="0" compatLnSpc="1"/>
          <a:lstStyle>
            <a:lvl1pPr algn="r" defTabSz="968375">
              <a:defRPr sz="1300"/>
            </a:lvl1pPr>
          </a:lstStyle>
          <a:p>
            <a:pPr>
              <a:defRPr/>
            </a:pPr>
            <a:fld id="{6544670C-C81F-4479-A5FE-194566DAACCA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87688" cy="5064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6015" tIns="48007" rIns="96015" bIns="48007" numCol="1" anchor="t" anchorCtr="0" compatLnSpc="1"/>
          <a:lstStyle>
            <a:lvl1pPr defTabSz="958215" eaLnBrk="1" hangingPunct="1">
              <a:defRPr sz="1300">
                <a:latin typeface="Arial" panose="020B060402020202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17963" y="0"/>
            <a:ext cx="3087687" cy="5064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6015" tIns="48007" rIns="96015" bIns="48007" numCol="1" anchor="t" anchorCtr="0" compatLnSpc="1"/>
          <a:lstStyle>
            <a:lvl1pPr algn="r" defTabSz="956945">
              <a:defRPr sz="1300"/>
            </a:lvl1pPr>
          </a:lstStyle>
          <a:p>
            <a:pPr>
              <a:defRPr/>
            </a:pPr>
            <a:fld id="{0A362CEE-A4E1-480C-A186-EDF9C72C3E3B}" type="datetime1">
              <a:rPr lang="zh-CN" altLang="en-US"/>
            </a:fld>
            <a:endParaRPr lang="en-US" altLang="zh-CN"/>
          </a:p>
        </p:txBody>
      </p:sp>
      <p:sp>
        <p:nvSpPr>
          <p:cNvPr id="655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6688" y="758825"/>
            <a:ext cx="6767512" cy="38084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7100" y="4902200"/>
            <a:ext cx="5251450" cy="45688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6015" tIns="48007" rIns="96015" bIns="48007" numCol="1" anchor="t" anchorCtr="0" compatLnSpc="1"/>
          <a:lstStyle/>
          <a:p>
            <a:pPr lvl="0"/>
            <a:r>
              <a:rPr lang="en-US" altLang="zh-CN" noProof="0" smtClean="0"/>
              <a:t>Click to edit Master text styles</a:t>
            </a:r>
            <a:endParaRPr lang="en-US" altLang="zh-CN" noProof="0" smtClean="0"/>
          </a:p>
          <a:p>
            <a:pPr lvl="1"/>
            <a:r>
              <a:rPr lang="en-US" altLang="zh-CN" noProof="0" smtClean="0"/>
              <a:t>Second level</a:t>
            </a:r>
            <a:endParaRPr lang="en-US" altLang="zh-CN" noProof="0" smtClean="0"/>
          </a:p>
          <a:p>
            <a:pPr lvl="2"/>
            <a:r>
              <a:rPr lang="en-US" altLang="zh-CN" noProof="0" smtClean="0"/>
              <a:t>Third level</a:t>
            </a:r>
            <a:endParaRPr lang="en-US" altLang="zh-CN" noProof="0" smtClean="0"/>
          </a:p>
          <a:p>
            <a:pPr lvl="3"/>
            <a:r>
              <a:rPr lang="en-US" altLang="zh-CN" noProof="0" smtClean="0"/>
              <a:t>Fourth level</a:t>
            </a:r>
            <a:endParaRPr lang="en-US" altLang="zh-CN" noProof="0" smtClean="0"/>
          </a:p>
          <a:p>
            <a:pPr lvl="4"/>
            <a:r>
              <a:rPr lang="en-US" altLang="zh-CN" noProof="0" smtClean="0"/>
              <a:t>Fifth level</a:t>
            </a:r>
            <a:endParaRPr lang="en-US" altLang="zh-CN" noProof="0" smtClean="0"/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438"/>
            <a:ext cx="3087688" cy="508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6015" tIns="48007" rIns="96015" bIns="48007" numCol="1" anchor="b" anchorCtr="0" compatLnSpc="1"/>
          <a:lstStyle>
            <a:lvl1pPr defTabSz="958215" eaLnBrk="1" hangingPunct="1">
              <a:defRPr sz="1300">
                <a:latin typeface="Arial" panose="020B060402020202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7963" y="9723438"/>
            <a:ext cx="3087687" cy="508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6015" tIns="48007" rIns="96015" bIns="48007" numCol="1" anchor="b" anchorCtr="0" compatLnSpc="1"/>
          <a:lstStyle>
            <a:lvl1pPr algn="r" defTabSz="956945">
              <a:defRPr sz="1300"/>
            </a:lvl1pPr>
          </a:lstStyle>
          <a:p>
            <a:pPr>
              <a:defRPr/>
            </a:pPr>
            <a:fld id="{571E0202-77C4-4FF9-8C31-1738D40587BD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宋体" panose="02010600030101010101" pitchFamily="2" charset="-122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656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kumimoji="0" lang="zh-CN" altLang="en-US" smtClean="0">
              <a:latin typeface="Arial" panose="020B0604020202020204" pitchFamily="34" charset="0"/>
            </a:endParaRPr>
          </a:p>
        </p:txBody>
      </p:sp>
      <p:sp>
        <p:nvSpPr>
          <p:cNvPr id="66564" name="日期占位符 3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defTabSz="95694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95694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95694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95694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95694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9569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9569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9569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9569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E366E152-9EF8-4A0A-8C2E-6D086561E218}" type="datetime1">
              <a:rPr lang="zh-CN" altLang="en-US" smtClean="0">
                <a:solidFill>
                  <a:srgbClr val="000000"/>
                </a:solidFill>
              </a:rPr>
            </a:fld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66565" name="灯片编号占位符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5694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95694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95694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95694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95694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9569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9569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9569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95694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6881225C-95AB-41EC-8616-A27CC08F842D}" type="slidenum">
              <a:rPr lang="zh-CN" altLang="en-US" smtClean="0">
                <a:solidFill>
                  <a:srgbClr val="000000"/>
                </a:solidFill>
              </a:rPr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7600" y="338138"/>
            <a:ext cx="10464800" cy="804862"/>
          </a:xfrm>
        </p:spPr>
        <p:txBody>
          <a:bodyPr>
            <a:normAutofit/>
          </a:bodyPr>
          <a:lstStyle>
            <a:lvl1pPr>
              <a:defRPr sz="2400" b="1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57175" indent="-257175">
              <a:buFont typeface="Wingdings" panose="05000000000000000000" pitchFamily="2" charset="2"/>
              <a:buChar char="ü"/>
              <a:defRPr sz="2000" b="1"/>
            </a:lvl1pPr>
            <a:lvl2pPr>
              <a:defRPr sz="1800"/>
            </a:lvl2pPr>
            <a:lvl3pPr>
              <a:defRPr sz="1400"/>
            </a:lvl3pPr>
            <a:lvl4pPr>
              <a:defRPr sz="1100"/>
            </a:lvl4pPr>
            <a:lvl5pPr>
              <a:defRPr sz="11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64381" y="274638"/>
            <a:ext cx="10518019" cy="817562"/>
          </a:xfrm>
        </p:spPr>
        <p:txBody>
          <a:bodyPr>
            <a:normAutofit/>
          </a:bodyPr>
          <a:lstStyle>
            <a:lvl1pPr>
              <a:defRPr sz="24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70B62-5915-4C48-B856-B87E9E79E18B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18C61-6499-415F-A595-6B5C89C5981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16396-E672-4684-A232-BADAD9C4FC3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3355E-D2EE-4B96-817B-308DF443CA2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0E0CE-19B2-4956-A670-EB7AEF3ABD91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DBE93-7F94-4432-8595-E4A6A852D2A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1AE57-144D-40A6-89DB-DA0CFBF9F371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B7536-A336-48C4-AFD7-2AF178F9999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24A9B-C072-4B62-B1A3-4FC42364500C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B1958-D9C4-482D-BC36-B7FCE5D5F20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B02EF-D2BC-4038-BF96-611FF165CD96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5952C-656A-4416-97DC-F388BBAF967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53049-B17F-4810-8AEB-8E9043FF0479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0F745-C2AC-4AF1-841D-E5CCD91028A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1866C-4DF6-4694-A7FF-D974C595E406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E6B53-0995-4D7C-8E05-0CD08CDF08E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C134A-608C-412C-A97B-50F0DFCFA374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333CD-23FB-4415-BC81-E31ED1BA062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38AD9-EC62-41EB-9CDD-CD04ACC51417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3474D-B1EA-4D01-BC78-BAC66FDE23A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48CC5-6BF5-4CC6-BE2A-B6972EB9FF43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8F59C-AEC0-4BEB-B0A7-7535F6E46CDA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 hasCustomPrompt="1"/>
          </p:nvPr>
        </p:nvSpPr>
        <p:spPr>
          <a:xfrm>
            <a:off x="1190625" y="750094"/>
            <a:ext cx="9810750" cy="5357813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Body Level One</a:t>
            </a:r>
            <a:endParaRPr sz="3000">
              <a:solidFill>
                <a:srgbClr val="FFFFFF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Body Level Two</a:t>
            </a:r>
            <a:endParaRPr sz="3000">
              <a:solidFill>
                <a:srgbClr val="FFFFFF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Body Level Three</a:t>
            </a:r>
            <a:endParaRPr sz="3000">
              <a:solidFill>
                <a:srgbClr val="FFFFFF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Body Level Four</a:t>
            </a:r>
            <a:endParaRPr sz="3000">
              <a:solidFill>
                <a:srgbClr val="FFFFFF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Body Level Five</a:t>
            </a:r>
            <a:endParaRPr sz="30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0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81756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354138"/>
            <a:ext cx="10972800" cy="452596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二级</a:t>
            </a:r>
            <a:endParaRPr lang="zh-CN" altLang="en-US" smtClean="0"/>
          </a:p>
          <a:p>
            <a:pPr lvl="2"/>
            <a:r>
              <a:rPr lang="zh-CN" altLang="en-US" smtClean="0"/>
              <a:t>三级</a:t>
            </a:r>
            <a:endParaRPr lang="zh-CN" altLang="en-US" smtClean="0"/>
          </a:p>
          <a:p>
            <a:pPr lvl="3"/>
            <a:r>
              <a:rPr lang="zh-CN" altLang="en-US" smtClean="0"/>
              <a:t>四级</a:t>
            </a:r>
            <a:endParaRPr lang="zh-CN" altLang="en-US" smtClean="0"/>
          </a:p>
          <a:p>
            <a:pPr lvl="4"/>
            <a:r>
              <a:rPr lang="zh-CN" altLang="en-US" smtClean="0"/>
              <a:t>五级</a:t>
            </a:r>
            <a:endParaRPr lang="zh-CN" altLang="en-US" smtClean="0"/>
          </a:p>
        </p:txBody>
      </p:sp>
      <p:pic>
        <p:nvPicPr>
          <p:cNvPr id="1028" name="Picture 2" descr="C:\Users\sdong\Desktop\金智教育logo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67863" y="5784850"/>
            <a:ext cx="2287587" cy="107315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342900" rtl="0" eaLnBrk="0" fontAlgn="base" hangingPunct="0">
        <a:spcBef>
          <a:spcPct val="0"/>
        </a:spcBef>
        <a:spcAft>
          <a:spcPct val="0"/>
        </a:spcAft>
        <a:defRPr kumimoji="1" sz="21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1pPr>
      <a:lvl2pPr algn="l" defTabSz="342900" rtl="0" eaLnBrk="0" fontAlgn="base" hangingPunct="0">
        <a:spcBef>
          <a:spcPct val="0"/>
        </a:spcBef>
        <a:spcAft>
          <a:spcPct val="0"/>
        </a:spcAft>
        <a:defRPr kumimoji="1" sz="21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2pPr>
      <a:lvl3pPr algn="l" defTabSz="342900" rtl="0" eaLnBrk="0" fontAlgn="base" hangingPunct="0">
        <a:spcBef>
          <a:spcPct val="0"/>
        </a:spcBef>
        <a:spcAft>
          <a:spcPct val="0"/>
        </a:spcAft>
        <a:defRPr kumimoji="1" sz="21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3pPr>
      <a:lvl4pPr algn="l" defTabSz="342900" rtl="0" eaLnBrk="0" fontAlgn="base" hangingPunct="0">
        <a:spcBef>
          <a:spcPct val="0"/>
        </a:spcBef>
        <a:spcAft>
          <a:spcPct val="0"/>
        </a:spcAft>
        <a:defRPr kumimoji="1" sz="21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4pPr>
      <a:lvl5pPr algn="l" defTabSz="342900" rtl="0" eaLnBrk="0" fontAlgn="base" hangingPunct="0">
        <a:spcBef>
          <a:spcPct val="0"/>
        </a:spcBef>
        <a:spcAft>
          <a:spcPct val="0"/>
        </a:spcAft>
        <a:defRPr kumimoji="1" sz="21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5pPr>
      <a:lvl6pPr marL="457200" algn="l" defTabSz="342900" rtl="0" fontAlgn="base"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l" defTabSz="342900" rtl="0" fontAlgn="base"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l" defTabSz="342900" rtl="0" fontAlgn="base"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l" defTabSz="342900" rtl="0" fontAlgn="base">
        <a:spcBef>
          <a:spcPct val="0"/>
        </a:spcBef>
        <a:spcAft>
          <a:spcPct val="0"/>
        </a:spcAft>
        <a:defRPr sz="21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257175" indent="-257175" algn="l" defTabSz="342900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1pPr>
      <a:lvl2pPr marL="557530" indent="-214630" algn="l" defTabSz="342900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12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2pPr>
      <a:lvl3pPr marL="857250" indent="-171450" algn="l" defTabSz="342900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1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3pPr>
      <a:lvl4pPr marL="1200150" indent="-171450" algn="l" defTabSz="342900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9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4pPr>
      <a:lvl5pPr marL="1543050" indent="-171450" algn="l" defTabSz="342900" rtl="0" eaLnBrk="0" fontAlgn="base" hangingPunct="0">
        <a:lnSpc>
          <a:spcPct val="15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umimoji="1" sz="9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5pPr>
      <a:lvl6pPr marL="1885950" indent="-171450" algn="l" defTabSz="342900" rtl="0" eaLnBrk="1" latinLnBrk="0" hangingPunct="1">
        <a:spcBef>
          <a:spcPct val="20000"/>
        </a:spcBef>
        <a:buFont typeface="Arial" panose="020B0604020202020204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 panose="020B0604020202020204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 panose="020B0604020202020204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 panose="020B0604020202020204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eaLnBrk="0" hangingPunct="0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2F53BE8-4C53-4F7F-A6EB-4AFE739A71FD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0" hangingPunct="0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0A06BDD-FD24-4900-88C6-953058B33DC3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宋体" panose="02010600030101010101" pitchFamily="2" charset="-122"/>
          <a:cs typeface="宋体" panose="02010600030101010101" pitchFamily="2" charset="-122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cs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cs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cs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cs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宋体" panose="02010600030101010101" pitchFamily="2" charset="-122"/>
          <a:cs typeface="宋体" panose="02010600030101010101" pitchFamily="2" charset="-122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宋体" panose="02010600030101010101" pitchFamily="2" charset="-122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宋体" panose="02010600030101010101" pitchFamily="2" charset="-122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宋体" panose="02010600030101010101" pitchFamily="2" charset="-122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宋体" panose="0201060003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0.xml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4.jpeg"/><Relationship Id="rId1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9.jpe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0.jpeg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0.xml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16.png"/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18.png"/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0.xml"/><Relationship Id="rId4" Type="http://schemas.openxmlformats.org/officeDocument/2006/relationships/image" Target="../media/image24.png"/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30.png"/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32.png"/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32.png"/><Relationship Id="rId3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36.png"/><Relationship Id="rId3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38.png"/><Relationship Id="rId3" Type="http://schemas.openxmlformats.org/officeDocument/2006/relationships/image" Target="../media/image37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40.png"/><Relationship Id="rId3" Type="http://schemas.openxmlformats.org/officeDocument/2006/relationships/image" Target="../media/image39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40.png"/><Relationship Id="rId3" Type="http://schemas.openxmlformats.org/officeDocument/2006/relationships/image" Target="../media/image41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32.png"/><Relationship Id="rId3" Type="http://schemas.openxmlformats.org/officeDocument/2006/relationships/image" Target="../media/image42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26.png"/><Relationship Id="rId3" Type="http://schemas.openxmlformats.org/officeDocument/2006/relationships/image" Target="../media/image43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44.png"/><Relationship Id="rId1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5008563"/>
            <a:ext cx="12192000" cy="1849437"/>
          </a:xfrm>
          <a:prstGeom prst="rect">
            <a:avLst/>
          </a:prstGeom>
          <a:solidFill>
            <a:srgbClr val="23A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4960938"/>
            <a:ext cx="12192000" cy="4603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126" name="Rectangle 2"/>
          <p:cNvSpPr txBox="1">
            <a:spLocks noChangeArrowheads="1"/>
          </p:cNvSpPr>
          <p:nvPr/>
        </p:nvSpPr>
        <p:spPr bwMode="auto">
          <a:xfrm>
            <a:off x="180150" y="5264369"/>
            <a:ext cx="11831697" cy="1593631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 defTabSz="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4000" b="1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Tutami</a:t>
            </a:r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SAT/ACT</a:t>
            </a: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课程在线教学解决方案</a:t>
            </a:r>
            <a:endParaRPr lang="en-US" altLang="zh-CN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lnSpc>
                <a:spcPct val="150000"/>
              </a:lnSpc>
            </a:pP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lnSpc>
                <a:spcPct val="150000"/>
              </a:lnSpc>
            </a:pPr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                                                         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lnSpc>
                <a:spcPct val="150000"/>
              </a:lnSpc>
            </a:pPr>
            <a:endParaRPr lang="zh-CN" alt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27" name="Picture 8" descr="C:\Users\wisedufan\Desktop\未标题-3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2676525" y="2689225"/>
            <a:ext cx="1687513" cy="393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 descr="Tutami Logo Handwritten1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0092714" y="5782244"/>
            <a:ext cx="1881469" cy="809972"/>
          </a:xfrm>
          <a:prstGeom prst="rect">
            <a:avLst/>
          </a:prstGeom>
          <a:solidFill>
            <a:srgbClr val="23A6A9"/>
          </a:solidFill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4953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" y="-1"/>
            <a:ext cx="12192529" cy="6858297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-1" y="-1"/>
            <a:ext cx="2852383" cy="6858000"/>
          </a:xfrm>
          <a:prstGeom prst="rect">
            <a:avLst/>
          </a:prstGeom>
          <a:solidFill>
            <a:srgbClr val="23A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361537" y="2551112"/>
            <a:ext cx="2078038" cy="8778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3600" b="1" dirty="0">
                <a:solidFill>
                  <a:schemeClr val="bg1"/>
                </a:solidFill>
                <a:ea typeface="微软雅黑" panose="020B0503020204020204" pitchFamily="34" charset="-122"/>
              </a:rPr>
              <a:t>目</a:t>
            </a:r>
            <a:r>
              <a:rPr lang="en-US" altLang="zh-CN" sz="3600" b="1" dirty="0">
                <a:solidFill>
                  <a:schemeClr val="bg1"/>
                </a:solidFill>
                <a:ea typeface="微软雅黑" panose="020B0503020204020204" pitchFamily="34" charset="-122"/>
              </a:rPr>
              <a:t>    </a:t>
            </a:r>
            <a:r>
              <a:rPr lang="zh-CN" altLang="en-US" sz="3600" b="1" dirty="0">
                <a:solidFill>
                  <a:schemeClr val="bg1"/>
                </a:solidFill>
                <a:ea typeface="微软雅黑" panose="020B0503020204020204" pitchFamily="34" charset="-122"/>
              </a:rPr>
              <a:t>录</a:t>
            </a:r>
            <a:endParaRPr lang="en-US" altLang="zh-CN" sz="36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3070747" y="876369"/>
            <a:ext cx="8897338" cy="429768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zh-CN" sz="3400" dirty="0">
                <a:solidFill>
                  <a:srgbClr val="262626"/>
                </a:solidFill>
                <a:ea typeface="微软雅黑" panose="020B0503020204020204" pitchFamily="34" charset="-122"/>
              </a:rPr>
              <a:t>1 </a:t>
            </a:r>
            <a:r>
              <a:rPr lang="zh-CN" altLang="en-US" sz="3400" dirty="0" smtClean="0">
                <a:solidFill>
                  <a:srgbClr val="262626"/>
                </a:solidFill>
                <a:ea typeface="微软雅黑" panose="020B0503020204020204" pitchFamily="34" charset="-122"/>
              </a:rPr>
              <a:t>关于</a:t>
            </a:r>
            <a:r>
              <a:rPr lang="en-US" altLang="zh-CN" sz="3400" dirty="0" err="1" smtClean="0">
                <a:solidFill>
                  <a:srgbClr val="262626"/>
                </a:solidFill>
                <a:ea typeface="微软雅黑" panose="020B0503020204020204" pitchFamily="34" charset="-122"/>
              </a:rPr>
              <a:t>Tinko</a:t>
            </a:r>
            <a:r>
              <a:rPr lang="en-US" altLang="zh-CN" sz="3400" dirty="0" smtClean="0">
                <a:solidFill>
                  <a:srgbClr val="262626"/>
                </a:solidFill>
                <a:ea typeface="微软雅黑" panose="020B0503020204020204" pitchFamily="34" charset="-122"/>
              </a:rPr>
              <a:t> Tau &amp; </a:t>
            </a:r>
            <a:r>
              <a:rPr lang="en-US" altLang="zh-CN" sz="3400" dirty="0" err="1" smtClean="0">
                <a:solidFill>
                  <a:srgbClr val="262626"/>
                </a:solidFill>
                <a:ea typeface="微软雅黑" panose="020B0503020204020204" pitchFamily="34" charset="-122"/>
              </a:rPr>
              <a:t>Tutami</a:t>
            </a:r>
            <a:r>
              <a:rPr lang="en-US" altLang="zh-CN" sz="3400" dirty="0" smtClean="0">
                <a:solidFill>
                  <a:srgbClr val="262626"/>
                </a:solidFill>
                <a:ea typeface="微软雅黑" panose="020B0503020204020204" pitchFamily="34" charset="-122"/>
              </a:rPr>
              <a:t> Learning</a:t>
            </a:r>
            <a:endParaRPr lang="en-US" altLang="zh-CN" sz="3400" dirty="0" smtClean="0">
              <a:solidFill>
                <a:srgbClr val="262626"/>
              </a:solidFill>
              <a:ea typeface="微软雅黑" panose="020B0503020204020204" pitchFamily="34" charset="-122"/>
            </a:endParaRPr>
          </a:p>
          <a:p>
            <a:pPr eaLnBrk="1" hangingPunct="1">
              <a:lnSpc>
                <a:spcPct val="200000"/>
              </a:lnSpc>
            </a:pPr>
            <a:r>
              <a:rPr lang="en-US" altLang="zh-CN" sz="3400" dirty="0" smtClean="0">
                <a:solidFill>
                  <a:srgbClr val="262626"/>
                </a:solidFill>
                <a:ea typeface="微软雅黑" panose="020B0503020204020204" pitchFamily="34" charset="-122"/>
              </a:rPr>
              <a:t>2 </a:t>
            </a:r>
            <a:r>
              <a:rPr lang="en-US" altLang="zh-CN" sz="3400" dirty="0" err="1" smtClean="0">
                <a:solidFill>
                  <a:srgbClr val="262626"/>
                </a:solidFill>
                <a:ea typeface="微软雅黑" panose="020B0503020204020204" pitchFamily="34" charset="-122"/>
              </a:rPr>
              <a:t>Tutami</a:t>
            </a:r>
            <a:r>
              <a:rPr lang="en-US" altLang="zh-CN" sz="3400" dirty="0" smtClean="0">
                <a:solidFill>
                  <a:srgbClr val="262626"/>
                </a:solidFill>
                <a:ea typeface="微软雅黑" panose="020B0503020204020204" pitchFamily="34" charset="-122"/>
              </a:rPr>
              <a:t> SAT/ACT</a:t>
            </a:r>
            <a:r>
              <a:rPr lang="zh-CN" altLang="en-US" sz="3400" dirty="0" smtClean="0">
                <a:solidFill>
                  <a:srgbClr val="262626"/>
                </a:solidFill>
                <a:ea typeface="微软雅黑" panose="020B0503020204020204" pitchFamily="34" charset="-122"/>
              </a:rPr>
              <a:t>课程在线教学</a:t>
            </a:r>
            <a:r>
              <a:rPr lang="zh-CN" altLang="en-US" sz="3400" dirty="0">
                <a:solidFill>
                  <a:srgbClr val="262626"/>
                </a:solidFill>
                <a:ea typeface="微软雅黑" panose="020B0503020204020204" pitchFamily="34" charset="-122"/>
              </a:rPr>
              <a:t>内容</a:t>
            </a:r>
            <a:r>
              <a:rPr lang="zh-CN" altLang="en-US" sz="3400" dirty="0" smtClean="0">
                <a:solidFill>
                  <a:srgbClr val="262626"/>
                </a:solidFill>
                <a:ea typeface="微软雅黑" panose="020B0503020204020204" pitchFamily="34" charset="-122"/>
              </a:rPr>
              <a:t>介绍</a:t>
            </a:r>
            <a:endParaRPr lang="en-US" altLang="zh-CN" sz="3400" dirty="0" smtClean="0">
              <a:solidFill>
                <a:srgbClr val="262626"/>
              </a:solidFill>
              <a:ea typeface="微软雅黑" panose="020B0503020204020204" pitchFamily="34" charset="-122"/>
            </a:endParaRPr>
          </a:p>
          <a:p>
            <a:pPr eaLnBrk="1" hangingPunct="1">
              <a:lnSpc>
                <a:spcPct val="200000"/>
              </a:lnSpc>
            </a:pPr>
            <a:r>
              <a:rPr lang="en-US" altLang="zh-CN" sz="3400" dirty="0" smtClean="0">
                <a:solidFill>
                  <a:srgbClr val="262626"/>
                </a:solidFill>
                <a:ea typeface="微软雅黑" panose="020B0503020204020204" pitchFamily="34" charset="-122"/>
              </a:rPr>
              <a:t>3 </a:t>
            </a:r>
            <a:r>
              <a:rPr lang="en-US" altLang="zh-CN" sz="3400" dirty="0" err="1" smtClean="0">
                <a:solidFill>
                  <a:srgbClr val="262626"/>
                </a:solidFill>
                <a:ea typeface="微软雅黑" panose="020B0503020204020204" pitchFamily="34" charset="-122"/>
              </a:rPr>
              <a:t>Tutami</a:t>
            </a:r>
            <a:r>
              <a:rPr lang="en-US" altLang="zh-CN" sz="3400" dirty="0" smtClean="0">
                <a:solidFill>
                  <a:srgbClr val="262626"/>
                </a:solidFill>
                <a:ea typeface="微软雅黑" panose="020B0503020204020204" pitchFamily="34" charset="-122"/>
              </a:rPr>
              <a:t> SAT/ACT</a:t>
            </a:r>
            <a:r>
              <a:rPr lang="zh-CN" altLang="en-US" sz="3400" dirty="0" smtClean="0">
                <a:solidFill>
                  <a:srgbClr val="262626"/>
                </a:solidFill>
                <a:ea typeface="微软雅黑" panose="020B0503020204020204" pitchFamily="34" charset="-122"/>
              </a:rPr>
              <a:t>课程校园解决方案</a:t>
            </a:r>
            <a:endParaRPr lang="en-US" altLang="zh-CN" sz="3400" dirty="0" smtClean="0">
              <a:solidFill>
                <a:srgbClr val="262626"/>
              </a:solidFill>
              <a:ea typeface="微软雅黑" panose="020B0503020204020204" pitchFamily="34" charset="-122"/>
            </a:endParaRPr>
          </a:p>
          <a:p>
            <a:pPr eaLnBrk="1" hangingPunct="1">
              <a:lnSpc>
                <a:spcPct val="200000"/>
              </a:lnSpc>
            </a:pPr>
            <a:endParaRPr lang="en-US" altLang="zh-CN" sz="3600" dirty="0">
              <a:solidFill>
                <a:srgbClr val="262626"/>
              </a:solidFill>
              <a:ea typeface="微软雅黑" panose="020B0503020204020204" pitchFamily="34" charset="-122"/>
            </a:endParaRPr>
          </a:p>
        </p:txBody>
      </p:sp>
      <p:pic>
        <p:nvPicPr>
          <p:cNvPr id="7" name="Picture 2" descr="Tutami Logo Handwritten1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0083887" y="5964612"/>
            <a:ext cx="2075234" cy="8933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Users\wisedufan\Downloads\53746e38450f5\20个高质量多边形背景素材\6.jpg"/>
          <p:cNvPicPr>
            <a:picLocks noChangeAspect="1" noChangeArrowheads="1"/>
          </p:cNvPicPr>
          <p:nvPr/>
        </p:nvPicPr>
        <p:blipFill rotWithShape="1">
          <a:blip r:embed="rId1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</p:spPr>
      </p:pic>
      <p:sp>
        <p:nvSpPr>
          <p:cNvPr id="16" name="矩形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3A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891042" y="2521857"/>
            <a:ext cx="7058025" cy="313932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66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关于</a:t>
            </a:r>
            <a:r>
              <a:rPr lang="en-US" altLang="zh-CN" sz="6600" b="1" dirty="0" err="1" smtClean="0">
                <a:solidFill>
                  <a:schemeClr val="bg1"/>
                </a:solidFill>
                <a:ea typeface="微软雅黑" panose="020B0503020204020204" pitchFamily="34" charset="-122"/>
              </a:rPr>
              <a:t>Tinko</a:t>
            </a:r>
            <a:r>
              <a:rPr lang="en-US" altLang="zh-CN" sz="66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 Tau</a:t>
            </a:r>
            <a:endParaRPr lang="en-US" altLang="zh-CN" sz="66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</a:pPr>
            <a:endParaRPr lang="en-US" altLang="zh-CN" sz="66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7174" name="文本框 1"/>
          <p:cNvSpPr txBox="1">
            <a:spLocks noChangeArrowheads="1"/>
          </p:cNvSpPr>
          <p:nvPr/>
        </p:nvSpPr>
        <p:spPr bwMode="auto">
          <a:xfrm>
            <a:off x="7332663" y="-212725"/>
            <a:ext cx="7740650" cy="9248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9500" b="1" dirty="0">
                <a:solidFill>
                  <a:schemeClr val="bg1"/>
                </a:solidFill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1</a:t>
            </a:r>
            <a:endParaRPr lang="zh-CN" altLang="en-US" sz="59500" b="1" dirty="0">
              <a:solidFill>
                <a:schemeClr val="bg1"/>
              </a:solidFill>
              <a:latin typeface="Meiryo" panose="020B0604030504040204" pitchFamily="34" charset="-128"/>
              <a:ea typeface="Meiryo" panose="020B0604030504040204" pitchFamily="34" charset="-128"/>
              <a:cs typeface="Meiryo" panose="020B060403050404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50"/>
            <a:ext cx="12191999" cy="6856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30699"/>
            <a:ext cx="12193057" cy="6858594"/>
          </a:xfrm>
          <a:prstGeom prst="rect">
            <a:avLst/>
          </a:prstGeom>
        </p:spPr>
      </p:pic>
      <p:sp>
        <p:nvSpPr>
          <p:cNvPr id="2" name="标题 1"/>
          <p:cNvSpPr txBox="1"/>
          <p:nvPr/>
        </p:nvSpPr>
        <p:spPr>
          <a:xfrm>
            <a:off x="5645283" y="402261"/>
            <a:ext cx="6362427" cy="8339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 baseline="0">
                <a:solidFill>
                  <a:schemeClr val="accent1"/>
                </a:solidFill>
                <a:effectLst/>
                <a:latin typeface="+mj-ea"/>
                <a:ea typeface="+mj-ea"/>
                <a:cs typeface="+mj-cs"/>
              </a:defRPr>
            </a:lvl1pPr>
          </a:lstStyle>
          <a:p>
            <a:pPr eaLnBrk="0" hangingPunct="0">
              <a:lnSpc>
                <a:spcPct val="150000"/>
              </a:lnSpc>
            </a:pPr>
            <a:r>
              <a:rPr kumimoji="1" lang="zh-CN" altLang="en-US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个人经历</a:t>
            </a:r>
            <a:endParaRPr kumimoji="1" lang="zh-CN" altLang="en-US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5569170" y="1468638"/>
            <a:ext cx="6438540" cy="4444021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57505" indent="-357505" algn="just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"/>
              <a:defRPr lang="zh-CN" altLang="en-US" sz="2800" kern="1200" baseline="0" dirty="0" smtClean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defTabSz="9144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800" kern="1200" baseline="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buFont typeface="Wingdings" panose="05000000000000000000" pitchFamily="2" charset="2"/>
              <a:buChar char="Ø"/>
            </a:pPr>
            <a:r>
              <a:rPr lang="en-US" altLang="zh-CN" dirty="0" err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Tinko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tau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（陶定国），一位台湾移民之子，随家人</a:t>
            </a:r>
            <a:r>
              <a:rPr lang="zh-CN" altLang="en-US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移居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美国纽约时才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岁；</a:t>
            </a:r>
            <a:endParaRPr lang="zh-CN" altLang="en-US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algn="l" fontAlgn="auto">
              <a:buFont typeface="Wingdings" panose="05000000000000000000" pitchFamily="2" charset="2"/>
              <a:buChar char="Ø"/>
            </a:pP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24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岁，成为美国瑞士信贷有史以来最年轻的助理副总裁；</a:t>
            </a:r>
            <a:endParaRPr lang="zh-CN" altLang="en-US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fontAlgn="auto">
              <a:buFont typeface="Wingdings" panose="05000000000000000000" pitchFamily="2" charset="2"/>
              <a:buChar char="Ø"/>
            </a:pP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帮表妹的一次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SAT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补习，仅花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个小时，就进步了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300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多分，从而开启了在美国为期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10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多年，桃李满天下的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SAT/ACT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考试培训之路；</a:t>
            </a:r>
            <a:endParaRPr lang="zh-CN" altLang="en-US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fontAlgn="auto">
              <a:buFont typeface="Wingdings" panose="05000000000000000000" pitchFamily="2" charset="2"/>
              <a:buChar char="Ø"/>
            </a:pP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年前，创办</a:t>
            </a:r>
            <a:r>
              <a:rPr lang="en-US" altLang="zh-CN" dirty="0" err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Tutami</a:t>
            </a:r>
            <a:r>
              <a:rPr lang="en-US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Learning 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，任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CEO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；致力于将其成功的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SAT/ACT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教学方法和内容数位化、趣味化，学校效果可追踪，打造成最优秀的、独一无二的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SAT/ACT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线上教学资源，从而可以帮助更多有需要的学生。</a:t>
            </a:r>
            <a:endParaRPr lang="zh-CN" altLang="en-US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fontAlgn="auto"/>
            <a:endParaRPr lang="zh-CN" altLang="en-US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822" y="0"/>
            <a:ext cx="556356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76275" y="203486"/>
            <a:ext cx="10829925" cy="73508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事业成就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6275" y="1142054"/>
            <a:ext cx="10829925" cy="5367928"/>
          </a:xfrm>
        </p:spPr>
        <p:txBody>
          <a:bodyPr>
            <a:normAutofit fontScale="85000"/>
          </a:bodyPr>
          <a:lstStyle/>
          <a:p>
            <a:pPr marL="357505" indent="-357505" algn="just" eaLnBrk="1" fontAlgn="auto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en-US" altLang="zh-CN" dirty="0" smtClean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College Board</a:t>
            </a: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及</a:t>
            </a:r>
            <a:r>
              <a:rPr lang="zh-CN" altLang="zh-CN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美国多家知名培训机构的出题顾问</a:t>
            </a:r>
            <a:r>
              <a:rPr lang="zh-CN" altLang="en-US" dirty="0" smtClean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，过去十年仅</a:t>
            </a: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靠</a:t>
            </a:r>
            <a:r>
              <a:rPr lang="zh-CN" altLang="en-US" dirty="0" smtClean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口耳相传，</a:t>
            </a: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就累计教授过</a:t>
            </a:r>
            <a:r>
              <a:rPr lang="en-US" altLang="zh-CN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20000</a:t>
            </a: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多个学生</a:t>
            </a:r>
            <a:r>
              <a:rPr lang="zh-CN" altLang="en-US" dirty="0" smtClean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；</a:t>
            </a:r>
            <a:endParaRPr lang="en-US" altLang="zh-CN" dirty="0" smtClean="0"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357505" indent="-357505" algn="just" eaLnBrk="1" fontAlgn="auto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zh-CN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在</a:t>
            </a:r>
            <a:r>
              <a:rPr lang="zh-CN" altLang="en-US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纽约</a:t>
            </a:r>
            <a:r>
              <a:rPr lang="zh-CN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长岛地区，更是当地明星、政要争抢的私人家庭辅导老师</a:t>
            </a:r>
            <a:r>
              <a:rPr lang="zh-CN" altLang="en-US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，最高纪录，一个晚上两个小时有</a:t>
            </a:r>
            <a:r>
              <a:rPr lang="en-US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400</a:t>
            </a:r>
            <a:r>
              <a:rPr lang="zh-CN" altLang="en-US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个家长争抢报名，报名费高达</a:t>
            </a:r>
            <a:r>
              <a:rPr lang="en-US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20</a:t>
            </a:r>
            <a:r>
              <a:rPr lang="zh-CN" altLang="en-US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万美元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57505" indent="-357505" algn="just" eaLnBrk="1" fontAlgn="auto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他一个人</a:t>
            </a:r>
            <a:r>
              <a:rPr lang="zh-CN" altLang="en-US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创造出来的业绩，几乎和</a:t>
            </a:r>
            <a:r>
              <a:rPr lang="en-US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Princeton Review</a:t>
            </a:r>
            <a:r>
              <a:rPr lang="zh-CN" altLang="en-US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</a:t>
            </a:r>
            <a:r>
              <a:rPr lang="en-US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zh-CN" altLang="en-US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美国最大的培训机构）一间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学校的总业绩一样</a:t>
            </a:r>
            <a:r>
              <a:rPr lang="zh-CN" altLang="en-US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多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57505" indent="-357505" algn="just" eaLnBrk="1" fontAlgn="auto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独创</a:t>
            </a:r>
            <a:r>
              <a:rPr lang="zh-CN" altLang="en-US" b="1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“适应性教学法”和“源头解题法”</a:t>
            </a:r>
            <a:r>
              <a:rPr lang="zh-CN" altLang="en-US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让他的学生平均</a:t>
            </a:r>
            <a:r>
              <a:rPr lang="en-US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SAT</a:t>
            </a:r>
            <a:r>
              <a:rPr lang="zh-CN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提分达</a:t>
            </a:r>
            <a:r>
              <a:rPr lang="en-US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460</a:t>
            </a:r>
            <a:r>
              <a:rPr lang="zh-CN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分</a:t>
            </a:r>
            <a:r>
              <a:rPr lang="zh-CN" altLang="en-US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！</a:t>
            </a:r>
            <a:r>
              <a:rPr lang="zh-CN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在哈佛、耶鲁、普林斯顿、康奈尔等知名常青藤学府都有他教授过的学生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57505" indent="-357505" algn="just" eaLnBrk="1" fontAlgn="auto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2012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年，</a:t>
            </a:r>
            <a:r>
              <a:rPr lang="en-US" altLang="zh-CN" dirty="0" err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Tinko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与美国领先的云计算教育公司</a:t>
            </a:r>
            <a:r>
              <a:rPr lang="zh-CN" altLang="en-US" dirty="0" smtClean="0">
                <a:latin typeface="仿宋" panose="02010609060101010101" pitchFamily="49" charset="-122"/>
                <a:ea typeface="仿宋" panose="02010609060101010101" pitchFamily="49" charset="-122"/>
              </a:rPr>
              <a:t>堂科公司</a:t>
            </a:r>
            <a:r>
              <a:rPr lang="en-US" altLang="zh-CN" dirty="0" smtClean="0">
                <a:latin typeface="仿宋" panose="02010609060101010101" pitchFamily="49" charset="-122"/>
                <a:ea typeface="仿宋" panose="02010609060101010101" pitchFamily="49" charset="-122"/>
              </a:rPr>
              <a:t>(</a:t>
            </a:r>
            <a:r>
              <a:rPr lang="en-US" altLang="zh-CN" dirty="0" err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CampusCruiser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)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合作成立</a:t>
            </a:r>
            <a:r>
              <a:rPr lang="en-US" altLang="zh-CN" dirty="0" err="1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Tutami</a:t>
            </a:r>
            <a:r>
              <a:rPr lang="en-US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Learning, 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从事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SAT/ACT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的线上教育、培训。作为</a:t>
            </a:r>
            <a:r>
              <a:rPr lang="en-US" altLang="zh-CN" dirty="0" err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CampusCruiser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的股东全球最大的培生教育</a:t>
            </a:r>
            <a:r>
              <a:rPr lang="en-US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(Pearson Education)</a:t>
            </a:r>
            <a:r>
              <a:rPr lang="zh-CN" altLang="en-US" dirty="0" smtClean="0">
                <a:latin typeface="仿宋" panose="02010609060101010101" pitchFamily="49" charset="-122"/>
                <a:ea typeface="仿宋" panose="02010609060101010101" pitchFamily="49" charset="-122"/>
              </a:rPr>
              <a:t>也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间接成为</a:t>
            </a:r>
            <a:r>
              <a:rPr lang="en-US" altLang="zh-CN" dirty="0" err="1" smtClean="0">
                <a:latin typeface="仿宋" panose="02010609060101010101" pitchFamily="49" charset="-122"/>
                <a:ea typeface="仿宋" panose="02010609060101010101" pitchFamily="49" charset="-122"/>
              </a:rPr>
              <a:t>Tutami</a:t>
            </a:r>
            <a:r>
              <a:rPr lang="zh-CN" altLang="en-US" dirty="0" smtClean="0">
                <a:latin typeface="仿宋" panose="02010609060101010101" pitchFamily="49" charset="-122"/>
                <a:ea typeface="仿宋" panose="02010609060101010101" pitchFamily="49" charset="-122"/>
              </a:rPr>
              <a:t>的</a:t>
            </a:r>
            <a:r>
              <a:rPr lang="zh-CN" altLang="en-US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投资人。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057" y="-594"/>
            <a:ext cx="12193057" cy="68585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416" y="3744686"/>
            <a:ext cx="3711737" cy="311331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76275" y="366705"/>
            <a:ext cx="10515600" cy="80858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教学特色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76275" y="1272813"/>
            <a:ext cx="11123839" cy="5083538"/>
          </a:xfrm>
        </p:spPr>
        <p:txBody>
          <a:bodyPr>
            <a:normAutofit/>
          </a:bodyPr>
          <a:lstStyle/>
          <a:p>
            <a:pPr marL="357505" indent="-357505" algn="just" eaLnBrk="1" fontAlgn="auto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独创</a:t>
            </a:r>
            <a:r>
              <a:rPr lang="zh-CN" altLang="zh-CN" b="1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“源头解题法”</a:t>
            </a:r>
            <a:r>
              <a:rPr lang="zh-CN" altLang="zh-CN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模拟了高效的学习方法，有别于简单依靠读课文、背单词、记笔记、刷考题等方式，而是站在美国原汁原味出题人的角度，从源头充分帮助考生分析出题思路，研读出题定律，掌握解题逻辑</a:t>
            </a: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。并</a:t>
            </a:r>
            <a:r>
              <a:rPr lang="zh-CN" altLang="zh-CN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利用四步解题法</a:t>
            </a: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：</a:t>
            </a:r>
            <a:endParaRPr lang="en-US" altLang="zh-CN" dirty="0"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algn="just" eaLnBrk="1" fontAlgn="auto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ü"/>
            </a:pPr>
            <a:r>
              <a:rPr lang="zh-CN" altLang="zh-CN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第一</a:t>
            </a: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，</a:t>
            </a:r>
            <a:r>
              <a:rPr lang="zh-CN" altLang="zh-CN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明确目的；</a:t>
            </a:r>
            <a:endParaRPr lang="en-US" altLang="zh-CN" dirty="0"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algn="just" eaLnBrk="1" fontAlgn="auto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ü"/>
            </a:pPr>
            <a:r>
              <a:rPr lang="zh-CN" altLang="zh-CN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第二</a:t>
            </a: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，</a:t>
            </a:r>
            <a:r>
              <a:rPr lang="zh-CN" altLang="zh-CN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了解整体画面；</a:t>
            </a:r>
            <a:endParaRPr lang="en-US" altLang="zh-CN" dirty="0"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algn="just" eaLnBrk="1" fontAlgn="auto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ü"/>
            </a:pPr>
            <a:r>
              <a:rPr lang="zh-CN" altLang="zh-CN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第三，抓出重点细节；</a:t>
            </a:r>
            <a:endParaRPr lang="en-US" altLang="zh-CN" dirty="0"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algn="just" eaLnBrk="1" fontAlgn="auto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ü"/>
            </a:pPr>
            <a:r>
              <a:rPr lang="zh-CN" altLang="zh-CN" dirty="0"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第四，内容衔接；</a:t>
            </a:r>
            <a:endParaRPr lang="en-US" altLang="zh-CN" dirty="0"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indent="0">
              <a:buNone/>
            </a:pPr>
            <a:r>
              <a:rPr lang="zh-CN" altLang="zh-CN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从而</a:t>
            </a:r>
            <a:r>
              <a:rPr lang="zh-CN" altLang="zh-CN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让考生的备考过程事半功倍，快速提高成绩。</a:t>
            </a:r>
            <a:endParaRPr lang="en-US" altLang="zh-CN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514" y="2789577"/>
            <a:ext cx="5339902" cy="412950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7670" y="204715"/>
            <a:ext cx="10829925" cy="53474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3600" b="1" dirty="0" err="1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Tinko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足迹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内容占位符 2"/>
          <p:cNvSpPr txBox="1"/>
          <p:nvPr/>
        </p:nvSpPr>
        <p:spPr>
          <a:xfrm>
            <a:off x="423784" y="2559434"/>
            <a:ext cx="3281856" cy="5501549"/>
          </a:xfrm>
          <a:prstGeom prst="rect">
            <a:avLst/>
          </a:prstGeom>
        </p:spPr>
        <p:txBody>
          <a:bodyPr>
            <a:noAutofit/>
          </a:bodyPr>
          <a:lstStyle>
            <a:lvl1pPr marL="357505" indent="-357505" algn="just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"/>
              <a:defRPr lang="zh-CN" altLang="en-US" sz="2800" kern="1200" baseline="0" dirty="0" smtClean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defTabSz="9144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800" kern="1200" baseline="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buNone/>
            </a:pPr>
            <a:endParaRPr lang="zh-CN" altLang="en-US" sz="1600" b="1" i="1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fontAlgn="auto">
              <a:buFont typeface="Wingdings" panose="05000000000000000000" pitchFamily="2" charset="2"/>
              <a:buChar char="Ø"/>
            </a:pPr>
            <a:r>
              <a:rPr lang="zh-CN" altLang="en-US" sz="1800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人大附中西山分校</a:t>
            </a:r>
            <a:endParaRPr lang="zh-CN" altLang="en-US" sz="1800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fontAlgn="auto">
              <a:buFont typeface="Wingdings" panose="05000000000000000000" pitchFamily="2" charset="2"/>
              <a:buChar char="Ø"/>
            </a:pPr>
            <a:r>
              <a:rPr lang="zh-CN" altLang="en-US" sz="1800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北京四中</a:t>
            </a:r>
            <a:endParaRPr lang="zh-CN" altLang="en-US" sz="1800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fontAlgn="auto">
              <a:buFont typeface="Wingdings" panose="05000000000000000000" pitchFamily="2" charset="2"/>
              <a:buChar char="Ø"/>
            </a:pPr>
            <a:r>
              <a:rPr lang="zh-CN" altLang="en-US" sz="1800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北京鼎石国际学校</a:t>
            </a:r>
            <a:endParaRPr lang="en-US" altLang="zh-CN" sz="1800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sz="1800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上海平和双语学校</a:t>
            </a:r>
            <a:endParaRPr lang="en-US" altLang="zh-CN" sz="1800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sz="1800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上海西南位育中学</a:t>
            </a:r>
            <a:endParaRPr lang="en-US" altLang="zh-CN" sz="1800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sz="1800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南京外国语学校仙林分校</a:t>
            </a:r>
            <a:endParaRPr lang="en-US" altLang="zh-CN" sz="1800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sz="1800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金陵中学</a:t>
            </a:r>
            <a:endParaRPr lang="en-US" altLang="zh-CN" sz="1800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sz="1800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常州前黄高中</a:t>
            </a:r>
            <a:endParaRPr lang="en-US" altLang="zh-CN" sz="1800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sz="1800" dirty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昆山国际学校</a:t>
            </a:r>
            <a:endParaRPr lang="en-US" altLang="zh-CN" sz="1800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CN" altLang="en-US" sz="1800" dirty="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苏州实验中学</a:t>
            </a:r>
            <a:endParaRPr lang="en-US" altLang="zh-CN" sz="1800" dirty="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endParaRPr lang="en-US" altLang="zh-CN" sz="1600" i="1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endParaRPr lang="en-US" altLang="zh-CN" sz="1600" i="1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 fontAlgn="auto">
              <a:buFont typeface="Wingdings" panose="05000000000000000000" pitchFamily="2" charset="2"/>
              <a:buNone/>
            </a:pPr>
            <a:endParaRPr lang="zh-CN" altLang="en-US" sz="1600" i="1" dirty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内容占位符 2"/>
          <p:cNvSpPr txBox="1"/>
          <p:nvPr/>
        </p:nvSpPr>
        <p:spPr>
          <a:xfrm>
            <a:off x="890851" y="3760345"/>
            <a:ext cx="2649828" cy="19453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zh-CN" i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670" y="1082366"/>
            <a:ext cx="11534632" cy="1767993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3821754" y="3607311"/>
            <a:ext cx="6096000" cy="268688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57505" indent="-357505" algn="just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</a:rPr>
              <a:t>杭州师范附中</a:t>
            </a:r>
            <a:endParaRPr lang="en-US" altLang="zh-CN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57505" indent="-357505" algn="just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</a:rPr>
              <a:t>浙江富阳中学</a:t>
            </a:r>
            <a:endParaRPr lang="en-US" altLang="zh-CN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57505" indent="-357505" algn="just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</a:rPr>
              <a:t>宁波效实中学</a:t>
            </a:r>
            <a:endParaRPr lang="en-US" altLang="zh-CN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57505" indent="-357505" algn="just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</a:rPr>
              <a:t>温州瑞安中学</a:t>
            </a:r>
            <a:endParaRPr lang="en-US" altLang="zh-CN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57505" indent="-357505" algn="just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</a:rPr>
              <a:t>长沙雅礼中学</a:t>
            </a:r>
            <a:endParaRPr lang="en-US" altLang="zh-CN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57505" indent="-357505" algn="just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</a:rPr>
              <a:t>西安高新一中</a:t>
            </a:r>
            <a:endParaRPr lang="en-US" altLang="zh-CN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357505" indent="-357505" algn="just" fontAlgn="auto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Char char="Ø"/>
            </a:pPr>
            <a:r>
              <a:rPr lang="zh-CN" altLang="en-US" dirty="0">
                <a:latin typeface="仿宋" panose="02010609060101010101" pitchFamily="49" charset="-122"/>
                <a:ea typeface="仿宋" panose="02010609060101010101" pitchFamily="49" charset="-122"/>
              </a:rPr>
              <a:t>广州香江中学</a:t>
            </a:r>
            <a:endParaRPr lang="zh-CN" altLang="en-US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C:\Users\wisedufan\Downloads\53746e38450f5\20个高质量多边形背景素材\6.jpg"/>
          <p:cNvPicPr>
            <a:picLocks noChangeAspect="1" noChangeArrowheads="1"/>
          </p:cNvPicPr>
          <p:nvPr/>
        </p:nvPicPr>
        <p:blipFill rotWithShape="1">
          <a:blip r:embed="rId1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</p:spPr>
      </p:pic>
      <p:sp>
        <p:nvSpPr>
          <p:cNvPr id="16" name="矩形 15"/>
          <p:cNvSpPr/>
          <p:nvPr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23A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436099" y="1859339"/>
            <a:ext cx="8370276" cy="269766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6000" b="1" dirty="0" err="1" smtClean="0">
                <a:solidFill>
                  <a:schemeClr val="bg1"/>
                </a:solidFill>
                <a:ea typeface="微软雅黑" panose="020B0503020204020204" pitchFamily="34" charset="-122"/>
              </a:rPr>
              <a:t>Tutami</a:t>
            </a:r>
            <a:r>
              <a:rPr lang="en-US" altLang="zh-CN" sz="60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 SAT/ACT</a:t>
            </a:r>
            <a:r>
              <a:rPr lang="zh-CN" altLang="en-US" sz="60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课程</a:t>
            </a:r>
            <a:endParaRPr lang="en-US" altLang="zh-CN" sz="6000" b="1" dirty="0" smtClean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60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在线教学</a:t>
            </a:r>
            <a:r>
              <a: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</a:rPr>
              <a:t>内容</a:t>
            </a:r>
            <a:r>
              <a:rPr lang="zh-CN" altLang="en-US" sz="6000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介绍</a:t>
            </a:r>
            <a:endParaRPr lang="en-US" altLang="zh-CN" sz="60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7174" name="文本框 1"/>
          <p:cNvSpPr txBox="1">
            <a:spLocks noChangeArrowheads="1"/>
          </p:cNvSpPr>
          <p:nvPr/>
        </p:nvSpPr>
        <p:spPr bwMode="auto">
          <a:xfrm>
            <a:off x="7332663" y="-212725"/>
            <a:ext cx="7740650" cy="184050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9500" b="1" dirty="0" smtClean="0">
                <a:solidFill>
                  <a:schemeClr val="bg1"/>
                </a:solidFill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21</a:t>
            </a:r>
            <a:endParaRPr lang="zh-CN" altLang="en-US" sz="59500" b="1" dirty="0">
              <a:solidFill>
                <a:schemeClr val="bg1"/>
              </a:solidFill>
              <a:latin typeface="Meiryo" panose="020B0604030504040204" pitchFamily="34" charset="-128"/>
              <a:ea typeface="Meiryo" panose="020B0604030504040204" pitchFamily="34" charset="-128"/>
              <a:cs typeface="Meiryo" panose="020B060403050404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Text Box 3"/>
          <p:cNvSpPr txBox="1"/>
          <p:nvPr/>
        </p:nvSpPr>
        <p:spPr>
          <a:xfrm>
            <a:off x="330824" y="1388242"/>
            <a:ext cx="2575004" cy="2022203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b="1" dirty="0" err="1" smtClean="0">
                <a:solidFill>
                  <a:srgbClr val="8064A2"/>
                </a:solidFill>
                <a:effectLst/>
                <a:latin typeface="Songti SC Regular"/>
                <a:ea typeface="MS Mincho" panose="02020609040205080304" charset="-128"/>
                <a:cs typeface="Libian SC Regular"/>
              </a:rPr>
              <a:t>阅读</a:t>
            </a:r>
            <a:endParaRPr lang="en-US" sz="1200" dirty="0">
              <a:effectLst/>
              <a:ea typeface="MS Mincho" panose="02020609040205080304" charset="-128"/>
              <a:cs typeface="Times New Roman" panose="02020603050405020304"/>
            </a:endParaRPr>
          </a:p>
          <a:p>
            <a:pPr marL="171450" lvl="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批判性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Libian SC Regular"/>
              </a:rPr>
              <a:t>阅读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的四大文章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Lantinghei TC Demibold"/>
              </a:rPr>
              <a:t>类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型</a:t>
            </a:r>
            <a:endParaRPr lang="en-US" sz="1400" dirty="0">
              <a:effectLst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lvl="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考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Libian SC Regular"/>
              </a:rPr>
              <a:t>试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文章的架构和脉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Libian SC Regular"/>
              </a:rPr>
              <a:t>络层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次</a:t>
            </a:r>
            <a:endParaRPr lang="en-US" sz="1400" dirty="0">
              <a:effectLst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lvl="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快速找到文章主旨的三大法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Libian SC Regular"/>
              </a:rPr>
              <a:t>则</a:t>
            </a:r>
            <a:endParaRPr lang="en-US" sz="1400" dirty="0">
              <a:effectLst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lvl="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如何判断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Libian SC Regular"/>
              </a:rPr>
              <a:t>词汇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在不同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Libian SC Regular"/>
              </a:rPr>
              <a:t>语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境下的含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Lantinghei TC Demibold"/>
              </a:rPr>
              <a:t>义</a:t>
            </a:r>
            <a:endParaRPr lang="en-US" sz="1400" dirty="0">
              <a:effectLst/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新SAT和ACT的必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Lantinghei TC Demibold"/>
              </a:rPr>
              <a:t>备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核心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Libian SC Regular"/>
              </a:rPr>
              <a:t>词汇记忆</a:t>
            </a:r>
            <a:r>
              <a:rPr lang="en-US" sz="1400" dirty="0" err="1">
                <a:effectLst/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法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</p:txBody>
      </p:sp>
      <p:sp>
        <p:nvSpPr>
          <p:cNvPr id="3" name="Text Box 5"/>
          <p:cNvSpPr txBox="1"/>
          <p:nvPr/>
        </p:nvSpPr>
        <p:spPr>
          <a:xfrm>
            <a:off x="3166200" y="1388242"/>
            <a:ext cx="2747135" cy="242570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spcAft>
                <a:spcPts val="0"/>
              </a:spcAft>
            </a:pPr>
            <a:r>
              <a:rPr lang="en-US" sz="1600" b="1" dirty="0" err="1">
                <a:solidFill>
                  <a:srgbClr val="4BACC6"/>
                </a:solidFill>
                <a:effectLst/>
                <a:latin typeface="Songti SC Regular"/>
                <a:ea typeface="MS Mincho" panose="02020609040205080304" charset="-128"/>
                <a:cs typeface="Times New Roman" panose="02020603050405020304"/>
              </a:rPr>
              <a:t>科学</a:t>
            </a:r>
            <a:endParaRPr lang="en-US" sz="1200" dirty="0">
              <a:effectLst/>
              <a:ea typeface="MS Mincho" panose="02020609040205080304" charset="-128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有关数据的展示三大类型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科研总结－五种关于科学实验的描述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理解、分析、比较互相矛盾的观点或假设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如何根据已有信息作出新的推断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</p:txBody>
      </p:sp>
      <p:sp>
        <p:nvSpPr>
          <p:cNvPr id="4" name="Text Box 6"/>
          <p:cNvSpPr txBox="1"/>
          <p:nvPr/>
        </p:nvSpPr>
        <p:spPr>
          <a:xfrm>
            <a:off x="6081192" y="1441329"/>
            <a:ext cx="2654300" cy="208280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spcAft>
                <a:spcPts val="0"/>
              </a:spcAft>
            </a:pPr>
            <a:r>
              <a:rPr lang="en-US" sz="1400" b="1" dirty="0" err="1">
                <a:solidFill>
                  <a:srgbClr val="F79646"/>
                </a:solidFill>
                <a:effectLst/>
                <a:latin typeface="Songti SC Regular"/>
                <a:ea typeface="MS Mincho" panose="02020609040205080304" charset="-128"/>
                <a:cs typeface="Times New Roman" panose="02020603050405020304"/>
              </a:rPr>
              <a:t>写作及</a:t>
            </a:r>
            <a:r>
              <a:rPr lang="en-US" sz="1400" b="1" dirty="0" err="1">
                <a:solidFill>
                  <a:srgbClr val="F79646"/>
                </a:solidFill>
                <a:effectLst/>
                <a:latin typeface="Songti SC Regular"/>
                <a:ea typeface="MS Mincho" panose="02020609040205080304" charset="-128"/>
                <a:cs typeface="Libian SC Regular"/>
              </a:rPr>
              <a:t>语</a:t>
            </a:r>
            <a:r>
              <a:rPr lang="en-US" sz="1400" b="1" dirty="0" err="1">
                <a:solidFill>
                  <a:srgbClr val="F79646"/>
                </a:solidFill>
                <a:effectLst/>
                <a:latin typeface="Songti SC Regular"/>
                <a:ea typeface="MS Mincho" panose="02020609040205080304" charset="-128"/>
                <a:cs typeface="Times New Roman" panose="02020603050405020304"/>
              </a:rPr>
              <a:t>法</a:t>
            </a:r>
            <a:endParaRPr lang="en-US" sz="1200" dirty="0">
              <a:effectLst/>
              <a:ea typeface="MS Mincho" panose="02020609040205080304" charset="-128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掌握完美写作的技巧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如何保证文章逻辑清晰、精简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文章分段的常见错误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语言的精确使用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</p:txBody>
      </p:sp>
      <p:sp>
        <p:nvSpPr>
          <p:cNvPr id="5" name="Text Box 7"/>
          <p:cNvSpPr txBox="1"/>
          <p:nvPr/>
        </p:nvSpPr>
        <p:spPr>
          <a:xfrm>
            <a:off x="9011884" y="1441329"/>
            <a:ext cx="2483965" cy="208280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lvl="0">
              <a:spcAft>
                <a:spcPts val="0"/>
              </a:spcAft>
            </a:pPr>
            <a:r>
              <a:rPr lang="zh-CN" altLang="en-US" sz="1400" b="1" dirty="0">
                <a:solidFill>
                  <a:srgbClr val="00B050"/>
                </a:solidFill>
                <a:latin typeface="Songti SC Regular"/>
                <a:ea typeface="MS Mincho" panose="02020609040205080304" charset="-128"/>
                <a:cs typeface="Times New Roman" panose="02020603050405020304"/>
              </a:rPr>
              <a:t>数学</a:t>
            </a:r>
            <a:endParaRPr lang="en-US" altLang="zh-CN" sz="1400" b="1" dirty="0">
              <a:solidFill>
                <a:srgbClr val="00B050"/>
              </a:solidFill>
              <a:latin typeface="Songti SC Regular"/>
              <a:ea typeface="MS Mincho" panose="02020609040205080304" charset="-128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掌握有关数学的词汇和知识点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初等、中等代数、坐标几何、平面几何、三角函数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数学满分秘籍</a:t>
            </a: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 － </a:t>
            </a: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考点及易错题型扫描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</p:txBody>
      </p:sp>
      <p:sp>
        <p:nvSpPr>
          <p:cNvPr id="6" name="Text Box 8"/>
          <p:cNvSpPr txBox="1"/>
          <p:nvPr/>
        </p:nvSpPr>
        <p:spPr>
          <a:xfrm>
            <a:off x="205477" y="3937284"/>
            <a:ext cx="2608911" cy="285750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spcAft>
                <a:spcPts val="0"/>
              </a:spcAft>
            </a:pPr>
            <a:r>
              <a:rPr lang="zh-CN" altLang="en-US" sz="1600" b="1" dirty="0">
                <a:solidFill>
                  <a:srgbClr val="F48282"/>
                </a:solidFill>
                <a:latin typeface="Songti SC Regular"/>
                <a:ea typeface="MS Mincho" panose="02020609040205080304" charset="-128"/>
                <a:cs typeface="Libian SC Regular"/>
              </a:rPr>
              <a:t>个人成长</a:t>
            </a:r>
            <a:endParaRPr lang="en-US" sz="1600" b="1" dirty="0">
              <a:solidFill>
                <a:srgbClr val="F48282"/>
              </a:solidFill>
              <a:latin typeface="Songti SC Regular"/>
              <a:ea typeface="MS Mincho" panose="02020609040205080304" charset="-128"/>
              <a:cs typeface="Libian SC Regular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 smtClean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如何清晰有逻辑的表达你的思想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如何在课堂发言中展现个人影响力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掌握从哥伦布到奥巴马的美国历史文化脉络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阅读抓重点的方法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精英美式发音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</p:txBody>
      </p:sp>
      <p:sp>
        <p:nvSpPr>
          <p:cNvPr id="7" name="Text Box 9"/>
          <p:cNvSpPr txBox="1"/>
          <p:nvPr/>
        </p:nvSpPr>
        <p:spPr>
          <a:xfrm>
            <a:off x="3169231" y="3933454"/>
            <a:ext cx="2728688" cy="284480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spcAft>
                <a:spcPts val="0"/>
              </a:spcAft>
            </a:pPr>
            <a:r>
              <a:rPr lang="zh-CN" altLang="en-US" sz="1600" b="1" dirty="0">
                <a:solidFill>
                  <a:srgbClr val="FFC000"/>
                </a:solidFill>
                <a:latin typeface="Songti SC Regular"/>
                <a:ea typeface="MS Mincho" panose="02020609040205080304" charset="-128"/>
                <a:cs typeface="Libian SC Regular"/>
              </a:rPr>
              <a:t>特殊技能</a:t>
            </a:r>
            <a:endParaRPr lang="en-US" altLang="zh-CN" sz="1600" b="1" dirty="0">
              <a:solidFill>
                <a:srgbClr val="FFC000"/>
              </a:solidFill>
              <a:latin typeface="Songti SC Regular"/>
              <a:ea typeface="MS Mincho" panose="02020609040205080304" charset="-128"/>
              <a:cs typeface="Libian SC Regular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sz="1400" dirty="0" smtClean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高中</a:t>
            </a: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阶段的考试安排和申请节奏把握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美国招生官告诉你不得不知的申请常识 － 不再被中介忽悠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大学招生官眼中的好分数－不挤独木桥，另辟蹊径进名校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个人申请文书里一定要写和一定不能写的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</p:txBody>
      </p:sp>
      <p:sp>
        <p:nvSpPr>
          <p:cNvPr id="8" name="Text Box 10"/>
          <p:cNvSpPr txBox="1"/>
          <p:nvPr/>
        </p:nvSpPr>
        <p:spPr>
          <a:xfrm>
            <a:off x="6093428" y="3937284"/>
            <a:ext cx="2654300" cy="259080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spcAft>
                <a:spcPts val="0"/>
              </a:spcAft>
            </a:pPr>
            <a:r>
              <a:rPr lang="zh-CN" altLang="en-US" sz="1600" b="1" dirty="0">
                <a:solidFill>
                  <a:srgbClr val="1E8F92"/>
                </a:solidFill>
                <a:latin typeface="Songti SC Regular"/>
                <a:ea typeface="MS Mincho" panose="02020609040205080304" charset="-128"/>
                <a:cs typeface="Libian SC Regular"/>
              </a:rPr>
              <a:t>工具</a:t>
            </a:r>
            <a:endParaRPr lang="en-US" altLang="zh-CN" sz="1600" b="1" dirty="0">
              <a:solidFill>
                <a:srgbClr val="1E8F92"/>
              </a:solidFill>
              <a:latin typeface="Songti SC Regular"/>
              <a:ea typeface="MS Mincho" panose="02020609040205080304" charset="-128"/>
              <a:cs typeface="Libian SC Regular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sz="1400" dirty="0" smtClean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考试</a:t>
            </a: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结构及要求解析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1000</a:t>
            </a: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个核心备考词汇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12</a:t>
            </a: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大作文模版以及例子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模拟考－</a:t>
            </a: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ACT </a:t>
            </a: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还是</a:t>
            </a: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 SAT</a:t>
            </a: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更适合你</a:t>
            </a: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? 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70</a:t>
            </a: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套</a:t>
            </a: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SAT</a:t>
            </a: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真题及模考题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10</a:t>
            </a: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年</a:t>
            </a: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ACT</a:t>
            </a:r>
            <a:r>
              <a:rPr lang="zh-CN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真题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</p:txBody>
      </p:sp>
      <p:sp>
        <p:nvSpPr>
          <p:cNvPr id="9" name="Text Box 11"/>
          <p:cNvSpPr txBox="1"/>
          <p:nvPr/>
        </p:nvSpPr>
        <p:spPr>
          <a:xfrm>
            <a:off x="8930258" y="3937284"/>
            <a:ext cx="2654300" cy="2082800"/>
          </a:xfrm>
          <a:prstGeom prst="rect">
            <a:avLst/>
          </a:prstGeom>
          <a:noFill/>
          <a:ln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spcAft>
                <a:spcPts val="0"/>
              </a:spcAft>
            </a:pPr>
            <a:r>
              <a:rPr lang="zh-CN" altLang="en-US" sz="1600" b="1" dirty="0">
                <a:solidFill>
                  <a:schemeClr val="accent2">
                    <a:lumMod val="75000"/>
                  </a:schemeClr>
                </a:solidFill>
                <a:latin typeface="Songti SC Regular"/>
                <a:ea typeface="MS Mincho" panose="02020609040205080304" charset="-128"/>
                <a:cs typeface="Libian SC Regular"/>
              </a:rPr>
              <a:t>实战演练</a:t>
            </a:r>
            <a:endParaRPr lang="en-US" sz="1600" b="1" dirty="0">
              <a:solidFill>
                <a:schemeClr val="accent2">
                  <a:lumMod val="75000"/>
                </a:schemeClr>
              </a:solidFill>
              <a:latin typeface="Songti SC Regular"/>
              <a:ea typeface="MS Mincho" panose="02020609040205080304" charset="-128"/>
              <a:cs typeface="Libian SC Regular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smtClean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25</a:t>
            </a: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篇作文练习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5套模拟题目随堂练习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  <a:p>
            <a:pPr marL="171450" indent="-17145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1400" dirty="0" err="1"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/>
              </a:rPr>
              <a:t>三套全真模拟考</a:t>
            </a:r>
            <a:endParaRPr lang="en-US" sz="1400" dirty="0">
              <a:latin typeface="仿宋" panose="02010609060101010101" pitchFamily="49" charset="-122"/>
              <a:ea typeface="仿宋" panose="02010609060101010101" pitchFamily="49" charset="-122"/>
              <a:cs typeface="Times New Roman" panose="02020603050405020304"/>
            </a:endParaRPr>
          </a:p>
        </p:txBody>
      </p:sp>
      <p:sp>
        <p:nvSpPr>
          <p:cNvPr id="10" name="Shape 75"/>
          <p:cNvSpPr txBox="1"/>
          <p:nvPr/>
        </p:nvSpPr>
        <p:spPr>
          <a:xfrm>
            <a:off x="330824" y="318076"/>
            <a:ext cx="10464801" cy="698707"/>
          </a:xfrm>
          <a:prstGeom prst="rect">
            <a:avLst/>
          </a:prstGeom>
        </p:spPr>
        <p:txBody>
          <a:bodyPr/>
          <a:lstStyle>
            <a:lvl1pPr marL="357505" indent="-357505" algn="just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Blip>
                <a:blip r:embed="rId2"/>
              </a:buBlip>
              <a:defRPr lang="zh-CN" altLang="en-US" sz="2800" kern="1200" baseline="0" dirty="0" smtClean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defTabSz="9144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800" kern="1200" baseline="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ea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kumimoji="1"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线上线下互动教学，能力与考试双重提升</a:t>
            </a:r>
            <a:endParaRPr kumimoji="1"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174581" y="1314204"/>
            <a:ext cx="2749461" cy="2245531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3058052" y="1314206"/>
            <a:ext cx="2749461" cy="2245531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5949683" y="1314205"/>
            <a:ext cx="2749461" cy="2245531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8813446" y="1314204"/>
            <a:ext cx="2749461" cy="2245531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157082" y="3813942"/>
            <a:ext cx="2749461" cy="2245531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3057193" y="3820262"/>
            <a:ext cx="2749461" cy="2245531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>
            <a:off x="5957304" y="3774553"/>
            <a:ext cx="2749461" cy="2245531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8813445" y="3774553"/>
            <a:ext cx="2749461" cy="2245531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Shape 75"/>
          <p:cNvSpPr txBox="1"/>
          <p:nvPr/>
        </p:nvSpPr>
        <p:spPr>
          <a:xfrm>
            <a:off x="193466" y="-297"/>
            <a:ext cx="10464801" cy="716401"/>
          </a:xfrm>
          <a:prstGeom prst="rect">
            <a:avLst/>
          </a:prstGeom>
        </p:spPr>
        <p:txBody>
          <a:bodyPr/>
          <a:lstStyle>
            <a:lvl1pPr marL="357505" indent="-357505" algn="just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Blip>
                <a:blip r:embed="rId2"/>
              </a:buBlip>
              <a:defRPr lang="zh-CN" altLang="en-US" sz="2800" kern="1200" baseline="0" dirty="0" smtClean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defTabSz="9144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800" kern="1200" baseline="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ea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kumimoji="1"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在线学习特色</a:t>
            </a:r>
            <a:r>
              <a:rPr kumimoji="1"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—</a:t>
            </a:r>
            <a:r>
              <a:rPr kumimoji="1"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身临其境的课堂感受</a:t>
            </a:r>
            <a:endParaRPr kumimoji="1"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Group 78"/>
          <p:cNvGrpSpPr/>
          <p:nvPr/>
        </p:nvGrpSpPr>
        <p:grpSpPr>
          <a:xfrm>
            <a:off x="0" y="821809"/>
            <a:ext cx="12192000" cy="5865594"/>
            <a:chOff x="-44450" y="-44449"/>
            <a:chExt cx="13093700" cy="7259163"/>
          </a:xfrm>
        </p:grpSpPr>
        <p:pic>
          <p:nvPicPr>
            <p:cNvPr id="4" name="Screen Shot 2014-12-18 at 11.58.54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214714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5" name="图片 7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49"/>
              <a:ext cx="13093700" cy="6417778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-297"/>
            <a:ext cx="12192528" cy="6858296"/>
          </a:xfrm>
          <a:prstGeom prst="rect">
            <a:avLst/>
          </a:prstGeom>
        </p:spPr>
      </p:pic>
      <p:sp>
        <p:nvSpPr>
          <p:cNvPr id="88" name="Shape 88"/>
          <p:cNvSpPr>
            <a:spLocks noGrp="1"/>
          </p:cNvSpPr>
          <p:nvPr>
            <p:ph type="body" idx="1"/>
          </p:nvPr>
        </p:nvSpPr>
        <p:spPr>
          <a:xfrm>
            <a:off x="191069" y="136892"/>
            <a:ext cx="9810751" cy="803393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线上学习特色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幽默的动画课程 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91" name="Group 91"/>
          <p:cNvGrpSpPr/>
          <p:nvPr/>
        </p:nvGrpSpPr>
        <p:grpSpPr>
          <a:xfrm>
            <a:off x="-41673" y="1077473"/>
            <a:ext cx="12275345" cy="5199675"/>
            <a:chOff x="-44450" y="-44450"/>
            <a:chExt cx="13093700" cy="7395092"/>
          </a:xfrm>
        </p:grpSpPr>
        <p:pic>
          <p:nvPicPr>
            <p:cNvPr id="90" name="Screen Shot 2014-12-18 at 11.07.26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306193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89" name="图片 8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395093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xfrm>
            <a:off x="190338" y="163186"/>
            <a:ext cx="9810751" cy="803393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线上学习特色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清晰的要点提示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96" name="Group 96"/>
          <p:cNvGrpSpPr/>
          <p:nvPr/>
        </p:nvGrpSpPr>
        <p:grpSpPr>
          <a:xfrm>
            <a:off x="-41673" y="1130062"/>
            <a:ext cx="12275345" cy="5216258"/>
            <a:chOff x="-44450" y="-44450"/>
            <a:chExt cx="13093700" cy="7418676"/>
          </a:xfrm>
        </p:grpSpPr>
        <p:pic>
          <p:nvPicPr>
            <p:cNvPr id="95" name="Screen Shot 2014-12-18 at 11.26.47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329777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94" name="图片 9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418677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08" name="Shape 108"/>
          <p:cNvSpPr>
            <a:spLocks noGrp="1"/>
          </p:cNvSpPr>
          <p:nvPr>
            <p:ph type="body" idx="1"/>
          </p:nvPr>
        </p:nvSpPr>
        <p:spPr>
          <a:xfrm>
            <a:off x="244931" y="129102"/>
            <a:ext cx="9810751" cy="803393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线上学习特色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清晰的图表分析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11" name="Group 111"/>
          <p:cNvGrpSpPr/>
          <p:nvPr/>
        </p:nvGrpSpPr>
        <p:grpSpPr>
          <a:xfrm>
            <a:off x="-41671" y="1061893"/>
            <a:ext cx="12233672" cy="5393498"/>
            <a:chOff x="-44450" y="-44450"/>
            <a:chExt cx="13093700" cy="7412421"/>
          </a:xfrm>
        </p:grpSpPr>
        <p:pic>
          <p:nvPicPr>
            <p:cNvPr id="110" name="Screen Shot 2014-12-19 at 7.47.52 A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323522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09" name="图片 10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412422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13" name="Shape 113"/>
          <p:cNvSpPr>
            <a:spLocks noGrp="1"/>
          </p:cNvSpPr>
          <p:nvPr>
            <p:ph type="body" idx="1"/>
          </p:nvPr>
        </p:nvSpPr>
        <p:spPr>
          <a:xfrm>
            <a:off x="300250" y="92254"/>
            <a:ext cx="9810751" cy="803393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线上学习特色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数百个学术报告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16" name="Group 116"/>
          <p:cNvGrpSpPr/>
          <p:nvPr/>
        </p:nvGrpSpPr>
        <p:grpSpPr>
          <a:xfrm>
            <a:off x="-41672" y="988198"/>
            <a:ext cx="12275344" cy="5521784"/>
            <a:chOff x="-44450" y="-44450"/>
            <a:chExt cx="13093700" cy="7474670"/>
          </a:xfrm>
        </p:grpSpPr>
        <p:pic>
          <p:nvPicPr>
            <p:cNvPr id="115" name="Screen Shot 2014-12-01 at 10.27.30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385771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14" name="图片 1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474671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Shape 80"/>
          <p:cNvSpPr txBox="1"/>
          <p:nvPr/>
        </p:nvSpPr>
        <p:spPr>
          <a:xfrm>
            <a:off x="321260" y="45605"/>
            <a:ext cx="10464801" cy="1142604"/>
          </a:xfrm>
          <a:prstGeom prst="rect">
            <a:avLst/>
          </a:prstGeom>
        </p:spPr>
        <p:txBody>
          <a:bodyPr/>
          <a:lstStyle>
            <a:lvl1pPr marL="357505" indent="-357505" algn="just" defTabSz="914400" rtl="0" eaLnBrk="1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Blip>
                <a:blip r:embed="rId2"/>
              </a:buBlip>
              <a:defRPr lang="zh-CN" altLang="en-US" sz="2800" kern="1200" baseline="0" dirty="0" smtClean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  <a:lvl2pPr marL="357505" indent="-357505" algn="just" defTabSz="914400" rtl="0" eaLnBrk="1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pitchFamily="49" charset="-122"/>
              <a:buChar char=" "/>
              <a:defRPr sz="1800" kern="1200" baseline="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 ea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  <a:defRPr sz="1800">
                <a:solidFill>
                  <a:srgbClr val="000000"/>
                </a:solidFill>
              </a:defRPr>
            </a:pPr>
            <a:r>
              <a:rPr kumimoji="1"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在线学习特色</a:t>
            </a:r>
            <a:r>
              <a:rPr kumimoji="1"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—</a:t>
            </a:r>
            <a:r>
              <a:rPr kumimoji="1"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海量的题库测试</a:t>
            </a:r>
            <a:endParaRPr kumimoji="1"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Group 83"/>
          <p:cNvGrpSpPr/>
          <p:nvPr/>
        </p:nvGrpSpPr>
        <p:grpSpPr>
          <a:xfrm>
            <a:off x="0" y="918489"/>
            <a:ext cx="12191999" cy="5605141"/>
            <a:chOff x="-44450" y="-44450"/>
            <a:chExt cx="13093700" cy="7530710"/>
          </a:xfrm>
        </p:grpSpPr>
        <p:pic>
          <p:nvPicPr>
            <p:cNvPr id="4" name="Screen Shot 2014-12-18 at 8.30.56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441811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5" name="图片 8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1" y="-44450"/>
              <a:ext cx="13093701" cy="7530711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40615" y="0"/>
            <a:ext cx="12193057" cy="6858594"/>
          </a:xfrm>
          <a:prstGeom prst="rect">
            <a:avLst/>
          </a:prstGeom>
        </p:spPr>
      </p:pic>
      <p:sp>
        <p:nvSpPr>
          <p:cNvPr id="98" name="Shape 98"/>
          <p:cNvSpPr>
            <a:spLocks noGrp="1"/>
          </p:cNvSpPr>
          <p:nvPr>
            <p:ph type="body" idx="1"/>
          </p:nvPr>
        </p:nvSpPr>
        <p:spPr>
          <a:xfrm>
            <a:off x="313170" y="0"/>
            <a:ext cx="9810751" cy="80339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阅读教学示例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发散性的阅读方式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01" name="Group 101"/>
          <p:cNvGrpSpPr/>
          <p:nvPr/>
        </p:nvGrpSpPr>
        <p:grpSpPr>
          <a:xfrm>
            <a:off x="-41672" y="1106405"/>
            <a:ext cx="12275344" cy="5220662"/>
            <a:chOff x="-44450" y="-44450"/>
            <a:chExt cx="13093700" cy="7424940"/>
          </a:xfrm>
        </p:grpSpPr>
        <p:pic>
          <p:nvPicPr>
            <p:cNvPr id="100" name="Screen Shot 2014-12-18 at 4.04.46 PM.png"/>
            <p:cNvPicPr/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0" y="0"/>
              <a:ext cx="13004800" cy="7336041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99" name="图片 9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4450" y="-44450"/>
              <a:ext cx="13093700" cy="7424941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>
            <a:spLocks noGrp="1"/>
          </p:cNvSpPr>
          <p:nvPr>
            <p:ph type="body" idx="1"/>
          </p:nvPr>
        </p:nvSpPr>
        <p:spPr>
          <a:xfrm>
            <a:off x="326816" y="0"/>
            <a:ext cx="9810751" cy="803393"/>
          </a:xfrm>
          <a:prstGeom prst="rect">
            <a:avLst/>
          </a:prstGeom>
        </p:spPr>
        <p:txBody>
          <a:bodyPr>
            <a:noAutofit/>
          </a:bodyPr>
          <a:lstStyle>
            <a:lvl1pPr marL="542925" indent="-542925" defTabSz="434340">
              <a:spcBef>
                <a:spcPts val="3400"/>
              </a:spcBef>
              <a:buBlip>
                <a:blip r:embed="rId1"/>
              </a:buBlip>
              <a:defRPr sz="3420"/>
            </a:lvl1pPr>
          </a:lstStyle>
          <a:p>
            <a:pPr marL="0" indent="0" defTabSz="91440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阅读教学示例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仔细思考你是哪种阅读方式？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06" name="Group 106"/>
          <p:cNvGrpSpPr/>
          <p:nvPr/>
        </p:nvGrpSpPr>
        <p:grpSpPr>
          <a:xfrm>
            <a:off x="-41673" y="1046458"/>
            <a:ext cx="12275345" cy="5219662"/>
            <a:chOff x="-44450" y="-44450"/>
            <a:chExt cx="13093700" cy="7423518"/>
          </a:xfrm>
        </p:grpSpPr>
        <p:pic>
          <p:nvPicPr>
            <p:cNvPr id="105" name="Screen Shot 2014-12-18 at 12.01.51 AM.png"/>
            <p:cNvPicPr/>
            <p:nvPr/>
          </p:nvPicPr>
          <p:blipFill>
            <a:blip r:embed="rId2" cstate="email"/>
            <a:stretch>
              <a:fillRect/>
            </a:stretch>
          </p:blipFill>
          <p:spPr>
            <a:xfrm>
              <a:off x="0" y="0"/>
              <a:ext cx="13004800" cy="7334619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04" name="图片 10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4451" y="-44450"/>
              <a:ext cx="13093701" cy="7423519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18" name="Shape 118"/>
          <p:cNvSpPr>
            <a:spLocks noGrp="1"/>
          </p:cNvSpPr>
          <p:nvPr>
            <p:ph type="body" idx="1"/>
          </p:nvPr>
        </p:nvSpPr>
        <p:spPr>
          <a:xfrm>
            <a:off x="341194" y="182269"/>
            <a:ext cx="9810751" cy="803393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阅读教学示例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在段落中快速找到要点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19" name="Screen Shot 2014-12-18 at 8.11.22 PM.png"/>
          <p:cNvPicPr/>
          <p:nvPr/>
        </p:nvPicPr>
        <p:blipFill>
          <a:blip r:embed="rId3" cstate="email"/>
          <a:stretch>
            <a:fillRect/>
          </a:stretch>
        </p:blipFill>
        <p:spPr>
          <a:xfrm>
            <a:off x="0" y="1168228"/>
            <a:ext cx="12192001" cy="5165970"/>
          </a:xfrm>
          <a:prstGeom prst="rect">
            <a:avLst/>
          </a:prstGeom>
          <a:ln w="88900">
            <a:miter lim="4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26" name="Shape 126"/>
          <p:cNvSpPr>
            <a:spLocks noGrp="1"/>
          </p:cNvSpPr>
          <p:nvPr>
            <p:ph type="body" idx="1"/>
          </p:nvPr>
        </p:nvSpPr>
        <p:spPr>
          <a:xfrm>
            <a:off x="313900" y="101993"/>
            <a:ext cx="10842626" cy="867828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阅读教学示例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快速缩小阅读范围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29" name="Group 129"/>
          <p:cNvGrpSpPr/>
          <p:nvPr/>
        </p:nvGrpSpPr>
        <p:grpSpPr>
          <a:xfrm>
            <a:off x="-41672" y="1072111"/>
            <a:ext cx="12275345" cy="5171239"/>
            <a:chOff x="-44450" y="-44450"/>
            <a:chExt cx="13093700" cy="7354649"/>
          </a:xfrm>
        </p:grpSpPr>
        <p:pic>
          <p:nvPicPr>
            <p:cNvPr id="128" name="Screen Shot 2014-12-18 at 4.10.06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26575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27" name="图片 12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354650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21" name="Shape 121"/>
          <p:cNvSpPr>
            <a:spLocks noGrp="1"/>
          </p:cNvSpPr>
          <p:nvPr>
            <p:ph type="body" idx="1"/>
          </p:nvPr>
        </p:nvSpPr>
        <p:spPr>
          <a:xfrm>
            <a:off x="368489" y="106155"/>
            <a:ext cx="9810751" cy="803393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阅读教学示例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科学地找到遗漏点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24" name="Group 124"/>
          <p:cNvGrpSpPr/>
          <p:nvPr/>
        </p:nvGrpSpPr>
        <p:grpSpPr>
          <a:xfrm>
            <a:off x="0" y="1015999"/>
            <a:ext cx="12192000" cy="5478357"/>
            <a:chOff x="-44450" y="-44450"/>
            <a:chExt cx="13093700" cy="7397842"/>
          </a:xfrm>
        </p:grpSpPr>
        <p:pic>
          <p:nvPicPr>
            <p:cNvPr id="123" name="Screen Shot 2014-12-18 at 4.08.13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308943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22" name="图片 1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397843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31" name="Shape 131"/>
          <p:cNvSpPr>
            <a:spLocks noGrp="1"/>
          </p:cNvSpPr>
          <p:nvPr>
            <p:ph type="body" idx="1"/>
          </p:nvPr>
        </p:nvSpPr>
        <p:spPr>
          <a:xfrm>
            <a:off x="395785" y="165050"/>
            <a:ext cx="10631607" cy="803393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ACT</a:t>
            </a:r>
            <a:r>
              <a:rPr lang="en-US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 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解题示例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用猴子演绎法来翻译晦涩的试题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34" name="Group 134"/>
          <p:cNvGrpSpPr/>
          <p:nvPr/>
        </p:nvGrpSpPr>
        <p:grpSpPr>
          <a:xfrm>
            <a:off x="0" y="1133790"/>
            <a:ext cx="12192000" cy="5212419"/>
            <a:chOff x="-44450" y="-44450"/>
            <a:chExt cx="13093700" cy="7401325"/>
          </a:xfrm>
        </p:grpSpPr>
        <p:pic>
          <p:nvPicPr>
            <p:cNvPr id="133" name="Screen Shot 2014-12-18 at 4.09.30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31242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32" name="图片 1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1" y="-44450"/>
              <a:ext cx="13093701" cy="74013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36" name="Shape 136"/>
          <p:cNvSpPr>
            <a:spLocks noGrp="1"/>
          </p:cNvSpPr>
          <p:nvPr>
            <p:ph type="body" idx="1"/>
          </p:nvPr>
        </p:nvSpPr>
        <p:spPr>
          <a:xfrm>
            <a:off x="272226" y="93009"/>
            <a:ext cx="10884299" cy="898992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ACT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解题示例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拨茧抽丝（寻找题目中隐含的答案）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39" name="Group 139"/>
          <p:cNvGrpSpPr/>
          <p:nvPr/>
        </p:nvGrpSpPr>
        <p:grpSpPr>
          <a:xfrm>
            <a:off x="-41673" y="1085306"/>
            <a:ext cx="12275345" cy="5205032"/>
            <a:chOff x="-44450" y="-44450"/>
            <a:chExt cx="13093700" cy="7402710"/>
          </a:xfrm>
        </p:grpSpPr>
        <p:pic>
          <p:nvPicPr>
            <p:cNvPr id="138" name="Screen Shot 2014-12-18 at 4.20.30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313811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37" name="图片 13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402711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41" name="Shape 141"/>
          <p:cNvSpPr>
            <a:spLocks noGrp="1"/>
          </p:cNvSpPr>
          <p:nvPr>
            <p:ph type="body" idx="1"/>
          </p:nvPr>
        </p:nvSpPr>
        <p:spPr>
          <a:xfrm>
            <a:off x="1" y="155060"/>
            <a:ext cx="10842626" cy="877233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36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ACT</a:t>
            </a:r>
            <a:r>
              <a:rPr lang="zh-CN" altLang="en-US" sz="36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解题示例</a:t>
            </a:r>
            <a:r>
              <a:rPr lang="en-US" altLang="zh-CN" sz="36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举一反三</a:t>
            </a:r>
            <a:r>
              <a:rPr lang="en-US" altLang="zh-CN" sz="36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(</a:t>
            </a:r>
            <a:r>
              <a:rPr lang="zh-CN" altLang="en-US" sz="36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你真的学会了吗？</a:t>
            </a:r>
            <a:r>
              <a:rPr lang="en-US" altLang="zh-CN" sz="36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)</a:t>
            </a:r>
            <a:endParaRPr lang="zh-CN" altLang="en-US" sz="36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44" name="Group 144"/>
          <p:cNvGrpSpPr/>
          <p:nvPr/>
        </p:nvGrpSpPr>
        <p:grpSpPr>
          <a:xfrm>
            <a:off x="-41672" y="1063547"/>
            <a:ext cx="12275345" cy="5192831"/>
            <a:chOff x="-44450" y="-44450"/>
            <a:chExt cx="13093700" cy="7385359"/>
          </a:xfrm>
        </p:grpSpPr>
        <p:pic>
          <p:nvPicPr>
            <p:cNvPr id="143" name="Screen Shot 2014-12-18 at 4.23.42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29646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42" name="图片 14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385360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46" name="Shape 146"/>
          <p:cNvSpPr>
            <a:spLocks noGrp="1"/>
          </p:cNvSpPr>
          <p:nvPr>
            <p:ph type="body" idx="1"/>
          </p:nvPr>
        </p:nvSpPr>
        <p:spPr>
          <a:xfrm>
            <a:off x="341195" y="0"/>
            <a:ext cx="10842626" cy="859994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完美作文写作示例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49" name="Group 149"/>
          <p:cNvGrpSpPr/>
          <p:nvPr/>
        </p:nvGrpSpPr>
        <p:grpSpPr>
          <a:xfrm>
            <a:off x="1" y="905872"/>
            <a:ext cx="12233672" cy="5523851"/>
            <a:chOff x="-44450" y="-44450"/>
            <a:chExt cx="13093700" cy="7811692"/>
          </a:xfrm>
        </p:grpSpPr>
        <p:pic>
          <p:nvPicPr>
            <p:cNvPr id="148" name="Screen Shot 2014-12-18 at 11.51.34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722793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47" name="图片 14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811693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057" y="0"/>
            <a:ext cx="12193057" cy="6858594"/>
          </a:xfrm>
          <a:prstGeom prst="rect">
            <a:avLst/>
          </a:prstGeom>
        </p:spPr>
      </p:pic>
      <p:sp>
        <p:nvSpPr>
          <p:cNvPr id="151" name="Shape 151"/>
          <p:cNvSpPr>
            <a:spLocks noGrp="1"/>
          </p:cNvSpPr>
          <p:nvPr>
            <p:ph type="body" idx="1"/>
          </p:nvPr>
        </p:nvSpPr>
        <p:spPr>
          <a:xfrm>
            <a:off x="286604" y="92451"/>
            <a:ext cx="10842626" cy="901749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相关学习资源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提供专业的升学建议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54" name="Group 154"/>
          <p:cNvGrpSpPr/>
          <p:nvPr/>
        </p:nvGrpSpPr>
        <p:grpSpPr>
          <a:xfrm>
            <a:off x="1" y="1025554"/>
            <a:ext cx="12191999" cy="5225121"/>
            <a:chOff x="-44450" y="-44450"/>
            <a:chExt cx="13093700" cy="7407570"/>
          </a:xfrm>
        </p:grpSpPr>
        <p:pic>
          <p:nvPicPr>
            <p:cNvPr id="153" name="Screen Shot 2014-12-18 at 8.23.54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318671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52" name="图片 15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407571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56" name="Shape 156"/>
          <p:cNvSpPr>
            <a:spLocks noGrp="1"/>
          </p:cNvSpPr>
          <p:nvPr>
            <p:ph type="body" idx="1"/>
          </p:nvPr>
        </p:nvSpPr>
        <p:spPr>
          <a:xfrm>
            <a:off x="423080" y="129510"/>
            <a:ext cx="9810751" cy="803393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相关学习资源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介绍奖学金计划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59" name="Group 159"/>
          <p:cNvGrpSpPr/>
          <p:nvPr/>
        </p:nvGrpSpPr>
        <p:grpSpPr>
          <a:xfrm>
            <a:off x="-41673" y="1090036"/>
            <a:ext cx="12275345" cy="5209431"/>
            <a:chOff x="-44450" y="-44450"/>
            <a:chExt cx="13093700" cy="7408967"/>
          </a:xfrm>
        </p:grpSpPr>
        <p:pic>
          <p:nvPicPr>
            <p:cNvPr id="158" name="Screen Shot 2014-12-18 at 8.20.08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320068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57" name="图片 15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408968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61" name="Shape 161"/>
          <p:cNvSpPr>
            <a:spLocks noGrp="1"/>
          </p:cNvSpPr>
          <p:nvPr>
            <p:ph type="body" idx="1"/>
          </p:nvPr>
        </p:nvSpPr>
        <p:spPr>
          <a:xfrm>
            <a:off x="327547" y="165653"/>
            <a:ext cx="11382231" cy="720703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相关学习资源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申请建议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 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（如何有效地利用你的分数）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64" name="Group 164"/>
          <p:cNvGrpSpPr/>
          <p:nvPr/>
        </p:nvGrpSpPr>
        <p:grpSpPr>
          <a:xfrm>
            <a:off x="-41673" y="1052306"/>
            <a:ext cx="12275345" cy="5204058"/>
            <a:chOff x="-44450" y="-44450"/>
            <a:chExt cx="13093700" cy="7401325"/>
          </a:xfrm>
        </p:grpSpPr>
        <p:pic>
          <p:nvPicPr>
            <p:cNvPr id="163" name="Screen Shot 2014-12-18 at 8.17.53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31242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62" name="图片 16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1" y="-44450"/>
              <a:ext cx="13093701" cy="74013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66" name="Shape 166"/>
          <p:cNvSpPr>
            <a:spLocks noGrp="1"/>
          </p:cNvSpPr>
          <p:nvPr>
            <p:ph type="body" idx="1"/>
          </p:nvPr>
        </p:nvSpPr>
        <p:spPr>
          <a:xfrm>
            <a:off x="368490" y="114780"/>
            <a:ext cx="9810751" cy="803393"/>
          </a:xfrm>
          <a:prstGeom prst="rect">
            <a:avLst/>
          </a:prstGeom>
        </p:spPr>
        <p:txBody>
          <a:bodyPr>
            <a:noAutofit/>
          </a:bodyPr>
          <a:lstStyle>
            <a:lvl1pPr>
              <a:buBlip>
                <a:blip r:embed="rId2"/>
              </a:buBlip>
            </a:lvl1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  <a:defRPr sz="1800">
                <a:solidFill>
                  <a:srgbClr val="000000"/>
                </a:solidFill>
              </a:defRPr>
            </a:pP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相关学习资源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—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申请建议（尽早提交你的申请）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69" name="Group 169"/>
          <p:cNvGrpSpPr/>
          <p:nvPr/>
        </p:nvGrpSpPr>
        <p:grpSpPr>
          <a:xfrm>
            <a:off x="1" y="1033249"/>
            <a:ext cx="12192000" cy="5285664"/>
            <a:chOff x="-44450" y="-44450"/>
            <a:chExt cx="13093700" cy="7423518"/>
          </a:xfrm>
        </p:grpSpPr>
        <p:pic>
          <p:nvPicPr>
            <p:cNvPr id="168" name="Screen Shot 2014-12-18 at 8.16.26 PM.png"/>
            <p:cNvPicPr/>
            <p:nvPr/>
          </p:nvPicPr>
          <p:blipFill>
            <a:blip r:embed="rId3" cstate="email"/>
            <a:stretch>
              <a:fillRect/>
            </a:stretch>
          </p:blipFill>
          <p:spPr>
            <a:xfrm>
              <a:off x="0" y="0"/>
              <a:ext cx="13004800" cy="7334619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67" name="图片 16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44450" y="-44450"/>
              <a:ext cx="13093700" cy="7423519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27305" y="0"/>
            <a:ext cx="12192000" cy="6858000"/>
          </a:xfrm>
          <a:prstGeom prst="rect">
            <a:avLst/>
          </a:prstGeom>
          <a:solidFill>
            <a:srgbClr val="23A6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363" name="Text Box 6"/>
          <p:cNvSpPr txBox="1">
            <a:spLocks noChangeArrowheads="1"/>
          </p:cNvSpPr>
          <p:nvPr/>
        </p:nvSpPr>
        <p:spPr bwMode="auto">
          <a:xfrm>
            <a:off x="311566" y="1995305"/>
            <a:ext cx="8831262" cy="283464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6000" b="1" dirty="0" err="1" smtClean="0">
                <a:solidFill>
                  <a:schemeClr val="bg1"/>
                </a:solidFill>
                <a:ea typeface="微软雅黑" panose="020B0503020204020204" pitchFamily="34" charset="-122"/>
                <a:sym typeface="+mn-ea"/>
              </a:rPr>
              <a:t>Tutami</a:t>
            </a:r>
            <a:r>
              <a:rPr lang="zh-CN" altLang="en-US" sz="6000" b="1" dirty="0">
                <a:solidFill>
                  <a:schemeClr val="bg1"/>
                </a:solidFill>
                <a:ea typeface="微软雅黑" panose="020B0503020204020204" pitchFamily="34" charset="-122"/>
                <a:sym typeface="+mn-ea"/>
              </a:rPr>
              <a:t> </a:t>
            </a:r>
            <a:r>
              <a:rPr lang="en-US" altLang="zh-CN" sz="60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+mn-ea"/>
              </a:rPr>
              <a:t>SAT/ACT</a:t>
            </a:r>
            <a:r>
              <a:rPr lang="zh-CN" altLang="en-US" sz="60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+mn-ea"/>
              </a:rPr>
              <a:t>课程</a:t>
            </a:r>
            <a:endParaRPr lang="en-US" altLang="zh-CN" sz="6000" b="1" dirty="0" smtClean="0">
              <a:solidFill>
                <a:schemeClr val="bg1"/>
              </a:solidFill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6000" b="1" dirty="0" smtClean="0">
                <a:solidFill>
                  <a:schemeClr val="bg1"/>
                </a:solidFill>
                <a:ea typeface="微软雅黑" panose="020B0503020204020204" pitchFamily="34" charset="-122"/>
                <a:sym typeface="+mn-ea"/>
              </a:rPr>
              <a:t>校园解决方案</a:t>
            </a:r>
            <a:endParaRPr lang="zh-CN" altLang="en-US" sz="6000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65" name="文本框 1"/>
          <p:cNvSpPr txBox="1">
            <a:spLocks noChangeArrowheads="1"/>
          </p:cNvSpPr>
          <p:nvPr/>
        </p:nvSpPr>
        <p:spPr bwMode="auto">
          <a:xfrm>
            <a:off x="7447818" y="0"/>
            <a:ext cx="5958694" cy="9248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9500" b="1" dirty="0" smtClean="0">
                <a:solidFill>
                  <a:schemeClr val="bg1"/>
                </a:solidFill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3</a:t>
            </a:r>
            <a:endParaRPr lang="zh-CN" altLang="en-US" sz="59500" b="1" dirty="0">
              <a:solidFill>
                <a:schemeClr val="bg1"/>
              </a:solidFill>
              <a:latin typeface="Meiryo" panose="020B0604030504040204" pitchFamily="34" charset="-128"/>
              <a:ea typeface="Meiryo" panose="020B0604030504040204" pitchFamily="34" charset="-128"/>
              <a:cs typeface="Meiryo" panose="020B0604030504040204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528020" y="1336099"/>
            <a:ext cx="3452477" cy="148886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6600" b="1" dirty="0" err="1">
                <a:solidFill>
                  <a:schemeClr val="tx1">
                    <a:lumMod val="50000"/>
                  </a:schemeClr>
                </a:solidFill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Tutami</a:t>
            </a:r>
            <a:endParaRPr lang="en-US" altLang="zh-CN" sz="6600" b="1" dirty="0">
              <a:solidFill>
                <a:schemeClr val="tx1">
                  <a:lumMod val="50000"/>
                </a:schemeClr>
              </a:solidFill>
              <a:latin typeface="Meiryo" panose="020B0604030504040204" pitchFamily="34" charset="-128"/>
              <a:ea typeface="Meiryo" panose="020B0604030504040204" pitchFamily="34" charset="-128"/>
              <a:cs typeface="Meiryo" panose="020B0604030504040204" pitchFamily="34" charset="-128"/>
            </a:endParaRPr>
          </a:p>
        </p:txBody>
      </p:sp>
      <p:sp>
        <p:nvSpPr>
          <p:cNvPr id="7174" name="文本框 1"/>
          <p:cNvSpPr txBox="1">
            <a:spLocks noChangeArrowheads="1"/>
          </p:cNvSpPr>
          <p:nvPr/>
        </p:nvSpPr>
        <p:spPr bwMode="auto">
          <a:xfrm>
            <a:off x="6089644" y="1114569"/>
            <a:ext cx="5792008" cy="212365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6600" b="1" dirty="0" smtClean="0">
                <a:solidFill>
                  <a:schemeClr val="tx1">
                    <a:lumMod val="50000"/>
                  </a:schemeClr>
                </a:solidFill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教学效率提高</a:t>
            </a:r>
            <a:endParaRPr lang="en-US" altLang="zh-CN" sz="6600" b="1" dirty="0" smtClean="0">
              <a:solidFill>
                <a:schemeClr val="tx1">
                  <a:lumMod val="50000"/>
                </a:schemeClr>
              </a:solidFill>
              <a:latin typeface="Meiryo" panose="020B0604030504040204" pitchFamily="34" charset="-128"/>
              <a:ea typeface="Meiryo" panose="020B0604030504040204" pitchFamily="34" charset="-128"/>
              <a:cs typeface="Meiryo" panose="020B0604030504040204" pitchFamily="34" charset="-128"/>
            </a:endParaRPr>
          </a:p>
          <a:p>
            <a:pPr eaLnBrk="1" hangingPunct="1"/>
            <a:r>
              <a:rPr lang="zh-CN" altLang="en-US" sz="6600" b="1" dirty="0" smtClean="0">
                <a:solidFill>
                  <a:schemeClr val="tx1">
                    <a:lumMod val="50000"/>
                  </a:schemeClr>
                </a:solidFill>
                <a:latin typeface="Meiryo" panose="020B0604030504040204" pitchFamily="34" charset="-128"/>
                <a:ea typeface="Meiryo" panose="020B0604030504040204" pitchFamily="34" charset="-128"/>
                <a:cs typeface="Meiryo" panose="020B0604030504040204" pitchFamily="34" charset="-128"/>
              </a:rPr>
              <a:t>教学成果优化</a:t>
            </a:r>
            <a:endParaRPr lang="zh-CN" altLang="en-US" sz="6600" b="1" dirty="0">
              <a:solidFill>
                <a:schemeClr val="tx1">
                  <a:lumMod val="50000"/>
                </a:schemeClr>
              </a:solidFill>
              <a:latin typeface="Meiryo" panose="020B0604030504040204" pitchFamily="34" charset="-128"/>
              <a:ea typeface="Meiryo" panose="020B0604030504040204" pitchFamily="34" charset="-128"/>
              <a:cs typeface="Meiryo" panose="020B0604030504040204" pitchFamily="34" charset="-128"/>
            </a:endParaRPr>
          </a:p>
        </p:txBody>
      </p:sp>
      <p:sp>
        <p:nvSpPr>
          <p:cNvPr id="2" name="右箭头 1"/>
          <p:cNvSpPr/>
          <p:nvPr/>
        </p:nvSpPr>
        <p:spPr>
          <a:xfrm>
            <a:off x="4243939" y="1899502"/>
            <a:ext cx="1712891" cy="553792"/>
          </a:xfrm>
          <a:prstGeom prst="rightArrow">
            <a:avLst/>
          </a:prstGeom>
          <a:solidFill>
            <a:srgbClr val="23A6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713" y="3900578"/>
            <a:ext cx="12204714" cy="29574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  <p:bldP spid="2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478" y="405201"/>
            <a:ext cx="7495287" cy="814642"/>
          </a:xfrm>
          <a:noFill/>
          <a:ln w="9525">
            <a:noFill/>
            <a:miter lim="800000"/>
          </a:ln>
          <a:effectLst>
            <a:outerShdw dist="35921" dir="2700000" algn="ctr" rotWithShape="0">
              <a:schemeClr val="bg1"/>
            </a:outerShdw>
          </a:effectLst>
        </p:spPr>
        <p:txBody>
          <a:bodyPr vert="horz" wrap="square" lIns="91440" tIns="36000" rIns="91440" bIns="45720" numCol="1" rtlCol="0" anchor="t" anchorCtr="1" compatLnSpc="1">
            <a:spAutoFit/>
          </a:bodyPr>
          <a:lstStyle/>
          <a:p>
            <a:pPr fontAlgn="base">
              <a:lnSpc>
                <a:spcPct val="150000"/>
              </a:lnSpc>
              <a:spcAft>
                <a:spcPct val="0"/>
              </a:spcAft>
            </a:pPr>
            <a:r>
              <a:rPr lang="en-US" altLang="zh-CN" sz="3600" b="1" dirty="0" err="1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Tutami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校园学习模式：教学相长</a:t>
            </a:r>
            <a:endParaRPr 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aphicFrame>
        <p:nvGraphicFramePr>
          <p:cNvPr id="4" name="Diagram 3"/>
          <p:cNvGraphicFramePr/>
          <p:nvPr/>
        </p:nvGraphicFramePr>
        <p:xfrm>
          <a:off x="899596" y="1625341"/>
          <a:ext cx="10014857" cy="3607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12403"/>
            <a:ext cx="12193057" cy="685859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2924" y="239712"/>
            <a:ext cx="10515600" cy="75399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sz="3600" b="1" dirty="0" err="1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Tutami</a:t>
            </a:r>
            <a:r>
              <a:rPr lang="en-US" altLang="zh-CN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 </a:t>
            </a:r>
            <a:r>
              <a:rPr lang="zh-CN" altLang="en-US" sz="3600" b="1" dirty="0" smtClean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校园</a:t>
            </a:r>
            <a:r>
              <a:rPr lang="en-US" altLang="zh-CN" sz="3600" b="1" dirty="0" smtClean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SAT/ACT</a:t>
            </a:r>
            <a:r>
              <a:rPr lang="zh-CN" altLang="en-US" sz="3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课程方案</a:t>
            </a:r>
            <a:endParaRPr lang="zh-CN" altLang="en-US" sz="3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42924" y="1233711"/>
          <a:ext cx="11096625" cy="4934859"/>
        </p:xfrm>
        <a:graphic>
          <a:graphicData uri="http://schemas.openxmlformats.org/drawingml/2006/table">
            <a:tbl>
              <a:tblPr firstRow="1" firstCol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282860"/>
                <a:gridCol w="1688159"/>
                <a:gridCol w="3859892"/>
                <a:gridCol w="3265714"/>
              </a:tblGrid>
              <a:tr h="10875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altLang="en-US" sz="2000" b="1" kern="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课程类型</a:t>
                      </a:r>
                      <a:endParaRPr lang="zh-CN" sz="2000" b="1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23A6A9"/>
                    </a:solidFill>
                  </a:tcPr>
                </a:tc>
                <a:tc>
                  <a:txBody>
                    <a:bodyPr/>
                    <a:lstStyle/>
                    <a:p>
                      <a:pPr indent="76200" algn="ctr">
                        <a:spcAft>
                          <a:spcPts val="0"/>
                        </a:spcAft>
                      </a:pPr>
                      <a:r>
                        <a:rPr lang="zh-CN" altLang="en-US" sz="2000" b="1" kern="100" dirty="0" smtClean="0">
                          <a:effectLst/>
                          <a:latin typeface="Calibri" panose="020F0502020204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课程有效期</a:t>
                      </a:r>
                      <a:endParaRPr lang="zh-CN" sz="2000" b="1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23A6A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altLang="en-US" sz="2000" b="1" kern="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课程内容</a:t>
                      </a:r>
                      <a:endParaRPr lang="zh-CN" sz="2000" b="1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23A6A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altLang="en-US" sz="2000" b="1" kern="100" dirty="0" smtClean="0">
                          <a:effectLst/>
                          <a:latin typeface="Calibri" panose="020F0502020204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适用年级及收费模式</a:t>
                      </a:r>
                      <a:endParaRPr lang="zh-CN" sz="2000" b="1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23A6A9"/>
                    </a:solidFill>
                  </a:tcPr>
                </a:tc>
              </a:tr>
              <a:tr h="13135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 err="1">
                          <a:effectLst/>
                        </a:rPr>
                        <a:t>Tutami</a:t>
                      </a:r>
                      <a:r>
                        <a:rPr lang="en-US" sz="2000" kern="100" dirty="0">
                          <a:effectLst/>
                        </a:rPr>
                        <a:t> </a:t>
                      </a:r>
                      <a:r>
                        <a:rPr lang="en-US" sz="2000" kern="100" dirty="0" err="1">
                          <a:effectLst/>
                        </a:rPr>
                        <a:t>Mooc</a:t>
                      </a:r>
                      <a:endParaRPr lang="zh-CN" sz="200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23A6A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2000" kern="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zh-CN" altLang="en-US" sz="2000" kern="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个月</a:t>
                      </a:r>
                      <a:endParaRPr lang="zh-CN" sz="200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82E4E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000" kern="100" dirty="0" smtClean="0">
                          <a:effectLst/>
                          <a:latin typeface="Calibri" panose="020F0502020204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覆盖全科知识点，</a:t>
                      </a:r>
                      <a:r>
                        <a:rPr lang="en-US" altLang="zh-CN" sz="2000" kern="100" dirty="0" smtClean="0">
                          <a:effectLst/>
                          <a:latin typeface="Calibri" panose="020F0502020204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300+</a:t>
                      </a:r>
                      <a:r>
                        <a:rPr lang="zh-CN" altLang="en-US" sz="2000" kern="100" dirty="0" smtClean="0">
                          <a:effectLst/>
                          <a:latin typeface="Calibri" panose="020F0502020204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个动漫学习视频，</a:t>
                      </a:r>
                      <a:r>
                        <a:rPr lang="en-US" altLang="zh-CN" sz="2000" kern="100" dirty="0" smtClean="0">
                          <a:effectLst/>
                          <a:latin typeface="Calibri" panose="020F0502020204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3000+</a:t>
                      </a:r>
                      <a:r>
                        <a:rPr lang="zh-CN" altLang="en-US" sz="2000" kern="100" dirty="0" smtClean="0">
                          <a:effectLst/>
                          <a:latin typeface="Calibri" panose="020F0502020204030204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题库及解题视频。</a:t>
                      </a:r>
                      <a:endParaRPr lang="zh-CN" sz="200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82E4E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altLang="en-US" sz="20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该课程适用</a:t>
                      </a:r>
                      <a:r>
                        <a:rPr lang="en-US" altLang="zh-CN" sz="20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K11-K12</a:t>
                      </a:r>
                      <a:r>
                        <a:rPr lang="zh-CN" altLang="en-US" sz="20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年级学生教学，按实际使用人数收取服务费。</a:t>
                      </a:r>
                      <a:endParaRPr lang="zh-CN" sz="200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82E4E6"/>
                    </a:solidFill>
                  </a:tcPr>
                </a:tc>
              </a:tr>
              <a:tr h="14702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 err="1">
                          <a:effectLst/>
                        </a:rPr>
                        <a:t>Tinko</a:t>
                      </a:r>
                      <a:r>
                        <a:rPr lang="en-US" sz="2000" kern="100" dirty="0">
                          <a:effectLst/>
                        </a:rPr>
                        <a:t> Live</a:t>
                      </a:r>
                      <a:endParaRPr lang="zh-CN" sz="200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23A6A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CN" sz="2000" kern="100" dirty="0" smtClean="0">
                          <a:effectLst/>
                        </a:rPr>
                        <a:t>6</a:t>
                      </a:r>
                      <a:r>
                        <a:rPr lang="zh-CN" altLang="en-US" sz="2000" kern="100" dirty="0" smtClean="0">
                          <a:effectLst/>
                        </a:rPr>
                        <a:t>个月</a:t>
                      </a:r>
                      <a:endParaRPr lang="zh-CN" sz="2000" kern="100" dirty="0">
                        <a:effectLst/>
                        <a:latin typeface="Calibri" panose="020F050202020403020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82E4E6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000" kern="100" dirty="0" err="1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Tinko</a:t>
                      </a:r>
                      <a:r>
                        <a:rPr lang="zh-CN" altLang="en-US" sz="20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老师每周</a:t>
                      </a:r>
                      <a:r>
                        <a:rPr lang="en-US" altLang="zh-CN" sz="20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2</a:t>
                      </a:r>
                      <a:r>
                        <a:rPr lang="zh-CN" altLang="en-US" sz="20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课时亲自授课，每课时</a:t>
                      </a:r>
                      <a:r>
                        <a:rPr lang="en-US" altLang="zh-CN" sz="20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40</a:t>
                      </a:r>
                      <a:r>
                        <a:rPr lang="zh-CN" altLang="en-US" sz="20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分钟，覆盖全科知识点</a:t>
                      </a:r>
                      <a:r>
                        <a:rPr lang="en-US" altLang="zh-CN" sz="2000" kern="100" dirty="0" smtClean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.</a:t>
                      </a:r>
                      <a:endParaRPr lang="en-US" altLang="zh-CN" sz="2000" kern="100" dirty="0" smtClean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82E4E6"/>
                    </a:solidFill>
                  </a:tcPr>
                </a:tc>
                <a:tc vMerge="1"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0" y="1951458"/>
            <a:ext cx="12192000" cy="2857343"/>
          </a:xfrm>
          <a:prstGeom prst="rect">
            <a:avLst/>
          </a:prstGeom>
          <a:solidFill>
            <a:srgbClr val="23A6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28"/>
          <p:cNvSpPr>
            <a:spLocks noChangeArrowheads="1"/>
          </p:cNvSpPr>
          <p:nvPr/>
        </p:nvSpPr>
        <p:spPr bwMode="auto">
          <a:xfrm>
            <a:off x="3792200" y="2580029"/>
            <a:ext cx="4322614" cy="1600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6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</a:t>
            </a:r>
            <a:endParaRPr lang="en-US" altLang="zh-CN" sz="66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2278</Words>
  <Application>WPS 演示</Application>
  <PresentationFormat>宽屏</PresentationFormat>
  <Paragraphs>202</Paragraphs>
  <Slides>34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34</vt:i4>
      </vt:variant>
    </vt:vector>
  </HeadingPairs>
  <TitlesOfParts>
    <vt:vector size="53" baseType="lpstr">
      <vt:lpstr>Arial</vt:lpstr>
      <vt:lpstr>宋体</vt:lpstr>
      <vt:lpstr>Wingdings</vt:lpstr>
      <vt:lpstr>微软雅黑</vt:lpstr>
      <vt:lpstr>Arial</vt:lpstr>
      <vt:lpstr>Calibri Light</vt:lpstr>
      <vt:lpstr>Meiryo</vt:lpstr>
      <vt:lpstr>幼圆</vt:lpstr>
      <vt:lpstr>仿宋</vt:lpstr>
      <vt:lpstr>Songti SC Regular</vt:lpstr>
      <vt:lpstr>MS Mincho</vt:lpstr>
      <vt:lpstr>Libian SC Regular</vt:lpstr>
      <vt:lpstr>Times New Roman</vt:lpstr>
      <vt:lpstr>Lantinghei TC Demibold</vt:lpstr>
      <vt:lpstr>Calibri</vt:lpstr>
      <vt:lpstr>Times New Roman</vt:lpstr>
      <vt:lpstr>Segoe Print</vt:lpstr>
      <vt:lpstr>1_Office 主题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事业成就</vt:lpstr>
      <vt:lpstr>教学特色</vt:lpstr>
      <vt:lpstr>Tinko足迹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Tutami校园学习模式：教学相长</vt:lpstr>
      <vt:lpstr>Tutami 校园SAT/ACT课程方案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SAP</dc:title>
  <dc:creator>myfan</dc:creator>
  <dc:subject>Syngenta</dc:subject>
  <cp:lastModifiedBy>Administrator</cp:lastModifiedBy>
  <cp:revision>5636</cp:revision>
  <dcterms:created xsi:type="dcterms:W3CDTF">2002-08-28T14:32:00Z</dcterms:created>
  <dcterms:modified xsi:type="dcterms:W3CDTF">2017-03-20T23:57:43Z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2052-10.1.0.6207</vt:lpwstr>
  </property>
</Properties>
</file>